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1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2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ppt/diagrams/data47.xml" ContentType="application/vnd.openxmlformats-officedocument.drawingml.diagramData+xml"/>
  <Override PartName="/ppt/diagrams/layout47.xml" ContentType="application/vnd.openxmlformats-officedocument.drawingml.diagramLayout+xml"/>
  <Override PartName="/ppt/diagrams/quickStyle47.xml" ContentType="application/vnd.openxmlformats-officedocument.drawingml.diagramStyle+xml"/>
  <Override PartName="/ppt/diagrams/colors47.xml" ContentType="application/vnd.openxmlformats-officedocument.drawingml.diagramColors+xml"/>
  <Override PartName="/ppt/diagrams/drawing47.xml" ContentType="application/vnd.ms-office.drawingml.diagramDrawing+xml"/>
  <Override PartName="/ppt/diagrams/data48.xml" ContentType="application/vnd.openxmlformats-officedocument.drawingml.diagramData+xml"/>
  <Override PartName="/ppt/diagrams/layout48.xml" ContentType="application/vnd.openxmlformats-officedocument.drawingml.diagramLayout+xml"/>
  <Override PartName="/ppt/diagrams/quickStyle48.xml" ContentType="application/vnd.openxmlformats-officedocument.drawingml.diagramStyle+xml"/>
  <Override PartName="/ppt/diagrams/colors48.xml" ContentType="application/vnd.openxmlformats-officedocument.drawingml.diagramColors+xml"/>
  <Override PartName="/ppt/diagrams/drawing48.xml" ContentType="application/vnd.ms-office.drawingml.diagramDrawing+xml"/>
  <Override PartName="/ppt/diagrams/data49.xml" ContentType="application/vnd.openxmlformats-officedocument.drawingml.diagramData+xml"/>
  <Override PartName="/ppt/diagrams/layout49.xml" ContentType="application/vnd.openxmlformats-officedocument.drawingml.diagramLayout+xml"/>
  <Override PartName="/ppt/diagrams/quickStyle49.xml" ContentType="application/vnd.openxmlformats-officedocument.drawingml.diagramStyle+xml"/>
  <Override PartName="/ppt/diagrams/colors49.xml" ContentType="application/vnd.openxmlformats-officedocument.drawingml.diagramColors+xml"/>
  <Override PartName="/ppt/diagrams/drawing49.xml" ContentType="application/vnd.ms-office.drawingml.diagramDrawing+xml"/>
  <Override PartName="/ppt/diagrams/data50.xml" ContentType="application/vnd.openxmlformats-officedocument.drawingml.diagramData+xml"/>
  <Override PartName="/ppt/diagrams/layout50.xml" ContentType="application/vnd.openxmlformats-officedocument.drawingml.diagramLayout+xml"/>
  <Override PartName="/ppt/diagrams/quickStyle50.xml" ContentType="application/vnd.openxmlformats-officedocument.drawingml.diagramStyle+xml"/>
  <Override PartName="/ppt/diagrams/colors50.xml" ContentType="application/vnd.openxmlformats-officedocument.drawingml.diagramColors+xml"/>
  <Override PartName="/ppt/diagrams/drawing50.xml" ContentType="application/vnd.ms-office.drawingml.diagramDrawing+xml"/>
  <Override PartName="/ppt/diagrams/data51.xml" ContentType="application/vnd.openxmlformats-officedocument.drawingml.diagramData+xml"/>
  <Override PartName="/ppt/diagrams/layout51.xml" ContentType="application/vnd.openxmlformats-officedocument.drawingml.diagramLayout+xml"/>
  <Override PartName="/ppt/diagrams/quickStyle51.xml" ContentType="application/vnd.openxmlformats-officedocument.drawingml.diagramStyle+xml"/>
  <Override PartName="/ppt/diagrams/colors51.xml" ContentType="application/vnd.openxmlformats-officedocument.drawingml.diagramColors+xml"/>
  <Override PartName="/ppt/diagrams/drawing51.xml" ContentType="application/vnd.ms-office.drawingml.diagramDrawing+xml"/>
  <Override PartName="/ppt/diagrams/data52.xml" ContentType="application/vnd.openxmlformats-officedocument.drawingml.diagramData+xml"/>
  <Override PartName="/ppt/diagrams/layout52.xml" ContentType="application/vnd.openxmlformats-officedocument.drawingml.diagramLayout+xml"/>
  <Override PartName="/ppt/diagrams/quickStyle52.xml" ContentType="application/vnd.openxmlformats-officedocument.drawingml.diagramStyle+xml"/>
  <Override PartName="/ppt/diagrams/colors52.xml" ContentType="application/vnd.openxmlformats-officedocument.drawingml.diagramColors+xml"/>
  <Override PartName="/ppt/diagrams/drawing5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5"/>
  </p:notesMasterIdLst>
  <p:handoutMasterIdLst>
    <p:handoutMasterId r:id="rId96"/>
  </p:handoutMasterIdLst>
  <p:sldIdLst>
    <p:sldId id="328" r:id="rId2"/>
    <p:sldId id="338" r:id="rId3"/>
    <p:sldId id="442" r:id="rId4"/>
    <p:sldId id="340" r:id="rId5"/>
    <p:sldId id="441" r:id="rId6"/>
    <p:sldId id="329" r:id="rId7"/>
    <p:sldId id="443" r:id="rId8"/>
    <p:sldId id="444" r:id="rId9"/>
    <p:sldId id="445" r:id="rId10"/>
    <p:sldId id="446" r:id="rId11"/>
    <p:sldId id="447" r:id="rId12"/>
    <p:sldId id="448" r:id="rId13"/>
    <p:sldId id="449" r:id="rId14"/>
    <p:sldId id="450" r:id="rId15"/>
    <p:sldId id="540" r:id="rId16"/>
    <p:sldId id="541" r:id="rId17"/>
    <p:sldId id="542" r:id="rId18"/>
    <p:sldId id="543" r:id="rId19"/>
    <p:sldId id="544" r:id="rId20"/>
    <p:sldId id="545" r:id="rId21"/>
    <p:sldId id="546" r:id="rId22"/>
    <p:sldId id="547" r:id="rId23"/>
    <p:sldId id="548" r:id="rId24"/>
    <p:sldId id="549" r:id="rId25"/>
    <p:sldId id="550" r:id="rId26"/>
    <p:sldId id="551" r:id="rId27"/>
    <p:sldId id="552" r:id="rId28"/>
    <p:sldId id="553" r:id="rId29"/>
    <p:sldId id="554" r:id="rId30"/>
    <p:sldId id="555" r:id="rId31"/>
    <p:sldId id="556" r:id="rId32"/>
    <p:sldId id="557" r:id="rId33"/>
    <p:sldId id="558" r:id="rId34"/>
    <p:sldId id="559" r:id="rId35"/>
    <p:sldId id="560" r:id="rId36"/>
    <p:sldId id="561" r:id="rId37"/>
    <p:sldId id="562" r:id="rId38"/>
    <p:sldId id="563" r:id="rId39"/>
    <p:sldId id="618" r:id="rId40"/>
    <p:sldId id="619" r:id="rId41"/>
    <p:sldId id="566" r:id="rId42"/>
    <p:sldId id="567" r:id="rId43"/>
    <p:sldId id="568" r:id="rId44"/>
    <p:sldId id="569" r:id="rId45"/>
    <p:sldId id="570" r:id="rId46"/>
    <p:sldId id="571" r:id="rId47"/>
    <p:sldId id="572" r:id="rId48"/>
    <p:sldId id="573" r:id="rId49"/>
    <p:sldId id="574" r:id="rId50"/>
    <p:sldId id="575" r:id="rId51"/>
    <p:sldId id="576" r:id="rId52"/>
    <p:sldId id="577" r:id="rId53"/>
    <p:sldId id="578" r:id="rId54"/>
    <p:sldId id="579" r:id="rId55"/>
    <p:sldId id="580" r:id="rId56"/>
    <p:sldId id="581" r:id="rId57"/>
    <p:sldId id="582" r:id="rId58"/>
    <p:sldId id="583" r:id="rId59"/>
    <p:sldId id="584" r:id="rId60"/>
    <p:sldId id="585" r:id="rId61"/>
    <p:sldId id="586" r:id="rId62"/>
    <p:sldId id="587" r:id="rId63"/>
    <p:sldId id="588" r:id="rId64"/>
    <p:sldId id="589" r:id="rId65"/>
    <p:sldId id="590" r:id="rId66"/>
    <p:sldId id="591" r:id="rId67"/>
    <p:sldId id="592" r:id="rId68"/>
    <p:sldId id="593" r:id="rId69"/>
    <p:sldId id="594" r:id="rId70"/>
    <p:sldId id="595" r:id="rId71"/>
    <p:sldId id="596" r:id="rId72"/>
    <p:sldId id="597" r:id="rId73"/>
    <p:sldId id="598" r:id="rId74"/>
    <p:sldId id="599" r:id="rId75"/>
    <p:sldId id="600" r:id="rId76"/>
    <p:sldId id="601" r:id="rId77"/>
    <p:sldId id="602" r:id="rId78"/>
    <p:sldId id="603" r:id="rId79"/>
    <p:sldId id="604" r:id="rId80"/>
    <p:sldId id="605" r:id="rId81"/>
    <p:sldId id="606" r:id="rId82"/>
    <p:sldId id="607" r:id="rId83"/>
    <p:sldId id="608" r:id="rId84"/>
    <p:sldId id="609" r:id="rId85"/>
    <p:sldId id="610" r:id="rId86"/>
    <p:sldId id="611" r:id="rId87"/>
    <p:sldId id="612" r:id="rId88"/>
    <p:sldId id="613" r:id="rId89"/>
    <p:sldId id="614" r:id="rId90"/>
    <p:sldId id="615" r:id="rId91"/>
    <p:sldId id="616" r:id="rId92"/>
    <p:sldId id="617" r:id="rId93"/>
    <p:sldId id="620" r:id="rId94"/>
  </p:sldIdLst>
  <p:sldSz cx="9144000" cy="6858000" type="screen4x3"/>
  <p:notesSz cx="6797675" cy="9926638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576" autoAdjust="0"/>
    <p:restoredTop sz="96404" autoAdjust="0"/>
  </p:normalViewPr>
  <p:slideViewPr>
    <p:cSldViewPr>
      <p:cViewPr varScale="1">
        <p:scale>
          <a:sx n="115" d="100"/>
          <a:sy n="115" d="100"/>
        </p:scale>
        <p:origin x="195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notesMaster" Target="notesMasters/notesMaster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B62736-2B72-469D-A8F4-37B4532573CA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C1BE685-0EFF-4131-BF2F-336945B2318F}">
      <dgm:prSet phldrT="[Texto]" custT="1"/>
      <dgm:spPr/>
      <dgm:t>
        <a:bodyPr/>
        <a:lstStyle/>
        <a:p>
          <a:r>
            <a:rPr lang="es-ES" sz="1200" dirty="0" smtClean="0"/>
            <a:t>Secretario(a) de Desarrollo Social</a:t>
          </a:r>
        </a:p>
      </dgm:t>
    </dgm:pt>
    <dgm:pt modelId="{2B4D9E7A-CB15-48E7-A73B-4F2517766CAB}" type="parTrans" cxnId="{B711EA56-61F2-4E21-9300-37E2C5056335}">
      <dgm:prSet/>
      <dgm:spPr/>
      <dgm:t>
        <a:bodyPr/>
        <a:lstStyle/>
        <a:p>
          <a:endParaRPr lang="es-ES" sz="1200"/>
        </a:p>
      </dgm:t>
    </dgm:pt>
    <dgm:pt modelId="{131CD0AC-BA0C-4539-BB49-8BE8225BC7A5}" type="sibTrans" cxnId="{B711EA56-61F2-4E21-9300-37E2C5056335}">
      <dgm:prSet/>
      <dgm:spPr/>
      <dgm:t>
        <a:bodyPr/>
        <a:lstStyle/>
        <a:p>
          <a:endParaRPr lang="es-ES" sz="1200"/>
        </a:p>
      </dgm:t>
    </dgm:pt>
    <dgm:pt modelId="{19FC132B-C7D4-4845-8D16-CD4DA4AD7717}" type="asst">
      <dgm:prSet phldrT="[Texto]" custT="1"/>
      <dgm:spPr/>
      <dgm:t>
        <a:bodyPr/>
        <a:lstStyle/>
        <a:p>
          <a:r>
            <a:rPr lang="es-ES" sz="1200" dirty="0" smtClean="0"/>
            <a:t>Ejecutivo(a) Enlace </a:t>
          </a:r>
        </a:p>
      </dgm:t>
    </dgm:pt>
    <dgm:pt modelId="{569ADFE4-2574-45AA-8F26-46355877371E}" type="parTrans" cxnId="{D4873E3D-FCF3-4BFF-BA1D-DB699F7A2CA2}">
      <dgm:prSet/>
      <dgm:spPr/>
      <dgm:t>
        <a:bodyPr/>
        <a:lstStyle/>
        <a:p>
          <a:endParaRPr lang="es-ES" sz="1200"/>
        </a:p>
      </dgm:t>
    </dgm:pt>
    <dgm:pt modelId="{14A1FB34-DC8A-40BE-983C-0107819FD571}" type="sibTrans" cxnId="{D4873E3D-FCF3-4BFF-BA1D-DB699F7A2CA2}">
      <dgm:prSet/>
      <dgm:spPr/>
      <dgm:t>
        <a:bodyPr/>
        <a:lstStyle/>
        <a:p>
          <a:endParaRPr lang="es-ES" sz="1200"/>
        </a:p>
      </dgm:t>
    </dgm:pt>
    <dgm:pt modelId="{8618D4A7-8D19-42AD-9417-9204AB996A81}">
      <dgm:prSet phldrT="[Texto]" custT="1"/>
      <dgm:spPr/>
      <dgm:t>
        <a:bodyPr/>
        <a:lstStyle/>
        <a:p>
          <a:r>
            <a:rPr lang="es-ES" sz="1200" dirty="0" smtClean="0"/>
            <a:t>Jefe(a) Jurídico(a)</a:t>
          </a:r>
        </a:p>
      </dgm:t>
    </dgm:pt>
    <dgm:pt modelId="{D0597D5E-6BC0-4520-94C8-5B819E397AC9}" type="parTrans" cxnId="{AFF53865-AA40-4C84-B143-BDB643777CEB}">
      <dgm:prSet/>
      <dgm:spPr/>
      <dgm:t>
        <a:bodyPr/>
        <a:lstStyle/>
        <a:p>
          <a:endParaRPr lang="es-ES" sz="1200"/>
        </a:p>
      </dgm:t>
    </dgm:pt>
    <dgm:pt modelId="{24BC493C-BD42-48F6-9BB6-8FAE685EFF68}" type="sibTrans" cxnId="{AFF53865-AA40-4C84-B143-BDB643777CEB}">
      <dgm:prSet/>
      <dgm:spPr/>
      <dgm:t>
        <a:bodyPr/>
        <a:lstStyle/>
        <a:p>
          <a:endParaRPr lang="es-ES" sz="1200"/>
        </a:p>
      </dgm:t>
    </dgm:pt>
    <dgm:pt modelId="{7392BBD7-C241-46D5-ACF6-92958883C99C}">
      <dgm:prSet phldrT="[Texto]" custT="1"/>
      <dgm:spPr/>
      <dgm:t>
        <a:bodyPr/>
        <a:lstStyle/>
        <a:p>
          <a:r>
            <a:rPr lang="es-ES" sz="1200" dirty="0" smtClean="0"/>
            <a:t>Jefe(a) de Proyectos</a:t>
          </a:r>
        </a:p>
      </dgm:t>
    </dgm:pt>
    <dgm:pt modelId="{B2F3605E-0CE1-4869-934D-FEE9009B36FA}" type="parTrans" cxnId="{B7D8D9B7-3256-405C-B064-68825E65F21B}">
      <dgm:prSet/>
      <dgm:spPr/>
      <dgm:t>
        <a:bodyPr/>
        <a:lstStyle/>
        <a:p>
          <a:endParaRPr lang="es-ES" sz="1200"/>
        </a:p>
      </dgm:t>
    </dgm:pt>
    <dgm:pt modelId="{F3324918-254B-41B3-BFF9-1126238735A7}" type="sibTrans" cxnId="{B7D8D9B7-3256-405C-B064-68825E65F21B}">
      <dgm:prSet/>
      <dgm:spPr/>
      <dgm:t>
        <a:bodyPr/>
        <a:lstStyle/>
        <a:p>
          <a:endParaRPr lang="es-ES" sz="1200"/>
        </a:p>
      </dgm:t>
    </dgm:pt>
    <dgm:pt modelId="{17208795-4292-4489-A82F-22E8449ED097}">
      <dgm:prSet phldrT="[Texto]" custT="1"/>
      <dgm:spPr/>
      <dgm:t>
        <a:bodyPr/>
        <a:lstStyle/>
        <a:p>
          <a:r>
            <a:rPr lang="es-ES" sz="1200" dirty="0" smtClean="0"/>
            <a:t>Administrativo(a)</a:t>
          </a:r>
        </a:p>
      </dgm:t>
    </dgm:pt>
    <dgm:pt modelId="{B408540C-0AA7-4390-9622-52054FCDDE2B}" type="parTrans" cxnId="{EA8C41D8-E63A-40C2-9E62-3536EB853B1B}">
      <dgm:prSet/>
      <dgm:spPr/>
      <dgm:t>
        <a:bodyPr/>
        <a:lstStyle/>
        <a:p>
          <a:endParaRPr lang="es-ES" sz="1200"/>
        </a:p>
      </dgm:t>
    </dgm:pt>
    <dgm:pt modelId="{05398906-512D-4EF1-B706-F99BF86A0E23}" type="sibTrans" cxnId="{EA8C41D8-E63A-40C2-9E62-3536EB853B1B}">
      <dgm:prSet/>
      <dgm:spPr/>
      <dgm:t>
        <a:bodyPr/>
        <a:lstStyle/>
        <a:p>
          <a:endParaRPr lang="es-ES" sz="1200"/>
        </a:p>
      </dgm:t>
    </dgm:pt>
    <dgm:pt modelId="{AC3F8C58-CF5E-48A4-A577-C7138012F358}" type="asst">
      <dgm:prSet custT="1"/>
      <dgm:spPr/>
      <dgm:t>
        <a:bodyPr/>
        <a:lstStyle/>
        <a:p>
          <a:r>
            <a:rPr lang="es-ES" sz="1200" dirty="0" smtClean="0"/>
            <a:t>Asistente</a:t>
          </a:r>
        </a:p>
      </dgm:t>
    </dgm:pt>
    <dgm:pt modelId="{88B9C9B8-CD56-4F11-BF9B-59A7D355613C}" type="parTrans" cxnId="{E396E652-3CDB-4A60-AEDF-79E00FEFCD59}">
      <dgm:prSet/>
      <dgm:spPr/>
      <dgm:t>
        <a:bodyPr/>
        <a:lstStyle/>
        <a:p>
          <a:endParaRPr lang="es-ES" sz="1200"/>
        </a:p>
      </dgm:t>
    </dgm:pt>
    <dgm:pt modelId="{B01139AE-1DB8-4581-B935-E3CAFA0EAB16}" type="sibTrans" cxnId="{E396E652-3CDB-4A60-AEDF-79E00FEFCD59}">
      <dgm:prSet/>
      <dgm:spPr/>
      <dgm:t>
        <a:bodyPr/>
        <a:lstStyle/>
        <a:p>
          <a:endParaRPr lang="es-ES" sz="1200"/>
        </a:p>
      </dgm:t>
    </dgm:pt>
    <dgm:pt modelId="{9C1B02D2-E527-4BF5-94D3-4DD4BB0B68D2}" type="asst">
      <dgm:prSet custT="1"/>
      <dgm:spPr/>
      <dgm:t>
        <a:bodyPr/>
        <a:lstStyle/>
        <a:p>
          <a:r>
            <a:rPr lang="es-ES" sz="1200" dirty="0" smtClean="0"/>
            <a:t>Auxiliar Administrativo(a)</a:t>
          </a:r>
          <a:endParaRPr lang="es-ES" sz="1200" dirty="0"/>
        </a:p>
      </dgm:t>
    </dgm:pt>
    <dgm:pt modelId="{22976160-9F52-48F7-8F3C-4381CE30EC5C}" type="parTrans" cxnId="{217555BE-B444-42D1-B9A0-55CA40847DD8}">
      <dgm:prSet/>
      <dgm:spPr/>
      <dgm:t>
        <a:bodyPr/>
        <a:lstStyle/>
        <a:p>
          <a:endParaRPr lang="es-ES" sz="1200"/>
        </a:p>
      </dgm:t>
    </dgm:pt>
    <dgm:pt modelId="{2CD29C15-6F52-496E-8445-F2593FDAF910}" type="sibTrans" cxnId="{217555BE-B444-42D1-B9A0-55CA40847DD8}">
      <dgm:prSet/>
      <dgm:spPr/>
      <dgm:t>
        <a:bodyPr/>
        <a:lstStyle/>
        <a:p>
          <a:endParaRPr lang="es-ES" sz="1200"/>
        </a:p>
      </dgm:t>
    </dgm:pt>
    <dgm:pt modelId="{1FE30EDD-850F-4D3E-ADB6-EE51E83E3D9E}" type="asst">
      <dgm:prSet custT="1"/>
      <dgm:spPr/>
      <dgm:t>
        <a:bodyPr/>
        <a:lstStyle/>
        <a:p>
          <a:r>
            <a:rPr lang="es-ES" sz="1200" dirty="0" smtClean="0"/>
            <a:t>Auxiliar</a:t>
          </a:r>
        </a:p>
      </dgm:t>
    </dgm:pt>
    <dgm:pt modelId="{F034E5B7-8B79-4724-8D27-7FABBEB77D0E}" type="parTrans" cxnId="{890041B2-DA78-41BF-A11A-F654FE2A415F}">
      <dgm:prSet/>
      <dgm:spPr/>
      <dgm:t>
        <a:bodyPr/>
        <a:lstStyle/>
        <a:p>
          <a:endParaRPr lang="es-ES" sz="1200"/>
        </a:p>
      </dgm:t>
    </dgm:pt>
    <dgm:pt modelId="{4F64C238-D7F5-45ED-8A1A-05C25881EEC8}" type="sibTrans" cxnId="{890041B2-DA78-41BF-A11A-F654FE2A415F}">
      <dgm:prSet/>
      <dgm:spPr/>
      <dgm:t>
        <a:bodyPr/>
        <a:lstStyle/>
        <a:p>
          <a:endParaRPr lang="es-ES" sz="1200"/>
        </a:p>
      </dgm:t>
    </dgm:pt>
    <dgm:pt modelId="{31A66053-B462-4046-BA6E-FA7AAE866E9A}">
      <dgm:prSet custT="1"/>
      <dgm:spPr/>
      <dgm:t>
        <a:bodyPr/>
        <a:lstStyle/>
        <a:p>
          <a:r>
            <a:rPr lang="es-ES" sz="1200" dirty="0" smtClean="0"/>
            <a:t>Auxiliar Administrativo(a)</a:t>
          </a:r>
          <a:endParaRPr lang="es-ES" sz="1200" dirty="0"/>
        </a:p>
      </dgm:t>
    </dgm:pt>
    <dgm:pt modelId="{4A847192-A865-4157-AC64-CE4C2D33351F}" type="parTrans" cxnId="{709B74A7-B077-46B5-A0CA-EA1D10FC6C87}">
      <dgm:prSet/>
      <dgm:spPr/>
      <dgm:t>
        <a:bodyPr/>
        <a:lstStyle/>
        <a:p>
          <a:endParaRPr lang="es-ES" sz="1200"/>
        </a:p>
      </dgm:t>
    </dgm:pt>
    <dgm:pt modelId="{E61771B5-6370-47A2-A408-EE51C460C727}" type="sibTrans" cxnId="{709B74A7-B077-46B5-A0CA-EA1D10FC6C87}">
      <dgm:prSet/>
      <dgm:spPr/>
      <dgm:t>
        <a:bodyPr/>
        <a:lstStyle/>
        <a:p>
          <a:endParaRPr lang="es-ES" sz="1200"/>
        </a:p>
      </dgm:t>
    </dgm:pt>
    <dgm:pt modelId="{A0DB5BE1-4265-49AF-B0FE-35E4508B4D2A}" type="pres">
      <dgm:prSet presAssocID="{04B62736-2B72-469D-A8F4-37B4532573C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0A0696F-4096-44B3-96DE-A8E1D3D1DBD5}" type="pres">
      <dgm:prSet presAssocID="{FC1BE685-0EFF-4131-BF2F-336945B2318F}" presName="hierRoot1" presStyleCnt="0">
        <dgm:presLayoutVars>
          <dgm:hierBranch val="init"/>
        </dgm:presLayoutVars>
      </dgm:prSet>
      <dgm:spPr/>
    </dgm:pt>
    <dgm:pt modelId="{74179F02-28C7-46CE-887A-0DD5D22D163A}" type="pres">
      <dgm:prSet presAssocID="{FC1BE685-0EFF-4131-BF2F-336945B2318F}" presName="rootComposite1" presStyleCnt="0"/>
      <dgm:spPr/>
    </dgm:pt>
    <dgm:pt modelId="{762A8FF7-AE6E-466B-B670-CE00EE3C1C7E}" type="pres">
      <dgm:prSet presAssocID="{FC1BE685-0EFF-4131-BF2F-336945B2318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166E43-5FED-4651-A78A-08693844D264}" type="pres">
      <dgm:prSet presAssocID="{FC1BE685-0EFF-4131-BF2F-336945B2318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85020D4-75FD-4FBF-997E-7DCBEB7B36FC}" type="pres">
      <dgm:prSet presAssocID="{FC1BE685-0EFF-4131-BF2F-336945B2318F}" presName="hierChild2" presStyleCnt="0"/>
      <dgm:spPr/>
    </dgm:pt>
    <dgm:pt modelId="{BEA83CB1-EBBF-40AA-B536-F9F0C422EDCD}" type="pres">
      <dgm:prSet presAssocID="{D0597D5E-6BC0-4520-94C8-5B819E397AC9}" presName="Name37" presStyleLbl="parChTrans1D2" presStyleIdx="0" presStyleCnt="8"/>
      <dgm:spPr/>
      <dgm:t>
        <a:bodyPr/>
        <a:lstStyle/>
        <a:p>
          <a:endParaRPr lang="es-ES"/>
        </a:p>
      </dgm:t>
    </dgm:pt>
    <dgm:pt modelId="{B8A6644B-DF69-4175-9C51-2C617DABCFF8}" type="pres">
      <dgm:prSet presAssocID="{8618D4A7-8D19-42AD-9417-9204AB996A81}" presName="hierRoot2" presStyleCnt="0">
        <dgm:presLayoutVars>
          <dgm:hierBranch val="init"/>
        </dgm:presLayoutVars>
      </dgm:prSet>
      <dgm:spPr/>
    </dgm:pt>
    <dgm:pt modelId="{27BBF5FB-67EB-42F0-A98B-AD4A266222FB}" type="pres">
      <dgm:prSet presAssocID="{8618D4A7-8D19-42AD-9417-9204AB996A81}" presName="rootComposite" presStyleCnt="0"/>
      <dgm:spPr/>
    </dgm:pt>
    <dgm:pt modelId="{A122AB98-6AEB-4224-8BB5-6741593B0990}" type="pres">
      <dgm:prSet presAssocID="{8618D4A7-8D19-42AD-9417-9204AB996A81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E55349A-895B-46B0-8B5C-03C0E6B54162}" type="pres">
      <dgm:prSet presAssocID="{8618D4A7-8D19-42AD-9417-9204AB996A81}" presName="rootConnector" presStyleLbl="node2" presStyleIdx="0" presStyleCnt="4"/>
      <dgm:spPr/>
      <dgm:t>
        <a:bodyPr/>
        <a:lstStyle/>
        <a:p>
          <a:endParaRPr lang="es-ES"/>
        </a:p>
      </dgm:t>
    </dgm:pt>
    <dgm:pt modelId="{6DE04AD7-1D80-4ADE-90C8-832786F3244C}" type="pres">
      <dgm:prSet presAssocID="{8618D4A7-8D19-42AD-9417-9204AB996A81}" presName="hierChild4" presStyleCnt="0"/>
      <dgm:spPr/>
    </dgm:pt>
    <dgm:pt modelId="{F5BBA3E9-C92F-4137-95A1-9F8F58EC74DF}" type="pres">
      <dgm:prSet presAssocID="{8618D4A7-8D19-42AD-9417-9204AB996A81}" presName="hierChild5" presStyleCnt="0"/>
      <dgm:spPr/>
    </dgm:pt>
    <dgm:pt modelId="{4640CA19-B765-4608-9DE5-41B9AB48040F}" type="pres">
      <dgm:prSet presAssocID="{B2F3605E-0CE1-4869-934D-FEE9009B36FA}" presName="Name37" presStyleLbl="parChTrans1D2" presStyleIdx="1" presStyleCnt="8"/>
      <dgm:spPr/>
      <dgm:t>
        <a:bodyPr/>
        <a:lstStyle/>
        <a:p>
          <a:endParaRPr lang="es-ES"/>
        </a:p>
      </dgm:t>
    </dgm:pt>
    <dgm:pt modelId="{007FADAF-ED1E-430E-81C6-9657D6C6A92F}" type="pres">
      <dgm:prSet presAssocID="{7392BBD7-C241-46D5-ACF6-92958883C99C}" presName="hierRoot2" presStyleCnt="0">
        <dgm:presLayoutVars>
          <dgm:hierBranch val="init"/>
        </dgm:presLayoutVars>
      </dgm:prSet>
      <dgm:spPr/>
    </dgm:pt>
    <dgm:pt modelId="{BCB36DC0-E1FC-425C-A75F-805AF8C20EED}" type="pres">
      <dgm:prSet presAssocID="{7392BBD7-C241-46D5-ACF6-92958883C99C}" presName="rootComposite" presStyleCnt="0"/>
      <dgm:spPr/>
    </dgm:pt>
    <dgm:pt modelId="{9F3C72B1-35C5-4233-BBCB-24017EF016DB}" type="pres">
      <dgm:prSet presAssocID="{7392BBD7-C241-46D5-ACF6-92958883C99C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CF2C94-3205-4F1C-8BD7-EA68A16223BC}" type="pres">
      <dgm:prSet presAssocID="{7392BBD7-C241-46D5-ACF6-92958883C99C}" presName="rootConnector" presStyleLbl="node2" presStyleIdx="1" presStyleCnt="4"/>
      <dgm:spPr/>
      <dgm:t>
        <a:bodyPr/>
        <a:lstStyle/>
        <a:p>
          <a:endParaRPr lang="es-ES"/>
        </a:p>
      </dgm:t>
    </dgm:pt>
    <dgm:pt modelId="{73445BC6-DDD7-493B-B2D3-2503F665935E}" type="pres">
      <dgm:prSet presAssocID="{7392BBD7-C241-46D5-ACF6-92958883C99C}" presName="hierChild4" presStyleCnt="0"/>
      <dgm:spPr/>
    </dgm:pt>
    <dgm:pt modelId="{DC2C91B1-AA01-46B1-8097-0C614D2E6FCF}" type="pres">
      <dgm:prSet presAssocID="{7392BBD7-C241-46D5-ACF6-92958883C99C}" presName="hierChild5" presStyleCnt="0"/>
      <dgm:spPr/>
    </dgm:pt>
    <dgm:pt modelId="{A36E77DC-F8A8-4D87-9261-93B4512F63B2}" type="pres">
      <dgm:prSet presAssocID="{B408540C-0AA7-4390-9622-52054FCDDE2B}" presName="Name37" presStyleLbl="parChTrans1D2" presStyleIdx="2" presStyleCnt="8"/>
      <dgm:spPr/>
      <dgm:t>
        <a:bodyPr/>
        <a:lstStyle/>
        <a:p>
          <a:endParaRPr lang="es-ES"/>
        </a:p>
      </dgm:t>
    </dgm:pt>
    <dgm:pt modelId="{BDA257B6-4B38-4A6B-91E0-568CCB01AAAC}" type="pres">
      <dgm:prSet presAssocID="{17208795-4292-4489-A82F-22E8449ED097}" presName="hierRoot2" presStyleCnt="0">
        <dgm:presLayoutVars>
          <dgm:hierBranch val="init"/>
        </dgm:presLayoutVars>
      </dgm:prSet>
      <dgm:spPr/>
    </dgm:pt>
    <dgm:pt modelId="{B6F307E1-F5FB-406B-8F82-C75354E5046C}" type="pres">
      <dgm:prSet presAssocID="{17208795-4292-4489-A82F-22E8449ED097}" presName="rootComposite" presStyleCnt="0"/>
      <dgm:spPr/>
    </dgm:pt>
    <dgm:pt modelId="{372DAC77-973E-4CE5-93ED-896C06167336}" type="pres">
      <dgm:prSet presAssocID="{17208795-4292-4489-A82F-22E8449ED097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F2FB00D-AFF4-41DE-9B38-1069ADBBE7AF}" type="pres">
      <dgm:prSet presAssocID="{17208795-4292-4489-A82F-22E8449ED097}" presName="rootConnector" presStyleLbl="node2" presStyleIdx="2" presStyleCnt="4"/>
      <dgm:spPr/>
      <dgm:t>
        <a:bodyPr/>
        <a:lstStyle/>
        <a:p>
          <a:endParaRPr lang="es-ES"/>
        </a:p>
      </dgm:t>
    </dgm:pt>
    <dgm:pt modelId="{03FCAFD6-099F-4075-B0C0-8BDA16F8DAD2}" type="pres">
      <dgm:prSet presAssocID="{17208795-4292-4489-A82F-22E8449ED097}" presName="hierChild4" presStyleCnt="0"/>
      <dgm:spPr/>
    </dgm:pt>
    <dgm:pt modelId="{1E912307-DA3A-486E-BFAE-03639E39A5CE}" type="pres">
      <dgm:prSet presAssocID="{17208795-4292-4489-A82F-22E8449ED097}" presName="hierChild5" presStyleCnt="0"/>
      <dgm:spPr/>
    </dgm:pt>
    <dgm:pt modelId="{B801E24D-5DF5-45F0-AEBD-A278F02160D6}" type="pres">
      <dgm:prSet presAssocID="{4A847192-A865-4157-AC64-CE4C2D33351F}" presName="Name37" presStyleLbl="parChTrans1D2" presStyleIdx="3" presStyleCnt="8"/>
      <dgm:spPr/>
      <dgm:t>
        <a:bodyPr/>
        <a:lstStyle/>
        <a:p>
          <a:endParaRPr lang="es-ES"/>
        </a:p>
      </dgm:t>
    </dgm:pt>
    <dgm:pt modelId="{42DFD0C4-FABF-4B52-B05F-8D0E66E87793}" type="pres">
      <dgm:prSet presAssocID="{31A66053-B462-4046-BA6E-FA7AAE866E9A}" presName="hierRoot2" presStyleCnt="0">
        <dgm:presLayoutVars>
          <dgm:hierBranch val="init"/>
        </dgm:presLayoutVars>
      </dgm:prSet>
      <dgm:spPr/>
    </dgm:pt>
    <dgm:pt modelId="{BD2AF83E-2A7E-4D1E-8B88-D255E95F7146}" type="pres">
      <dgm:prSet presAssocID="{31A66053-B462-4046-BA6E-FA7AAE866E9A}" presName="rootComposite" presStyleCnt="0"/>
      <dgm:spPr/>
    </dgm:pt>
    <dgm:pt modelId="{01762AC5-3F38-49B4-A72F-5B0B37B1FB90}" type="pres">
      <dgm:prSet presAssocID="{31A66053-B462-4046-BA6E-FA7AAE866E9A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63CF64-C189-45E6-ADA9-A51AD4F7CDF5}" type="pres">
      <dgm:prSet presAssocID="{31A66053-B462-4046-BA6E-FA7AAE866E9A}" presName="rootConnector" presStyleLbl="node2" presStyleIdx="3" presStyleCnt="4"/>
      <dgm:spPr/>
      <dgm:t>
        <a:bodyPr/>
        <a:lstStyle/>
        <a:p>
          <a:endParaRPr lang="es-ES"/>
        </a:p>
      </dgm:t>
    </dgm:pt>
    <dgm:pt modelId="{64CE42CE-8843-4C4F-B0D8-D423D3BDD7C0}" type="pres">
      <dgm:prSet presAssocID="{31A66053-B462-4046-BA6E-FA7AAE866E9A}" presName="hierChild4" presStyleCnt="0"/>
      <dgm:spPr/>
    </dgm:pt>
    <dgm:pt modelId="{5FB3C534-30FD-4F06-AE7B-1CF3AC885D0A}" type="pres">
      <dgm:prSet presAssocID="{31A66053-B462-4046-BA6E-FA7AAE866E9A}" presName="hierChild5" presStyleCnt="0"/>
      <dgm:spPr/>
    </dgm:pt>
    <dgm:pt modelId="{F77AB227-EBD7-497A-9419-7B019A9F8B04}" type="pres">
      <dgm:prSet presAssocID="{FC1BE685-0EFF-4131-BF2F-336945B2318F}" presName="hierChild3" presStyleCnt="0"/>
      <dgm:spPr/>
    </dgm:pt>
    <dgm:pt modelId="{AF033E85-39C6-4520-8D0F-D1DA3A6044D6}" type="pres">
      <dgm:prSet presAssocID="{569ADFE4-2574-45AA-8F26-46355877371E}" presName="Name111" presStyleLbl="parChTrans1D2" presStyleIdx="4" presStyleCnt="8"/>
      <dgm:spPr/>
      <dgm:t>
        <a:bodyPr/>
        <a:lstStyle/>
        <a:p>
          <a:endParaRPr lang="es-ES"/>
        </a:p>
      </dgm:t>
    </dgm:pt>
    <dgm:pt modelId="{1001261D-3B41-4CBC-8C31-D136100E0B7D}" type="pres">
      <dgm:prSet presAssocID="{19FC132B-C7D4-4845-8D16-CD4DA4AD7717}" presName="hierRoot3" presStyleCnt="0">
        <dgm:presLayoutVars>
          <dgm:hierBranch val="init"/>
        </dgm:presLayoutVars>
      </dgm:prSet>
      <dgm:spPr/>
    </dgm:pt>
    <dgm:pt modelId="{6895BD2E-A6B6-478B-A13F-40517E1D4416}" type="pres">
      <dgm:prSet presAssocID="{19FC132B-C7D4-4845-8D16-CD4DA4AD7717}" presName="rootComposite3" presStyleCnt="0"/>
      <dgm:spPr/>
    </dgm:pt>
    <dgm:pt modelId="{238AD271-90C3-47DF-B3A7-6B125E9867B2}" type="pres">
      <dgm:prSet presAssocID="{19FC132B-C7D4-4845-8D16-CD4DA4AD7717}" presName="rootText3" presStyleLbl="asst1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CF18563-8463-4169-ADBA-69E6AEAEA3AB}" type="pres">
      <dgm:prSet presAssocID="{19FC132B-C7D4-4845-8D16-CD4DA4AD7717}" presName="rootConnector3" presStyleLbl="asst1" presStyleIdx="0" presStyleCnt="4"/>
      <dgm:spPr/>
      <dgm:t>
        <a:bodyPr/>
        <a:lstStyle/>
        <a:p>
          <a:endParaRPr lang="es-ES"/>
        </a:p>
      </dgm:t>
    </dgm:pt>
    <dgm:pt modelId="{75FDC6D1-402D-4172-9620-346BABDF508A}" type="pres">
      <dgm:prSet presAssocID="{19FC132B-C7D4-4845-8D16-CD4DA4AD7717}" presName="hierChild6" presStyleCnt="0"/>
      <dgm:spPr/>
    </dgm:pt>
    <dgm:pt modelId="{983119F8-0626-4206-A403-915B6A2D75BB}" type="pres">
      <dgm:prSet presAssocID="{19FC132B-C7D4-4845-8D16-CD4DA4AD7717}" presName="hierChild7" presStyleCnt="0"/>
      <dgm:spPr/>
    </dgm:pt>
    <dgm:pt modelId="{3223F346-B866-4AD6-A360-B56A02B47D2C}" type="pres">
      <dgm:prSet presAssocID="{88B9C9B8-CD56-4F11-BF9B-59A7D355613C}" presName="Name111" presStyleLbl="parChTrans1D2" presStyleIdx="5" presStyleCnt="8"/>
      <dgm:spPr/>
      <dgm:t>
        <a:bodyPr/>
        <a:lstStyle/>
        <a:p>
          <a:endParaRPr lang="es-ES"/>
        </a:p>
      </dgm:t>
    </dgm:pt>
    <dgm:pt modelId="{64FEB57B-3938-4B75-ADD3-3A074B0A30A8}" type="pres">
      <dgm:prSet presAssocID="{AC3F8C58-CF5E-48A4-A577-C7138012F358}" presName="hierRoot3" presStyleCnt="0">
        <dgm:presLayoutVars>
          <dgm:hierBranch val="init"/>
        </dgm:presLayoutVars>
      </dgm:prSet>
      <dgm:spPr/>
    </dgm:pt>
    <dgm:pt modelId="{355B9E48-B996-462E-98FC-39B7F1303BD0}" type="pres">
      <dgm:prSet presAssocID="{AC3F8C58-CF5E-48A4-A577-C7138012F358}" presName="rootComposite3" presStyleCnt="0"/>
      <dgm:spPr/>
    </dgm:pt>
    <dgm:pt modelId="{5B92A3F6-F2CE-4F67-82FB-9479D0CA0278}" type="pres">
      <dgm:prSet presAssocID="{AC3F8C58-CF5E-48A4-A577-C7138012F358}" presName="rootText3" presStyleLbl="asst1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B81D05-E105-438F-A501-B7AAFE467DB4}" type="pres">
      <dgm:prSet presAssocID="{AC3F8C58-CF5E-48A4-A577-C7138012F358}" presName="rootConnector3" presStyleLbl="asst1" presStyleIdx="1" presStyleCnt="4"/>
      <dgm:spPr/>
      <dgm:t>
        <a:bodyPr/>
        <a:lstStyle/>
        <a:p>
          <a:endParaRPr lang="es-ES"/>
        </a:p>
      </dgm:t>
    </dgm:pt>
    <dgm:pt modelId="{7754E5AF-8254-4120-B450-BAA0BB621EB8}" type="pres">
      <dgm:prSet presAssocID="{AC3F8C58-CF5E-48A4-A577-C7138012F358}" presName="hierChild6" presStyleCnt="0"/>
      <dgm:spPr/>
    </dgm:pt>
    <dgm:pt modelId="{151D4DA8-E8D1-42A6-9CFA-147E76E04A7E}" type="pres">
      <dgm:prSet presAssocID="{AC3F8C58-CF5E-48A4-A577-C7138012F358}" presName="hierChild7" presStyleCnt="0"/>
      <dgm:spPr/>
    </dgm:pt>
    <dgm:pt modelId="{709114AD-AC35-4820-AC6C-90B95A63FB03}" type="pres">
      <dgm:prSet presAssocID="{22976160-9F52-48F7-8F3C-4381CE30EC5C}" presName="Name111" presStyleLbl="parChTrans1D2" presStyleIdx="6" presStyleCnt="8"/>
      <dgm:spPr/>
      <dgm:t>
        <a:bodyPr/>
        <a:lstStyle/>
        <a:p>
          <a:endParaRPr lang="es-ES"/>
        </a:p>
      </dgm:t>
    </dgm:pt>
    <dgm:pt modelId="{4CCF95B1-E5AA-41E7-B713-74E1E838F81A}" type="pres">
      <dgm:prSet presAssocID="{9C1B02D2-E527-4BF5-94D3-4DD4BB0B68D2}" presName="hierRoot3" presStyleCnt="0">
        <dgm:presLayoutVars>
          <dgm:hierBranch val="init"/>
        </dgm:presLayoutVars>
      </dgm:prSet>
      <dgm:spPr/>
    </dgm:pt>
    <dgm:pt modelId="{9C8B7A92-ABAE-487F-8E19-4A20542AD2FB}" type="pres">
      <dgm:prSet presAssocID="{9C1B02D2-E527-4BF5-94D3-4DD4BB0B68D2}" presName="rootComposite3" presStyleCnt="0"/>
      <dgm:spPr/>
    </dgm:pt>
    <dgm:pt modelId="{127F4A3A-C604-45FA-9AC1-92D6E8C2647D}" type="pres">
      <dgm:prSet presAssocID="{9C1B02D2-E527-4BF5-94D3-4DD4BB0B68D2}" presName="rootText3" presStyleLbl="asst1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8324AE0-C0C5-4D4F-BF8F-202A8276B330}" type="pres">
      <dgm:prSet presAssocID="{9C1B02D2-E527-4BF5-94D3-4DD4BB0B68D2}" presName="rootConnector3" presStyleLbl="asst1" presStyleIdx="2" presStyleCnt="4"/>
      <dgm:spPr/>
      <dgm:t>
        <a:bodyPr/>
        <a:lstStyle/>
        <a:p>
          <a:endParaRPr lang="es-ES"/>
        </a:p>
      </dgm:t>
    </dgm:pt>
    <dgm:pt modelId="{95180BFF-BEBE-4775-863C-6FC6DB330B03}" type="pres">
      <dgm:prSet presAssocID="{9C1B02D2-E527-4BF5-94D3-4DD4BB0B68D2}" presName="hierChild6" presStyleCnt="0"/>
      <dgm:spPr/>
    </dgm:pt>
    <dgm:pt modelId="{66AB3864-C45D-492D-A2A7-0D486BD715D7}" type="pres">
      <dgm:prSet presAssocID="{9C1B02D2-E527-4BF5-94D3-4DD4BB0B68D2}" presName="hierChild7" presStyleCnt="0"/>
      <dgm:spPr/>
    </dgm:pt>
    <dgm:pt modelId="{47BD97A7-EAB9-4FDD-BFCC-66960F354BD8}" type="pres">
      <dgm:prSet presAssocID="{F034E5B7-8B79-4724-8D27-7FABBEB77D0E}" presName="Name111" presStyleLbl="parChTrans1D2" presStyleIdx="7" presStyleCnt="8"/>
      <dgm:spPr/>
      <dgm:t>
        <a:bodyPr/>
        <a:lstStyle/>
        <a:p>
          <a:endParaRPr lang="es-ES"/>
        </a:p>
      </dgm:t>
    </dgm:pt>
    <dgm:pt modelId="{449C3A19-B3B7-43BD-81D2-86EA15D63078}" type="pres">
      <dgm:prSet presAssocID="{1FE30EDD-850F-4D3E-ADB6-EE51E83E3D9E}" presName="hierRoot3" presStyleCnt="0">
        <dgm:presLayoutVars>
          <dgm:hierBranch val="init"/>
        </dgm:presLayoutVars>
      </dgm:prSet>
      <dgm:spPr/>
    </dgm:pt>
    <dgm:pt modelId="{F9CB801F-3A33-4542-8A18-85C96B750F92}" type="pres">
      <dgm:prSet presAssocID="{1FE30EDD-850F-4D3E-ADB6-EE51E83E3D9E}" presName="rootComposite3" presStyleCnt="0"/>
      <dgm:spPr/>
    </dgm:pt>
    <dgm:pt modelId="{250097A1-EE4E-4CC3-ABF1-D9490B3D899C}" type="pres">
      <dgm:prSet presAssocID="{1FE30EDD-850F-4D3E-ADB6-EE51E83E3D9E}" presName="rootText3" presStyleLbl="asst1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659724-576B-46F4-AD6D-FA2D5D655844}" type="pres">
      <dgm:prSet presAssocID="{1FE30EDD-850F-4D3E-ADB6-EE51E83E3D9E}" presName="rootConnector3" presStyleLbl="asst1" presStyleIdx="3" presStyleCnt="4"/>
      <dgm:spPr/>
      <dgm:t>
        <a:bodyPr/>
        <a:lstStyle/>
        <a:p>
          <a:endParaRPr lang="es-ES"/>
        </a:p>
      </dgm:t>
    </dgm:pt>
    <dgm:pt modelId="{B52E1ECF-CC9F-4364-B800-EDAA2D6C3E01}" type="pres">
      <dgm:prSet presAssocID="{1FE30EDD-850F-4D3E-ADB6-EE51E83E3D9E}" presName="hierChild6" presStyleCnt="0"/>
      <dgm:spPr/>
    </dgm:pt>
    <dgm:pt modelId="{1FEE58C2-9787-4F03-873B-0038AFF21D3D}" type="pres">
      <dgm:prSet presAssocID="{1FE30EDD-850F-4D3E-ADB6-EE51E83E3D9E}" presName="hierChild7" presStyleCnt="0"/>
      <dgm:spPr/>
    </dgm:pt>
  </dgm:ptLst>
  <dgm:cxnLst>
    <dgm:cxn modelId="{B9F1C45F-72F3-40F6-BA39-9D5452BAFD18}" type="presOf" srcId="{31A66053-B462-4046-BA6E-FA7AAE866E9A}" destId="{01762AC5-3F38-49B4-A72F-5B0B37B1FB90}" srcOrd="0" destOrd="0" presId="urn:microsoft.com/office/officeart/2005/8/layout/orgChart1"/>
    <dgm:cxn modelId="{F88B1F96-EFF9-4FAF-9C99-16152F828342}" type="presOf" srcId="{19FC132B-C7D4-4845-8D16-CD4DA4AD7717}" destId="{BCF18563-8463-4169-ADBA-69E6AEAEA3AB}" srcOrd="1" destOrd="0" presId="urn:microsoft.com/office/officeart/2005/8/layout/orgChart1"/>
    <dgm:cxn modelId="{B7D8D9B7-3256-405C-B064-68825E65F21B}" srcId="{FC1BE685-0EFF-4131-BF2F-336945B2318F}" destId="{7392BBD7-C241-46D5-ACF6-92958883C99C}" srcOrd="5" destOrd="0" parTransId="{B2F3605E-0CE1-4869-934D-FEE9009B36FA}" sibTransId="{F3324918-254B-41B3-BFF9-1126238735A7}"/>
    <dgm:cxn modelId="{571309A8-62E3-48E9-8646-344C54EBB2D0}" type="presOf" srcId="{9C1B02D2-E527-4BF5-94D3-4DD4BB0B68D2}" destId="{08324AE0-C0C5-4D4F-BF8F-202A8276B330}" srcOrd="1" destOrd="0" presId="urn:microsoft.com/office/officeart/2005/8/layout/orgChart1"/>
    <dgm:cxn modelId="{B711EA56-61F2-4E21-9300-37E2C5056335}" srcId="{04B62736-2B72-469D-A8F4-37B4532573CA}" destId="{FC1BE685-0EFF-4131-BF2F-336945B2318F}" srcOrd="0" destOrd="0" parTransId="{2B4D9E7A-CB15-48E7-A73B-4F2517766CAB}" sibTransId="{131CD0AC-BA0C-4539-BB49-8BE8225BC7A5}"/>
    <dgm:cxn modelId="{E02A8D8D-A24B-4ED4-B39E-5F360678BD9B}" type="presOf" srcId="{22976160-9F52-48F7-8F3C-4381CE30EC5C}" destId="{709114AD-AC35-4820-AC6C-90B95A63FB03}" srcOrd="0" destOrd="0" presId="urn:microsoft.com/office/officeart/2005/8/layout/orgChart1"/>
    <dgm:cxn modelId="{C4FC50B9-DA8F-4516-AA0D-043E964EC788}" type="presOf" srcId="{7392BBD7-C241-46D5-ACF6-92958883C99C}" destId="{A1CF2C94-3205-4F1C-8BD7-EA68A16223BC}" srcOrd="1" destOrd="0" presId="urn:microsoft.com/office/officeart/2005/8/layout/orgChart1"/>
    <dgm:cxn modelId="{5DA8FF1F-3B93-4ED2-B55A-EFA7349495BC}" type="presOf" srcId="{17208795-4292-4489-A82F-22E8449ED097}" destId="{372DAC77-973E-4CE5-93ED-896C06167336}" srcOrd="0" destOrd="0" presId="urn:microsoft.com/office/officeart/2005/8/layout/orgChart1"/>
    <dgm:cxn modelId="{6678E4A3-5AC9-4570-A426-0CFBB9F68EE9}" type="presOf" srcId="{8618D4A7-8D19-42AD-9417-9204AB996A81}" destId="{AE55349A-895B-46B0-8B5C-03C0E6B54162}" srcOrd="1" destOrd="0" presId="urn:microsoft.com/office/officeart/2005/8/layout/orgChart1"/>
    <dgm:cxn modelId="{E396E652-3CDB-4A60-AEDF-79E00FEFCD59}" srcId="{FC1BE685-0EFF-4131-BF2F-336945B2318F}" destId="{AC3F8C58-CF5E-48A4-A577-C7138012F358}" srcOrd="1" destOrd="0" parTransId="{88B9C9B8-CD56-4F11-BF9B-59A7D355613C}" sibTransId="{B01139AE-1DB8-4581-B935-E3CAFA0EAB16}"/>
    <dgm:cxn modelId="{44D0218E-42DB-4E88-B828-4DC0F6BC77BC}" type="presOf" srcId="{569ADFE4-2574-45AA-8F26-46355877371E}" destId="{AF033E85-39C6-4520-8D0F-D1DA3A6044D6}" srcOrd="0" destOrd="0" presId="urn:microsoft.com/office/officeart/2005/8/layout/orgChart1"/>
    <dgm:cxn modelId="{7888A3CC-8C2F-4A2B-9B43-B2B0DAAC4EA1}" type="presOf" srcId="{88B9C9B8-CD56-4F11-BF9B-59A7D355613C}" destId="{3223F346-B866-4AD6-A360-B56A02B47D2C}" srcOrd="0" destOrd="0" presId="urn:microsoft.com/office/officeart/2005/8/layout/orgChart1"/>
    <dgm:cxn modelId="{9EE3BF74-1AF3-4E3A-99EE-3AE0CA5E3E3B}" type="presOf" srcId="{8618D4A7-8D19-42AD-9417-9204AB996A81}" destId="{A122AB98-6AEB-4224-8BB5-6741593B0990}" srcOrd="0" destOrd="0" presId="urn:microsoft.com/office/officeart/2005/8/layout/orgChart1"/>
    <dgm:cxn modelId="{B591A83D-9063-48FF-9A1B-12AB49CF64C1}" type="presOf" srcId="{7392BBD7-C241-46D5-ACF6-92958883C99C}" destId="{9F3C72B1-35C5-4233-BBCB-24017EF016DB}" srcOrd="0" destOrd="0" presId="urn:microsoft.com/office/officeart/2005/8/layout/orgChart1"/>
    <dgm:cxn modelId="{CD179CBD-6C8E-4EE5-A86C-682248409789}" type="presOf" srcId="{B2F3605E-0CE1-4869-934D-FEE9009B36FA}" destId="{4640CA19-B765-4608-9DE5-41B9AB48040F}" srcOrd="0" destOrd="0" presId="urn:microsoft.com/office/officeart/2005/8/layout/orgChart1"/>
    <dgm:cxn modelId="{709B74A7-B077-46B5-A0CA-EA1D10FC6C87}" srcId="{FC1BE685-0EFF-4131-BF2F-336945B2318F}" destId="{31A66053-B462-4046-BA6E-FA7AAE866E9A}" srcOrd="7" destOrd="0" parTransId="{4A847192-A865-4157-AC64-CE4C2D33351F}" sibTransId="{E61771B5-6370-47A2-A408-EE51C460C727}"/>
    <dgm:cxn modelId="{1F33DA94-36C0-4A7B-8E27-A7C148F3C7DB}" type="presOf" srcId="{1FE30EDD-850F-4D3E-ADB6-EE51E83E3D9E}" destId="{0A659724-576B-46F4-AD6D-FA2D5D655844}" srcOrd="1" destOrd="0" presId="urn:microsoft.com/office/officeart/2005/8/layout/orgChart1"/>
    <dgm:cxn modelId="{890041B2-DA78-41BF-A11A-F654FE2A415F}" srcId="{FC1BE685-0EFF-4131-BF2F-336945B2318F}" destId="{1FE30EDD-850F-4D3E-ADB6-EE51E83E3D9E}" srcOrd="3" destOrd="0" parTransId="{F034E5B7-8B79-4724-8D27-7FABBEB77D0E}" sibTransId="{4F64C238-D7F5-45ED-8A1A-05C25881EEC8}"/>
    <dgm:cxn modelId="{445FDCDE-843A-4420-B421-0DB8320F9C93}" type="presOf" srcId="{FC1BE685-0EFF-4131-BF2F-336945B2318F}" destId="{762A8FF7-AE6E-466B-B670-CE00EE3C1C7E}" srcOrd="0" destOrd="0" presId="urn:microsoft.com/office/officeart/2005/8/layout/orgChart1"/>
    <dgm:cxn modelId="{217555BE-B444-42D1-B9A0-55CA40847DD8}" srcId="{FC1BE685-0EFF-4131-BF2F-336945B2318F}" destId="{9C1B02D2-E527-4BF5-94D3-4DD4BB0B68D2}" srcOrd="2" destOrd="0" parTransId="{22976160-9F52-48F7-8F3C-4381CE30EC5C}" sibTransId="{2CD29C15-6F52-496E-8445-F2593FDAF910}"/>
    <dgm:cxn modelId="{9896106A-5415-4910-A36A-051028DA5312}" type="presOf" srcId="{FC1BE685-0EFF-4131-BF2F-336945B2318F}" destId="{E6166E43-5FED-4651-A78A-08693844D264}" srcOrd="1" destOrd="0" presId="urn:microsoft.com/office/officeart/2005/8/layout/orgChart1"/>
    <dgm:cxn modelId="{D4873E3D-FCF3-4BFF-BA1D-DB699F7A2CA2}" srcId="{FC1BE685-0EFF-4131-BF2F-336945B2318F}" destId="{19FC132B-C7D4-4845-8D16-CD4DA4AD7717}" srcOrd="0" destOrd="0" parTransId="{569ADFE4-2574-45AA-8F26-46355877371E}" sibTransId="{14A1FB34-DC8A-40BE-983C-0107819FD571}"/>
    <dgm:cxn modelId="{BF9DE92C-75A7-4C2C-9E87-DF5A640614F5}" type="presOf" srcId="{AC3F8C58-CF5E-48A4-A577-C7138012F358}" destId="{5FB81D05-E105-438F-A501-B7AAFE467DB4}" srcOrd="1" destOrd="0" presId="urn:microsoft.com/office/officeart/2005/8/layout/orgChart1"/>
    <dgm:cxn modelId="{EA8C41D8-E63A-40C2-9E62-3536EB853B1B}" srcId="{FC1BE685-0EFF-4131-BF2F-336945B2318F}" destId="{17208795-4292-4489-A82F-22E8449ED097}" srcOrd="6" destOrd="0" parTransId="{B408540C-0AA7-4390-9622-52054FCDDE2B}" sibTransId="{05398906-512D-4EF1-B706-F99BF86A0E23}"/>
    <dgm:cxn modelId="{865529F7-F473-4915-8B25-3B8CF336038B}" type="presOf" srcId="{F034E5B7-8B79-4724-8D27-7FABBEB77D0E}" destId="{47BD97A7-EAB9-4FDD-BFCC-66960F354BD8}" srcOrd="0" destOrd="0" presId="urn:microsoft.com/office/officeart/2005/8/layout/orgChart1"/>
    <dgm:cxn modelId="{D52DF945-EBF8-4643-A1B7-07FDBE9A3FFC}" type="presOf" srcId="{19FC132B-C7D4-4845-8D16-CD4DA4AD7717}" destId="{238AD271-90C3-47DF-B3A7-6B125E9867B2}" srcOrd="0" destOrd="0" presId="urn:microsoft.com/office/officeart/2005/8/layout/orgChart1"/>
    <dgm:cxn modelId="{B3407870-EAA7-47E8-BE82-6DD61E481662}" type="presOf" srcId="{17208795-4292-4489-A82F-22E8449ED097}" destId="{1F2FB00D-AFF4-41DE-9B38-1069ADBBE7AF}" srcOrd="1" destOrd="0" presId="urn:microsoft.com/office/officeart/2005/8/layout/orgChart1"/>
    <dgm:cxn modelId="{A9ED1BAC-79AC-40BB-8494-02C46B120C7D}" type="presOf" srcId="{31A66053-B462-4046-BA6E-FA7AAE866E9A}" destId="{3863CF64-C189-45E6-ADA9-A51AD4F7CDF5}" srcOrd="1" destOrd="0" presId="urn:microsoft.com/office/officeart/2005/8/layout/orgChart1"/>
    <dgm:cxn modelId="{52828C05-D20E-469E-9FC8-F6457F18D8C7}" type="presOf" srcId="{04B62736-2B72-469D-A8F4-37B4532573CA}" destId="{A0DB5BE1-4265-49AF-B0FE-35E4508B4D2A}" srcOrd="0" destOrd="0" presId="urn:microsoft.com/office/officeart/2005/8/layout/orgChart1"/>
    <dgm:cxn modelId="{436788CD-30F6-4456-B7AE-E9E6783E99A6}" type="presOf" srcId="{AC3F8C58-CF5E-48A4-A577-C7138012F358}" destId="{5B92A3F6-F2CE-4F67-82FB-9479D0CA0278}" srcOrd="0" destOrd="0" presId="urn:microsoft.com/office/officeart/2005/8/layout/orgChart1"/>
    <dgm:cxn modelId="{2388DA5C-94ED-4373-BF7A-8C84353AEEC0}" type="presOf" srcId="{4A847192-A865-4157-AC64-CE4C2D33351F}" destId="{B801E24D-5DF5-45F0-AEBD-A278F02160D6}" srcOrd="0" destOrd="0" presId="urn:microsoft.com/office/officeart/2005/8/layout/orgChart1"/>
    <dgm:cxn modelId="{FFA001CF-B1F2-4EA3-9064-DCFC8313F7BF}" type="presOf" srcId="{1FE30EDD-850F-4D3E-ADB6-EE51E83E3D9E}" destId="{250097A1-EE4E-4CC3-ABF1-D9490B3D899C}" srcOrd="0" destOrd="0" presId="urn:microsoft.com/office/officeart/2005/8/layout/orgChart1"/>
    <dgm:cxn modelId="{AFF53865-AA40-4C84-B143-BDB643777CEB}" srcId="{FC1BE685-0EFF-4131-BF2F-336945B2318F}" destId="{8618D4A7-8D19-42AD-9417-9204AB996A81}" srcOrd="4" destOrd="0" parTransId="{D0597D5E-6BC0-4520-94C8-5B819E397AC9}" sibTransId="{24BC493C-BD42-48F6-9BB6-8FAE685EFF68}"/>
    <dgm:cxn modelId="{8F3254CA-8A78-40AA-8967-05BE4ECD49A9}" type="presOf" srcId="{9C1B02D2-E527-4BF5-94D3-4DD4BB0B68D2}" destId="{127F4A3A-C604-45FA-9AC1-92D6E8C2647D}" srcOrd="0" destOrd="0" presId="urn:microsoft.com/office/officeart/2005/8/layout/orgChart1"/>
    <dgm:cxn modelId="{1052A3A8-9F1B-4E53-B7C1-500C6D69C92D}" type="presOf" srcId="{D0597D5E-6BC0-4520-94C8-5B819E397AC9}" destId="{BEA83CB1-EBBF-40AA-B536-F9F0C422EDCD}" srcOrd="0" destOrd="0" presId="urn:microsoft.com/office/officeart/2005/8/layout/orgChart1"/>
    <dgm:cxn modelId="{88D3ADAD-370D-414B-9B4E-0C81C8A088AD}" type="presOf" srcId="{B408540C-0AA7-4390-9622-52054FCDDE2B}" destId="{A36E77DC-F8A8-4D87-9261-93B4512F63B2}" srcOrd="0" destOrd="0" presId="urn:microsoft.com/office/officeart/2005/8/layout/orgChart1"/>
    <dgm:cxn modelId="{36AE4CC3-6221-4925-B9F1-C082DE9E39FB}" type="presParOf" srcId="{A0DB5BE1-4265-49AF-B0FE-35E4508B4D2A}" destId="{D0A0696F-4096-44B3-96DE-A8E1D3D1DBD5}" srcOrd="0" destOrd="0" presId="urn:microsoft.com/office/officeart/2005/8/layout/orgChart1"/>
    <dgm:cxn modelId="{4B0038B7-E407-4666-998C-6D31DCFACB2E}" type="presParOf" srcId="{D0A0696F-4096-44B3-96DE-A8E1D3D1DBD5}" destId="{74179F02-28C7-46CE-887A-0DD5D22D163A}" srcOrd="0" destOrd="0" presId="urn:microsoft.com/office/officeart/2005/8/layout/orgChart1"/>
    <dgm:cxn modelId="{6285A4A5-40B4-4D69-ACDB-CB4B5088DE9E}" type="presParOf" srcId="{74179F02-28C7-46CE-887A-0DD5D22D163A}" destId="{762A8FF7-AE6E-466B-B670-CE00EE3C1C7E}" srcOrd="0" destOrd="0" presId="urn:microsoft.com/office/officeart/2005/8/layout/orgChart1"/>
    <dgm:cxn modelId="{BFDD778D-295F-4A9B-8EFC-6B848FAF18C2}" type="presParOf" srcId="{74179F02-28C7-46CE-887A-0DD5D22D163A}" destId="{E6166E43-5FED-4651-A78A-08693844D264}" srcOrd="1" destOrd="0" presId="urn:microsoft.com/office/officeart/2005/8/layout/orgChart1"/>
    <dgm:cxn modelId="{309E96F5-12BA-4B24-A611-BB63DD1466C5}" type="presParOf" srcId="{D0A0696F-4096-44B3-96DE-A8E1D3D1DBD5}" destId="{685020D4-75FD-4FBF-997E-7DCBEB7B36FC}" srcOrd="1" destOrd="0" presId="urn:microsoft.com/office/officeart/2005/8/layout/orgChart1"/>
    <dgm:cxn modelId="{826DC3DD-D5A7-488A-B4EC-D77D8CA506E8}" type="presParOf" srcId="{685020D4-75FD-4FBF-997E-7DCBEB7B36FC}" destId="{BEA83CB1-EBBF-40AA-B536-F9F0C422EDCD}" srcOrd="0" destOrd="0" presId="urn:microsoft.com/office/officeart/2005/8/layout/orgChart1"/>
    <dgm:cxn modelId="{4AE90907-86A1-43EF-A70D-7AAF8C50A041}" type="presParOf" srcId="{685020D4-75FD-4FBF-997E-7DCBEB7B36FC}" destId="{B8A6644B-DF69-4175-9C51-2C617DABCFF8}" srcOrd="1" destOrd="0" presId="urn:microsoft.com/office/officeart/2005/8/layout/orgChart1"/>
    <dgm:cxn modelId="{959FDD90-E54C-45AB-9911-67A85028006A}" type="presParOf" srcId="{B8A6644B-DF69-4175-9C51-2C617DABCFF8}" destId="{27BBF5FB-67EB-42F0-A98B-AD4A266222FB}" srcOrd="0" destOrd="0" presId="urn:microsoft.com/office/officeart/2005/8/layout/orgChart1"/>
    <dgm:cxn modelId="{155D462F-E5D3-4B4D-9A67-D7A829058BAA}" type="presParOf" srcId="{27BBF5FB-67EB-42F0-A98B-AD4A266222FB}" destId="{A122AB98-6AEB-4224-8BB5-6741593B0990}" srcOrd="0" destOrd="0" presId="urn:microsoft.com/office/officeart/2005/8/layout/orgChart1"/>
    <dgm:cxn modelId="{5680AD48-1EC4-44AD-B19C-78DFA5742B57}" type="presParOf" srcId="{27BBF5FB-67EB-42F0-A98B-AD4A266222FB}" destId="{AE55349A-895B-46B0-8B5C-03C0E6B54162}" srcOrd="1" destOrd="0" presId="urn:microsoft.com/office/officeart/2005/8/layout/orgChart1"/>
    <dgm:cxn modelId="{16BA3DE3-2A80-4D86-B068-C78A48BD5FFB}" type="presParOf" srcId="{B8A6644B-DF69-4175-9C51-2C617DABCFF8}" destId="{6DE04AD7-1D80-4ADE-90C8-832786F3244C}" srcOrd="1" destOrd="0" presId="urn:microsoft.com/office/officeart/2005/8/layout/orgChart1"/>
    <dgm:cxn modelId="{3ABAA9B1-43E3-48A8-8C26-6D639FDD48FD}" type="presParOf" srcId="{B8A6644B-DF69-4175-9C51-2C617DABCFF8}" destId="{F5BBA3E9-C92F-4137-95A1-9F8F58EC74DF}" srcOrd="2" destOrd="0" presId="urn:microsoft.com/office/officeart/2005/8/layout/orgChart1"/>
    <dgm:cxn modelId="{A9880213-E95A-4A28-8AED-BCF312255EE3}" type="presParOf" srcId="{685020D4-75FD-4FBF-997E-7DCBEB7B36FC}" destId="{4640CA19-B765-4608-9DE5-41B9AB48040F}" srcOrd="2" destOrd="0" presId="urn:microsoft.com/office/officeart/2005/8/layout/orgChart1"/>
    <dgm:cxn modelId="{1C260A83-9C36-4F11-8E19-56C22A96BA86}" type="presParOf" srcId="{685020D4-75FD-4FBF-997E-7DCBEB7B36FC}" destId="{007FADAF-ED1E-430E-81C6-9657D6C6A92F}" srcOrd="3" destOrd="0" presId="urn:microsoft.com/office/officeart/2005/8/layout/orgChart1"/>
    <dgm:cxn modelId="{94509744-B025-4BB4-93AF-A59620CD9B6D}" type="presParOf" srcId="{007FADAF-ED1E-430E-81C6-9657D6C6A92F}" destId="{BCB36DC0-E1FC-425C-A75F-805AF8C20EED}" srcOrd="0" destOrd="0" presId="urn:microsoft.com/office/officeart/2005/8/layout/orgChart1"/>
    <dgm:cxn modelId="{140B9B23-0A16-4C45-BE3D-21F97B6BF1C7}" type="presParOf" srcId="{BCB36DC0-E1FC-425C-A75F-805AF8C20EED}" destId="{9F3C72B1-35C5-4233-BBCB-24017EF016DB}" srcOrd="0" destOrd="0" presId="urn:microsoft.com/office/officeart/2005/8/layout/orgChart1"/>
    <dgm:cxn modelId="{6D48FDA5-FFB3-4313-8939-15865728CBEF}" type="presParOf" srcId="{BCB36DC0-E1FC-425C-A75F-805AF8C20EED}" destId="{A1CF2C94-3205-4F1C-8BD7-EA68A16223BC}" srcOrd="1" destOrd="0" presId="urn:microsoft.com/office/officeart/2005/8/layout/orgChart1"/>
    <dgm:cxn modelId="{172E7465-2C14-4700-8173-253E7B1C3511}" type="presParOf" srcId="{007FADAF-ED1E-430E-81C6-9657D6C6A92F}" destId="{73445BC6-DDD7-493B-B2D3-2503F665935E}" srcOrd="1" destOrd="0" presId="urn:microsoft.com/office/officeart/2005/8/layout/orgChart1"/>
    <dgm:cxn modelId="{D82FAC83-2455-464C-BCA7-360F9D8B2FF1}" type="presParOf" srcId="{007FADAF-ED1E-430E-81C6-9657D6C6A92F}" destId="{DC2C91B1-AA01-46B1-8097-0C614D2E6FCF}" srcOrd="2" destOrd="0" presId="urn:microsoft.com/office/officeart/2005/8/layout/orgChart1"/>
    <dgm:cxn modelId="{BF282E8C-B414-407A-BF88-0EAADCABE8A8}" type="presParOf" srcId="{685020D4-75FD-4FBF-997E-7DCBEB7B36FC}" destId="{A36E77DC-F8A8-4D87-9261-93B4512F63B2}" srcOrd="4" destOrd="0" presId="urn:microsoft.com/office/officeart/2005/8/layout/orgChart1"/>
    <dgm:cxn modelId="{251DB7BF-FF23-497D-AC08-F5E541C762FC}" type="presParOf" srcId="{685020D4-75FD-4FBF-997E-7DCBEB7B36FC}" destId="{BDA257B6-4B38-4A6B-91E0-568CCB01AAAC}" srcOrd="5" destOrd="0" presId="urn:microsoft.com/office/officeart/2005/8/layout/orgChart1"/>
    <dgm:cxn modelId="{FEA0C66B-D7B4-4227-976C-0347444B48AB}" type="presParOf" srcId="{BDA257B6-4B38-4A6B-91E0-568CCB01AAAC}" destId="{B6F307E1-F5FB-406B-8F82-C75354E5046C}" srcOrd="0" destOrd="0" presId="urn:microsoft.com/office/officeart/2005/8/layout/orgChart1"/>
    <dgm:cxn modelId="{DF598A25-B6F7-44D0-B1AE-266CFB5251A5}" type="presParOf" srcId="{B6F307E1-F5FB-406B-8F82-C75354E5046C}" destId="{372DAC77-973E-4CE5-93ED-896C06167336}" srcOrd="0" destOrd="0" presId="urn:microsoft.com/office/officeart/2005/8/layout/orgChart1"/>
    <dgm:cxn modelId="{2A0029D4-8FDF-41BE-ACCE-159A49AED53C}" type="presParOf" srcId="{B6F307E1-F5FB-406B-8F82-C75354E5046C}" destId="{1F2FB00D-AFF4-41DE-9B38-1069ADBBE7AF}" srcOrd="1" destOrd="0" presId="urn:microsoft.com/office/officeart/2005/8/layout/orgChart1"/>
    <dgm:cxn modelId="{602ED228-7786-42BE-BD06-F6F3287DFF99}" type="presParOf" srcId="{BDA257B6-4B38-4A6B-91E0-568CCB01AAAC}" destId="{03FCAFD6-099F-4075-B0C0-8BDA16F8DAD2}" srcOrd="1" destOrd="0" presId="urn:microsoft.com/office/officeart/2005/8/layout/orgChart1"/>
    <dgm:cxn modelId="{8151C75B-93FF-48CF-846A-E30F0B0DB343}" type="presParOf" srcId="{BDA257B6-4B38-4A6B-91E0-568CCB01AAAC}" destId="{1E912307-DA3A-486E-BFAE-03639E39A5CE}" srcOrd="2" destOrd="0" presId="urn:microsoft.com/office/officeart/2005/8/layout/orgChart1"/>
    <dgm:cxn modelId="{6642A036-5568-4D14-B0D5-A5F0739E9CB7}" type="presParOf" srcId="{685020D4-75FD-4FBF-997E-7DCBEB7B36FC}" destId="{B801E24D-5DF5-45F0-AEBD-A278F02160D6}" srcOrd="6" destOrd="0" presId="urn:microsoft.com/office/officeart/2005/8/layout/orgChart1"/>
    <dgm:cxn modelId="{AAB2D735-5531-4539-8C27-6B10EE8D8B86}" type="presParOf" srcId="{685020D4-75FD-4FBF-997E-7DCBEB7B36FC}" destId="{42DFD0C4-FABF-4B52-B05F-8D0E66E87793}" srcOrd="7" destOrd="0" presId="urn:microsoft.com/office/officeart/2005/8/layout/orgChart1"/>
    <dgm:cxn modelId="{E1F34008-57C4-4E6B-8FAA-582816924348}" type="presParOf" srcId="{42DFD0C4-FABF-4B52-B05F-8D0E66E87793}" destId="{BD2AF83E-2A7E-4D1E-8B88-D255E95F7146}" srcOrd="0" destOrd="0" presId="urn:microsoft.com/office/officeart/2005/8/layout/orgChart1"/>
    <dgm:cxn modelId="{36AAF344-03F7-4ED1-B57C-D8165890F1E3}" type="presParOf" srcId="{BD2AF83E-2A7E-4D1E-8B88-D255E95F7146}" destId="{01762AC5-3F38-49B4-A72F-5B0B37B1FB90}" srcOrd="0" destOrd="0" presId="urn:microsoft.com/office/officeart/2005/8/layout/orgChart1"/>
    <dgm:cxn modelId="{11A5ED5A-7747-4229-B455-DD040743A0C8}" type="presParOf" srcId="{BD2AF83E-2A7E-4D1E-8B88-D255E95F7146}" destId="{3863CF64-C189-45E6-ADA9-A51AD4F7CDF5}" srcOrd="1" destOrd="0" presId="urn:microsoft.com/office/officeart/2005/8/layout/orgChart1"/>
    <dgm:cxn modelId="{611372F9-32FF-4757-AE43-DF6AC327D937}" type="presParOf" srcId="{42DFD0C4-FABF-4B52-B05F-8D0E66E87793}" destId="{64CE42CE-8843-4C4F-B0D8-D423D3BDD7C0}" srcOrd="1" destOrd="0" presId="urn:microsoft.com/office/officeart/2005/8/layout/orgChart1"/>
    <dgm:cxn modelId="{BC1CDCE3-79BB-4F50-B012-C10972B022FF}" type="presParOf" srcId="{42DFD0C4-FABF-4B52-B05F-8D0E66E87793}" destId="{5FB3C534-30FD-4F06-AE7B-1CF3AC885D0A}" srcOrd="2" destOrd="0" presId="urn:microsoft.com/office/officeart/2005/8/layout/orgChart1"/>
    <dgm:cxn modelId="{D306A6FA-8E5B-4B23-9EA6-E3572A6F2E22}" type="presParOf" srcId="{D0A0696F-4096-44B3-96DE-A8E1D3D1DBD5}" destId="{F77AB227-EBD7-497A-9419-7B019A9F8B04}" srcOrd="2" destOrd="0" presId="urn:microsoft.com/office/officeart/2005/8/layout/orgChart1"/>
    <dgm:cxn modelId="{07491C7A-127B-41C5-9675-9FEF8A9DB1DA}" type="presParOf" srcId="{F77AB227-EBD7-497A-9419-7B019A9F8B04}" destId="{AF033E85-39C6-4520-8D0F-D1DA3A6044D6}" srcOrd="0" destOrd="0" presId="urn:microsoft.com/office/officeart/2005/8/layout/orgChart1"/>
    <dgm:cxn modelId="{8350EA41-8CD5-4FBC-B2E6-36188F580B0E}" type="presParOf" srcId="{F77AB227-EBD7-497A-9419-7B019A9F8B04}" destId="{1001261D-3B41-4CBC-8C31-D136100E0B7D}" srcOrd="1" destOrd="0" presId="urn:microsoft.com/office/officeart/2005/8/layout/orgChart1"/>
    <dgm:cxn modelId="{05254CD6-E37D-46FA-9751-147D9CF82DB2}" type="presParOf" srcId="{1001261D-3B41-4CBC-8C31-D136100E0B7D}" destId="{6895BD2E-A6B6-478B-A13F-40517E1D4416}" srcOrd="0" destOrd="0" presId="urn:microsoft.com/office/officeart/2005/8/layout/orgChart1"/>
    <dgm:cxn modelId="{335B9BD0-F991-4CAC-AA37-9582E631D30C}" type="presParOf" srcId="{6895BD2E-A6B6-478B-A13F-40517E1D4416}" destId="{238AD271-90C3-47DF-B3A7-6B125E9867B2}" srcOrd="0" destOrd="0" presId="urn:microsoft.com/office/officeart/2005/8/layout/orgChart1"/>
    <dgm:cxn modelId="{A180DDE0-0B3D-44C5-9363-2D9B8303F36F}" type="presParOf" srcId="{6895BD2E-A6B6-478B-A13F-40517E1D4416}" destId="{BCF18563-8463-4169-ADBA-69E6AEAEA3AB}" srcOrd="1" destOrd="0" presId="urn:microsoft.com/office/officeart/2005/8/layout/orgChart1"/>
    <dgm:cxn modelId="{172DFC67-4067-44B5-A682-2E999FA1C9A2}" type="presParOf" srcId="{1001261D-3B41-4CBC-8C31-D136100E0B7D}" destId="{75FDC6D1-402D-4172-9620-346BABDF508A}" srcOrd="1" destOrd="0" presId="urn:microsoft.com/office/officeart/2005/8/layout/orgChart1"/>
    <dgm:cxn modelId="{395FC45B-EDB8-4A09-AAA1-D136BB1F0C1E}" type="presParOf" srcId="{1001261D-3B41-4CBC-8C31-D136100E0B7D}" destId="{983119F8-0626-4206-A403-915B6A2D75BB}" srcOrd="2" destOrd="0" presId="urn:microsoft.com/office/officeart/2005/8/layout/orgChart1"/>
    <dgm:cxn modelId="{60A5E30F-8B99-4388-919C-010A0EADCF84}" type="presParOf" srcId="{F77AB227-EBD7-497A-9419-7B019A9F8B04}" destId="{3223F346-B866-4AD6-A360-B56A02B47D2C}" srcOrd="2" destOrd="0" presId="urn:microsoft.com/office/officeart/2005/8/layout/orgChart1"/>
    <dgm:cxn modelId="{F640D162-1021-4BDA-9C45-F079C60E7CF6}" type="presParOf" srcId="{F77AB227-EBD7-497A-9419-7B019A9F8B04}" destId="{64FEB57B-3938-4B75-ADD3-3A074B0A30A8}" srcOrd="3" destOrd="0" presId="urn:microsoft.com/office/officeart/2005/8/layout/orgChart1"/>
    <dgm:cxn modelId="{2B1E3F2D-C439-4E08-BEA6-B814E1D6EC2F}" type="presParOf" srcId="{64FEB57B-3938-4B75-ADD3-3A074B0A30A8}" destId="{355B9E48-B996-462E-98FC-39B7F1303BD0}" srcOrd="0" destOrd="0" presId="urn:microsoft.com/office/officeart/2005/8/layout/orgChart1"/>
    <dgm:cxn modelId="{4A8F54A1-E9A4-4A4F-8E9C-9268F7C3F414}" type="presParOf" srcId="{355B9E48-B996-462E-98FC-39B7F1303BD0}" destId="{5B92A3F6-F2CE-4F67-82FB-9479D0CA0278}" srcOrd="0" destOrd="0" presId="urn:microsoft.com/office/officeart/2005/8/layout/orgChart1"/>
    <dgm:cxn modelId="{7DB16135-B878-41D3-9373-533836DBA216}" type="presParOf" srcId="{355B9E48-B996-462E-98FC-39B7F1303BD0}" destId="{5FB81D05-E105-438F-A501-B7AAFE467DB4}" srcOrd="1" destOrd="0" presId="urn:microsoft.com/office/officeart/2005/8/layout/orgChart1"/>
    <dgm:cxn modelId="{BEBF1DDA-7525-4047-AD90-D1C40F88DDAF}" type="presParOf" srcId="{64FEB57B-3938-4B75-ADD3-3A074B0A30A8}" destId="{7754E5AF-8254-4120-B450-BAA0BB621EB8}" srcOrd="1" destOrd="0" presId="urn:microsoft.com/office/officeart/2005/8/layout/orgChart1"/>
    <dgm:cxn modelId="{75F07BB0-A094-4406-BFFD-12C94853C643}" type="presParOf" srcId="{64FEB57B-3938-4B75-ADD3-3A074B0A30A8}" destId="{151D4DA8-E8D1-42A6-9CFA-147E76E04A7E}" srcOrd="2" destOrd="0" presId="urn:microsoft.com/office/officeart/2005/8/layout/orgChart1"/>
    <dgm:cxn modelId="{8DC73F67-750A-412B-810A-76D91267BD2A}" type="presParOf" srcId="{F77AB227-EBD7-497A-9419-7B019A9F8B04}" destId="{709114AD-AC35-4820-AC6C-90B95A63FB03}" srcOrd="4" destOrd="0" presId="urn:microsoft.com/office/officeart/2005/8/layout/orgChart1"/>
    <dgm:cxn modelId="{B096B88C-B4E3-4D28-9E81-7ACF6ADDCE4B}" type="presParOf" srcId="{F77AB227-EBD7-497A-9419-7B019A9F8B04}" destId="{4CCF95B1-E5AA-41E7-B713-74E1E838F81A}" srcOrd="5" destOrd="0" presId="urn:microsoft.com/office/officeart/2005/8/layout/orgChart1"/>
    <dgm:cxn modelId="{FF643F51-2471-4D1A-ABAB-613A907F8CDA}" type="presParOf" srcId="{4CCF95B1-E5AA-41E7-B713-74E1E838F81A}" destId="{9C8B7A92-ABAE-487F-8E19-4A20542AD2FB}" srcOrd="0" destOrd="0" presId="urn:microsoft.com/office/officeart/2005/8/layout/orgChart1"/>
    <dgm:cxn modelId="{DDACBB55-45DD-4A71-BED5-A3E580F7A8C4}" type="presParOf" srcId="{9C8B7A92-ABAE-487F-8E19-4A20542AD2FB}" destId="{127F4A3A-C604-45FA-9AC1-92D6E8C2647D}" srcOrd="0" destOrd="0" presId="urn:microsoft.com/office/officeart/2005/8/layout/orgChart1"/>
    <dgm:cxn modelId="{F7778F5F-5435-401A-A55E-593AA6D53284}" type="presParOf" srcId="{9C8B7A92-ABAE-487F-8E19-4A20542AD2FB}" destId="{08324AE0-C0C5-4D4F-BF8F-202A8276B330}" srcOrd="1" destOrd="0" presId="urn:microsoft.com/office/officeart/2005/8/layout/orgChart1"/>
    <dgm:cxn modelId="{6678D773-44D7-4CE3-B68C-F68FA1537E17}" type="presParOf" srcId="{4CCF95B1-E5AA-41E7-B713-74E1E838F81A}" destId="{95180BFF-BEBE-4775-863C-6FC6DB330B03}" srcOrd="1" destOrd="0" presId="urn:microsoft.com/office/officeart/2005/8/layout/orgChart1"/>
    <dgm:cxn modelId="{D9102BE5-E3DD-40CD-9AB3-2DC2D19DE732}" type="presParOf" srcId="{4CCF95B1-E5AA-41E7-B713-74E1E838F81A}" destId="{66AB3864-C45D-492D-A2A7-0D486BD715D7}" srcOrd="2" destOrd="0" presId="urn:microsoft.com/office/officeart/2005/8/layout/orgChart1"/>
    <dgm:cxn modelId="{E7EB5731-2F15-4508-8DE1-93E0D2B9B2E1}" type="presParOf" srcId="{F77AB227-EBD7-497A-9419-7B019A9F8B04}" destId="{47BD97A7-EAB9-4FDD-BFCC-66960F354BD8}" srcOrd="6" destOrd="0" presId="urn:microsoft.com/office/officeart/2005/8/layout/orgChart1"/>
    <dgm:cxn modelId="{A498F94E-36A5-48C7-8B4F-CDB95FC8958A}" type="presParOf" srcId="{F77AB227-EBD7-497A-9419-7B019A9F8B04}" destId="{449C3A19-B3B7-43BD-81D2-86EA15D63078}" srcOrd="7" destOrd="0" presId="urn:microsoft.com/office/officeart/2005/8/layout/orgChart1"/>
    <dgm:cxn modelId="{6676C609-870B-462A-8EC8-27E7A9E36C32}" type="presParOf" srcId="{449C3A19-B3B7-43BD-81D2-86EA15D63078}" destId="{F9CB801F-3A33-4542-8A18-85C96B750F92}" srcOrd="0" destOrd="0" presId="urn:microsoft.com/office/officeart/2005/8/layout/orgChart1"/>
    <dgm:cxn modelId="{16B121C7-C234-49E6-B849-86F4265D1942}" type="presParOf" srcId="{F9CB801F-3A33-4542-8A18-85C96B750F92}" destId="{250097A1-EE4E-4CC3-ABF1-D9490B3D899C}" srcOrd="0" destOrd="0" presId="urn:microsoft.com/office/officeart/2005/8/layout/orgChart1"/>
    <dgm:cxn modelId="{72803938-0DDA-434D-A7D2-1A366E65A46D}" type="presParOf" srcId="{F9CB801F-3A33-4542-8A18-85C96B750F92}" destId="{0A659724-576B-46F4-AD6D-FA2D5D655844}" srcOrd="1" destOrd="0" presId="urn:microsoft.com/office/officeart/2005/8/layout/orgChart1"/>
    <dgm:cxn modelId="{AEAF5D12-B090-4CE9-BB43-649E97A2B2E4}" type="presParOf" srcId="{449C3A19-B3B7-43BD-81D2-86EA15D63078}" destId="{B52E1ECF-CC9F-4364-B800-EDAA2D6C3E01}" srcOrd="1" destOrd="0" presId="urn:microsoft.com/office/officeart/2005/8/layout/orgChart1"/>
    <dgm:cxn modelId="{FDF57E3F-153E-4F35-9345-2033B8655C0D}" type="presParOf" srcId="{449C3A19-B3B7-43BD-81D2-86EA15D63078}" destId="{1FEE58C2-9787-4F03-873B-0038AFF21D3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42F6C6C-D6B3-44BD-8ACF-A8BA7520A540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C51B58D-D4A0-47A9-B257-007EDE248569}">
      <dgm:prSet phldrT="[Texto]" custT="1"/>
      <dgm:spPr/>
      <dgm:t>
        <a:bodyPr/>
        <a:lstStyle/>
        <a:p>
          <a:r>
            <a:rPr lang="es-ES" sz="1200" dirty="0" smtClean="0"/>
            <a:t>Coordinador(a) General Operativo(a)</a:t>
          </a:r>
        </a:p>
      </dgm:t>
    </dgm:pt>
    <dgm:pt modelId="{F4D836EF-98D7-4CF2-83D5-0BE6F54036AD}" type="parTrans" cxnId="{31E69AE4-C826-4D66-9D3A-C30BF23CD93C}">
      <dgm:prSet/>
      <dgm:spPr/>
      <dgm:t>
        <a:bodyPr/>
        <a:lstStyle/>
        <a:p>
          <a:endParaRPr lang="es-ES" sz="1200"/>
        </a:p>
      </dgm:t>
    </dgm:pt>
    <dgm:pt modelId="{F8A163D1-1109-4AE8-85E3-C0B2BF582094}" type="sibTrans" cxnId="{31E69AE4-C826-4D66-9D3A-C30BF23CD93C}">
      <dgm:prSet/>
      <dgm:spPr/>
      <dgm:t>
        <a:bodyPr/>
        <a:lstStyle/>
        <a:p>
          <a:endParaRPr lang="es-ES" sz="1200"/>
        </a:p>
      </dgm:t>
    </dgm:pt>
    <dgm:pt modelId="{DF3CA2F6-815E-4FE6-8A4A-5804034018D0}" type="asst">
      <dgm:prSet phldrT="[Texto]" custT="1"/>
      <dgm:spPr/>
      <dgm:t>
        <a:bodyPr/>
        <a:lstStyle/>
        <a:p>
          <a:r>
            <a:rPr lang="es-ES" sz="1200" dirty="0" smtClean="0"/>
            <a:t>Coordinador(a) General</a:t>
          </a:r>
        </a:p>
        <a:p>
          <a:r>
            <a:rPr lang="es-ES" sz="1200" dirty="0" smtClean="0"/>
            <a:t>Vacante</a:t>
          </a:r>
          <a:endParaRPr lang="es-ES" sz="1200" dirty="0"/>
        </a:p>
      </dgm:t>
    </dgm:pt>
    <dgm:pt modelId="{9F098E5D-3EBE-4E0D-BC8C-9214480D74E1}" type="parTrans" cxnId="{350FF9A8-81A9-48D3-8BCC-A7D55941C040}">
      <dgm:prSet/>
      <dgm:spPr/>
      <dgm:t>
        <a:bodyPr/>
        <a:lstStyle/>
        <a:p>
          <a:endParaRPr lang="es-ES" sz="1200"/>
        </a:p>
      </dgm:t>
    </dgm:pt>
    <dgm:pt modelId="{9920D954-0888-42D3-AA53-7814E74C7E50}" type="sibTrans" cxnId="{350FF9A8-81A9-48D3-8BCC-A7D55941C040}">
      <dgm:prSet/>
      <dgm:spPr/>
      <dgm:t>
        <a:bodyPr/>
        <a:lstStyle/>
        <a:p>
          <a:endParaRPr lang="es-ES" sz="1200"/>
        </a:p>
      </dgm:t>
    </dgm:pt>
    <dgm:pt modelId="{287B5478-68E1-4033-9963-8700FB0318F8}">
      <dgm:prSet phldrT="[Texto]" custT="1"/>
      <dgm:spPr/>
      <dgm:t>
        <a:bodyPr/>
        <a:lstStyle/>
        <a:p>
          <a:r>
            <a:rPr lang="es-ES" sz="1200" dirty="0" smtClean="0"/>
            <a:t>Coordinador(a) Operativo(a) Zona Sur</a:t>
          </a:r>
        </a:p>
      </dgm:t>
    </dgm:pt>
    <dgm:pt modelId="{D31E5B73-0DF2-4521-88AA-DFB881217427}" type="parTrans" cxnId="{079BBD20-676A-437C-83F2-9D35AF23325E}">
      <dgm:prSet/>
      <dgm:spPr/>
      <dgm:t>
        <a:bodyPr/>
        <a:lstStyle/>
        <a:p>
          <a:endParaRPr lang="es-ES" sz="1200"/>
        </a:p>
      </dgm:t>
    </dgm:pt>
    <dgm:pt modelId="{AC058B7D-0C9A-4C9D-8107-8AB14438F9D3}" type="sibTrans" cxnId="{079BBD20-676A-437C-83F2-9D35AF23325E}">
      <dgm:prSet/>
      <dgm:spPr/>
      <dgm:t>
        <a:bodyPr/>
        <a:lstStyle/>
        <a:p>
          <a:endParaRPr lang="es-ES" sz="1200"/>
        </a:p>
      </dgm:t>
    </dgm:pt>
    <dgm:pt modelId="{AAF2262E-6100-4FDE-BB0E-F0C472DBFA4E}">
      <dgm:prSet phldrT="[Texto]" custT="1"/>
      <dgm:spPr/>
      <dgm:t>
        <a:bodyPr/>
        <a:lstStyle/>
        <a:p>
          <a:r>
            <a:rPr lang="es-ES" sz="1200" dirty="0" smtClean="0"/>
            <a:t>Coordinador(a) Mesas Directivas</a:t>
          </a:r>
        </a:p>
      </dgm:t>
    </dgm:pt>
    <dgm:pt modelId="{E1B0D9F5-AE4A-42F3-B00A-BD4FE0511DEF}" type="parTrans" cxnId="{52238E74-933D-42E8-A20C-3733A173FBE8}">
      <dgm:prSet/>
      <dgm:spPr/>
      <dgm:t>
        <a:bodyPr/>
        <a:lstStyle/>
        <a:p>
          <a:endParaRPr lang="es-ES" sz="1200"/>
        </a:p>
      </dgm:t>
    </dgm:pt>
    <dgm:pt modelId="{7C4138A1-AF12-4DDF-8CC9-6CA6E2CD7A00}" type="sibTrans" cxnId="{52238E74-933D-42E8-A20C-3733A173FBE8}">
      <dgm:prSet/>
      <dgm:spPr/>
      <dgm:t>
        <a:bodyPr/>
        <a:lstStyle/>
        <a:p>
          <a:endParaRPr lang="es-ES" sz="1200"/>
        </a:p>
      </dgm:t>
    </dgm:pt>
    <dgm:pt modelId="{E71C7521-1FAB-45C8-8E3D-D8B257945CB8}">
      <dgm:prSet custT="1"/>
      <dgm:spPr/>
      <dgm:t>
        <a:bodyPr/>
        <a:lstStyle/>
        <a:p>
          <a:r>
            <a:rPr lang="es-ES" sz="1200" dirty="0" smtClean="0"/>
            <a:t>Promotores(as)</a:t>
          </a:r>
          <a:endParaRPr lang="es-ES" sz="1200" dirty="0"/>
        </a:p>
      </dgm:t>
    </dgm:pt>
    <dgm:pt modelId="{2FD1AFC4-7D43-4C49-AEB1-87CE87455A7C}" type="parTrans" cxnId="{B1023794-4CD1-4996-B9AA-5FDBEB7EECC1}">
      <dgm:prSet/>
      <dgm:spPr/>
      <dgm:t>
        <a:bodyPr/>
        <a:lstStyle/>
        <a:p>
          <a:endParaRPr lang="es-ES" sz="1200"/>
        </a:p>
      </dgm:t>
    </dgm:pt>
    <dgm:pt modelId="{01A63EFD-1609-4677-BBAD-5AD945D69C55}" type="sibTrans" cxnId="{B1023794-4CD1-4996-B9AA-5FDBEB7EECC1}">
      <dgm:prSet/>
      <dgm:spPr/>
      <dgm:t>
        <a:bodyPr/>
        <a:lstStyle/>
        <a:p>
          <a:endParaRPr lang="es-ES" sz="1200"/>
        </a:p>
      </dgm:t>
    </dgm:pt>
    <dgm:pt modelId="{3CB570F8-0B5B-4F83-A820-A00640E54356}">
      <dgm:prSet custT="1"/>
      <dgm:spPr/>
      <dgm:t>
        <a:bodyPr/>
        <a:lstStyle/>
        <a:p>
          <a:r>
            <a:rPr lang="es-ES" sz="1200" dirty="0" smtClean="0"/>
            <a:t>Auxiliar</a:t>
          </a:r>
        </a:p>
      </dgm:t>
    </dgm:pt>
    <dgm:pt modelId="{FB0A23D9-1DA9-4376-B800-BE3231EE3821}" type="parTrans" cxnId="{8867CF33-A24A-4DA8-B923-457C9D694824}">
      <dgm:prSet/>
      <dgm:spPr/>
      <dgm:t>
        <a:bodyPr/>
        <a:lstStyle/>
        <a:p>
          <a:endParaRPr lang="es-ES" sz="1200"/>
        </a:p>
      </dgm:t>
    </dgm:pt>
    <dgm:pt modelId="{FA95618C-4AAE-4EF0-80B9-9F92DAB16FE9}" type="sibTrans" cxnId="{8867CF33-A24A-4DA8-B923-457C9D694824}">
      <dgm:prSet/>
      <dgm:spPr/>
      <dgm:t>
        <a:bodyPr/>
        <a:lstStyle/>
        <a:p>
          <a:endParaRPr lang="es-ES" sz="1200"/>
        </a:p>
      </dgm:t>
    </dgm:pt>
    <dgm:pt modelId="{5D2773EF-1B2A-47CD-BA47-71BAD7595D2D}">
      <dgm:prSet custT="1"/>
      <dgm:spPr/>
      <dgm:t>
        <a:bodyPr/>
        <a:lstStyle/>
        <a:p>
          <a:r>
            <a:rPr lang="es-ES" sz="1200" dirty="0" smtClean="0"/>
            <a:t>Promotor(a) </a:t>
          </a:r>
        </a:p>
        <a:p>
          <a:r>
            <a:rPr lang="es-ES" sz="1200" dirty="0" smtClean="0"/>
            <a:t>Auxiliar</a:t>
          </a:r>
        </a:p>
      </dgm:t>
    </dgm:pt>
    <dgm:pt modelId="{F826911F-D9B8-4DBA-8A93-761C47A44510}" type="parTrans" cxnId="{4955477F-873A-47C0-BB20-3FD24C21E5F3}">
      <dgm:prSet/>
      <dgm:spPr/>
      <dgm:t>
        <a:bodyPr/>
        <a:lstStyle/>
        <a:p>
          <a:endParaRPr lang="es-ES" sz="1200"/>
        </a:p>
      </dgm:t>
    </dgm:pt>
    <dgm:pt modelId="{725DC02D-34DE-445C-95AC-FBA2D17587CF}" type="sibTrans" cxnId="{4955477F-873A-47C0-BB20-3FD24C21E5F3}">
      <dgm:prSet/>
      <dgm:spPr/>
      <dgm:t>
        <a:bodyPr/>
        <a:lstStyle/>
        <a:p>
          <a:endParaRPr lang="es-ES" sz="1200"/>
        </a:p>
      </dgm:t>
    </dgm:pt>
    <dgm:pt modelId="{0C03F11C-8F3E-4D01-9297-744CA0C710A9}" type="asst">
      <dgm:prSet custT="1"/>
      <dgm:spPr/>
      <dgm:t>
        <a:bodyPr/>
        <a:lstStyle/>
        <a:p>
          <a:r>
            <a:rPr lang="es-ES" sz="1200" dirty="0" smtClean="0"/>
            <a:t>Auxiliar Administrativo(a)</a:t>
          </a:r>
        </a:p>
      </dgm:t>
    </dgm:pt>
    <dgm:pt modelId="{4822DF39-93B4-43B0-BABD-BA18729504C5}" type="parTrans" cxnId="{C8867332-9E97-4C26-83C1-0BDE5574473F}">
      <dgm:prSet/>
      <dgm:spPr/>
      <dgm:t>
        <a:bodyPr/>
        <a:lstStyle/>
        <a:p>
          <a:endParaRPr lang="es-ES" sz="1200"/>
        </a:p>
      </dgm:t>
    </dgm:pt>
    <dgm:pt modelId="{410D1FA4-8D4F-49FF-B6FC-764226D88298}" type="sibTrans" cxnId="{C8867332-9E97-4C26-83C1-0BDE5574473F}">
      <dgm:prSet/>
      <dgm:spPr/>
      <dgm:t>
        <a:bodyPr/>
        <a:lstStyle/>
        <a:p>
          <a:endParaRPr lang="es-ES" sz="1200"/>
        </a:p>
      </dgm:t>
    </dgm:pt>
    <dgm:pt modelId="{0A072DA6-5AF0-4BCB-8B90-F1736D66815F}">
      <dgm:prSet custT="1"/>
      <dgm:spPr/>
      <dgm:t>
        <a:bodyPr/>
        <a:lstStyle/>
        <a:p>
          <a:r>
            <a:rPr lang="es-ES" sz="1200" dirty="0" smtClean="0"/>
            <a:t>Promotores(as)</a:t>
          </a:r>
        </a:p>
      </dgm:t>
    </dgm:pt>
    <dgm:pt modelId="{8060AAF4-83F9-4294-81D2-F8B724C03EAB}" type="parTrans" cxnId="{FB5F55A8-4244-4CCF-99AD-56CD38FA9E7F}">
      <dgm:prSet/>
      <dgm:spPr/>
      <dgm:t>
        <a:bodyPr/>
        <a:lstStyle/>
        <a:p>
          <a:endParaRPr lang="es-ES" sz="1200"/>
        </a:p>
      </dgm:t>
    </dgm:pt>
    <dgm:pt modelId="{E40E2981-2AA2-4755-9E55-B83CD1598228}" type="sibTrans" cxnId="{FB5F55A8-4244-4CCF-99AD-56CD38FA9E7F}">
      <dgm:prSet/>
      <dgm:spPr/>
      <dgm:t>
        <a:bodyPr/>
        <a:lstStyle/>
        <a:p>
          <a:endParaRPr lang="es-ES" sz="1200"/>
        </a:p>
      </dgm:t>
    </dgm:pt>
    <dgm:pt modelId="{743E70B7-5775-48E5-A241-196A3E76B29C}">
      <dgm:prSet custT="1"/>
      <dgm:spPr/>
      <dgm:t>
        <a:bodyPr/>
        <a:lstStyle/>
        <a:p>
          <a:r>
            <a:rPr lang="es-ES" sz="1200" dirty="0" smtClean="0"/>
            <a:t>Jefe(a) de Área Zona Sur</a:t>
          </a:r>
        </a:p>
      </dgm:t>
    </dgm:pt>
    <dgm:pt modelId="{44F0FACA-6C28-4237-AF83-0F7D9FCD974A}" type="parTrans" cxnId="{B169205D-A777-4E17-A4A3-4067B9A0A484}">
      <dgm:prSet/>
      <dgm:spPr/>
      <dgm:t>
        <a:bodyPr/>
        <a:lstStyle/>
        <a:p>
          <a:endParaRPr lang="es-ES" sz="1200"/>
        </a:p>
      </dgm:t>
    </dgm:pt>
    <dgm:pt modelId="{DBA9C526-5BE6-44EA-B553-D1006E13C0B7}" type="sibTrans" cxnId="{B169205D-A777-4E17-A4A3-4067B9A0A484}">
      <dgm:prSet/>
      <dgm:spPr/>
      <dgm:t>
        <a:bodyPr/>
        <a:lstStyle/>
        <a:p>
          <a:endParaRPr lang="es-ES" sz="1200"/>
        </a:p>
      </dgm:t>
    </dgm:pt>
    <dgm:pt modelId="{61B1B990-295B-4989-BD87-B7AAA9204DAA}" type="pres">
      <dgm:prSet presAssocID="{442F6C6C-D6B3-44BD-8ACF-A8BA7520A54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8641A7C-F54A-4D72-B6B7-392E489D0406}" type="pres">
      <dgm:prSet presAssocID="{6C51B58D-D4A0-47A9-B257-007EDE248569}" presName="hierRoot1" presStyleCnt="0">
        <dgm:presLayoutVars>
          <dgm:hierBranch val="init"/>
        </dgm:presLayoutVars>
      </dgm:prSet>
      <dgm:spPr/>
    </dgm:pt>
    <dgm:pt modelId="{C78CAFC1-545F-4170-BA7C-66D171EE21AE}" type="pres">
      <dgm:prSet presAssocID="{6C51B58D-D4A0-47A9-B257-007EDE248569}" presName="rootComposite1" presStyleCnt="0"/>
      <dgm:spPr/>
    </dgm:pt>
    <dgm:pt modelId="{4310C87A-7454-42FC-BC5E-EB96DE06E339}" type="pres">
      <dgm:prSet presAssocID="{6C51B58D-D4A0-47A9-B257-007EDE248569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585EB2-B513-457C-AC54-7A04AA2EB0D3}" type="pres">
      <dgm:prSet presAssocID="{6C51B58D-D4A0-47A9-B257-007EDE24856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46B1778-6376-4F42-BACD-C39FD3EF0F38}" type="pres">
      <dgm:prSet presAssocID="{6C51B58D-D4A0-47A9-B257-007EDE248569}" presName="hierChild2" presStyleCnt="0"/>
      <dgm:spPr/>
    </dgm:pt>
    <dgm:pt modelId="{966F4870-9265-4012-BCE3-B0CA79EDD267}" type="pres">
      <dgm:prSet presAssocID="{D31E5B73-0DF2-4521-88AA-DFB881217427}" presName="Name37" presStyleLbl="parChTrans1D2" presStyleIdx="0" presStyleCnt="3"/>
      <dgm:spPr/>
      <dgm:t>
        <a:bodyPr/>
        <a:lstStyle/>
        <a:p>
          <a:endParaRPr lang="es-ES"/>
        </a:p>
      </dgm:t>
    </dgm:pt>
    <dgm:pt modelId="{F3FCFD3A-60E3-4AFB-9607-836D208EE7AB}" type="pres">
      <dgm:prSet presAssocID="{287B5478-68E1-4033-9963-8700FB0318F8}" presName="hierRoot2" presStyleCnt="0">
        <dgm:presLayoutVars>
          <dgm:hierBranch/>
        </dgm:presLayoutVars>
      </dgm:prSet>
      <dgm:spPr/>
    </dgm:pt>
    <dgm:pt modelId="{22C70A5D-B237-49A8-9854-EFA3CAA4E337}" type="pres">
      <dgm:prSet presAssocID="{287B5478-68E1-4033-9963-8700FB0318F8}" presName="rootComposite" presStyleCnt="0"/>
      <dgm:spPr/>
    </dgm:pt>
    <dgm:pt modelId="{CEAB4CD6-FCCF-4C77-BC0F-B95D97A5792F}" type="pres">
      <dgm:prSet presAssocID="{287B5478-68E1-4033-9963-8700FB0318F8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E29058-8670-4F9E-80D2-F06E3931B881}" type="pres">
      <dgm:prSet presAssocID="{287B5478-68E1-4033-9963-8700FB0318F8}" presName="rootConnector" presStyleLbl="node2" presStyleIdx="0" presStyleCnt="2"/>
      <dgm:spPr/>
      <dgm:t>
        <a:bodyPr/>
        <a:lstStyle/>
        <a:p>
          <a:endParaRPr lang="es-ES"/>
        </a:p>
      </dgm:t>
    </dgm:pt>
    <dgm:pt modelId="{D925C43F-C5AC-458C-B98E-ED3028CF5B01}" type="pres">
      <dgm:prSet presAssocID="{287B5478-68E1-4033-9963-8700FB0318F8}" presName="hierChild4" presStyleCnt="0"/>
      <dgm:spPr/>
    </dgm:pt>
    <dgm:pt modelId="{4BB233B2-C73C-4FF0-AE9C-00F975C51BA3}" type="pres">
      <dgm:prSet presAssocID="{2FD1AFC4-7D43-4C49-AEB1-87CE87455A7C}" presName="Name35" presStyleLbl="parChTrans1D3" presStyleIdx="0" presStyleCnt="5"/>
      <dgm:spPr/>
      <dgm:t>
        <a:bodyPr/>
        <a:lstStyle/>
        <a:p>
          <a:endParaRPr lang="es-ES"/>
        </a:p>
      </dgm:t>
    </dgm:pt>
    <dgm:pt modelId="{94C3C2F2-939F-4442-98A3-53EC0791E7D6}" type="pres">
      <dgm:prSet presAssocID="{E71C7521-1FAB-45C8-8E3D-D8B257945CB8}" presName="hierRoot2" presStyleCnt="0">
        <dgm:presLayoutVars>
          <dgm:hierBranch val="init"/>
        </dgm:presLayoutVars>
      </dgm:prSet>
      <dgm:spPr/>
    </dgm:pt>
    <dgm:pt modelId="{940E902B-C9B8-4A48-81DF-02031A3488B4}" type="pres">
      <dgm:prSet presAssocID="{E71C7521-1FAB-45C8-8E3D-D8B257945CB8}" presName="rootComposite" presStyleCnt="0"/>
      <dgm:spPr/>
    </dgm:pt>
    <dgm:pt modelId="{9AF38300-5A6C-4453-90E7-F1B164BF52EB}" type="pres">
      <dgm:prSet presAssocID="{E71C7521-1FAB-45C8-8E3D-D8B257945CB8}" presName="rootText" presStyleLbl="node3" presStyleIdx="0" presStyleCnt="4" custScaleY="75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D9DA17-2805-4B0C-BE52-64AE58AA58ED}" type="pres">
      <dgm:prSet presAssocID="{E71C7521-1FAB-45C8-8E3D-D8B257945CB8}" presName="rootConnector" presStyleLbl="node3" presStyleIdx="0" presStyleCnt="4"/>
      <dgm:spPr/>
      <dgm:t>
        <a:bodyPr/>
        <a:lstStyle/>
        <a:p>
          <a:endParaRPr lang="es-ES"/>
        </a:p>
      </dgm:t>
    </dgm:pt>
    <dgm:pt modelId="{A1C47750-2B26-4182-BD21-511776A99A89}" type="pres">
      <dgm:prSet presAssocID="{E71C7521-1FAB-45C8-8E3D-D8B257945CB8}" presName="hierChild4" presStyleCnt="0"/>
      <dgm:spPr/>
    </dgm:pt>
    <dgm:pt modelId="{EFEDD55F-D40F-4DBB-BCD6-2B702E4CE7B9}" type="pres">
      <dgm:prSet presAssocID="{E71C7521-1FAB-45C8-8E3D-D8B257945CB8}" presName="hierChild5" presStyleCnt="0"/>
      <dgm:spPr/>
    </dgm:pt>
    <dgm:pt modelId="{6A4FF39E-831F-4973-8B76-466AAFB63FEB}" type="pres">
      <dgm:prSet presAssocID="{FB0A23D9-1DA9-4376-B800-BE3231EE3821}" presName="Name35" presStyleLbl="parChTrans1D3" presStyleIdx="1" presStyleCnt="5"/>
      <dgm:spPr/>
      <dgm:t>
        <a:bodyPr/>
        <a:lstStyle/>
        <a:p>
          <a:endParaRPr lang="es-ES"/>
        </a:p>
      </dgm:t>
    </dgm:pt>
    <dgm:pt modelId="{6F714B8D-0713-435F-A2D4-F21AF44FCD55}" type="pres">
      <dgm:prSet presAssocID="{3CB570F8-0B5B-4F83-A820-A00640E54356}" presName="hierRoot2" presStyleCnt="0">
        <dgm:presLayoutVars>
          <dgm:hierBranch/>
        </dgm:presLayoutVars>
      </dgm:prSet>
      <dgm:spPr/>
    </dgm:pt>
    <dgm:pt modelId="{6C44D06F-5167-4D30-82DE-64AE3DD22153}" type="pres">
      <dgm:prSet presAssocID="{3CB570F8-0B5B-4F83-A820-A00640E54356}" presName="rootComposite" presStyleCnt="0"/>
      <dgm:spPr/>
    </dgm:pt>
    <dgm:pt modelId="{FC8C8F70-5472-42FA-8C5B-C717C772BA49}" type="pres">
      <dgm:prSet presAssocID="{3CB570F8-0B5B-4F83-A820-A00640E54356}" presName="rootText" presStyleLbl="node3" presStyleIdx="1" presStyleCnt="4" custScaleY="75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997EA5B-AF49-45CB-816F-7569910478D5}" type="pres">
      <dgm:prSet presAssocID="{3CB570F8-0B5B-4F83-A820-A00640E54356}" presName="rootConnector" presStyleLbl="node3" presStyleIdx="1" presStyleCnt="4"/>
      <dgm:spPr/>
      <dgm:t>
        <a:bodyPr/>
        <a:lstStyle/>
        <a:p>
          <a:endParaRPr lang="es-ES"/>
        </a:p>
      </dgm:t>
    </dgm:pt>
    <dgm:pt modelId="{AF5821F6-8A21-4E65-AB52-31B2DAB460DA}" type="pres">
      <dgm:prSet presAssocID="{3CB570F8-0B5B-4F83-A820-A00640E54356}" presName="hierChild4" presStyleCnt="0"/>
      <dgm:spPr/>
    </dgm:pt>
    <dgm:pt modelId="{C2EFB802-A377-4233-AA29-81AB345C6B33}" type="pres">
      <dgm:prSet presAssocID="{F826911F-D9B8-4DBA-8A93-761C47A44510}" presName="Name35" presStyleLbl="parChTrans1D4" presStyleIdx="0" presStyleCnt="1"/>
      <dgm:spPr/>
      <dgm:t>
        <a:bodyPr/>
        <a:lstStyle/>
        <a:p>
          <a:endParaRPr lang="es-ES"/>
        </a:p>
      </dgm:t>
    </dgm:pt>
    <dgm:pt modelId="{810F5405-9288-40A3-B10F-7331BB102F4A}" type="pres">
      <dgm:prSet presAssocID="{5D2773EF-1B2A-47CD-BA47-71BAD7595D2D}" presName="hierRoot2" presStyleCnt="0">
        <dgm:presLayoutVars>
          <dgm:hierBranch val="init"/>
        </dgm:presLayoutVars>
      </dgm:prSet>
      <dgm:spPr/>
    </dgm:pt>
    <dgm:pt modelId="{11157BF0-21A1-473D-9482-EE4F873277CA}" type="pres">
      <dgm:prSet presAssocID="{5D2773EF-1B2A-47CD-BA47-71BAD7595D2D}" presName="rootComposite" presStyleCnt="0"/>
      <dgm:spPr/>
    </dgm:pt>
    <dgm:pt modelId="{7E753263-7D50-49CD-BEDD-73F128F2A6FE}" type="pres">
      <dgm:prSet presAssocID="{5D2773EF-1B2A-47CD-BA47-71BAD7595D2D}" presName="rootText" presStyleLbl="node4" presStyleIdx="0" presStyleCnt="1" custScaleY="12493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D5DEA7E-A625-46D6-AE4F-506DB633E7C4}" type="pres">
      <dgm:prSet presAssocID="{5D2773EF-1B2A-47CD-BA47-71BAD7595D2D}" presName="rootConnector" presStyleLbl="node4" presStyleIdx="0" presStyleCnt="1"/>
      <dgm:spPr/>
      <dgm:t>
        <a:bodyPr/>
        <a:lstStyle/>
        <a:p>
          <a:endParaRPr lang="es-ES"/>
        </a:p>
      </dgm:t>
    </dgm:pt>
    <dgm:pt modelId="{938BFD36-320E-4F73-8E02-CA20DC70FD29}" type="pres">
      <dgm:prSet presAssocID="{5D2773EF-1B2A-47CD-BA47-71BAD7595D2D}" presName="hierChild4" presStyleCnt="0"/>
      <dgm:spPr/>
    </dgm:pt>
    <dgm:pt modelId="{3CDC0D3D-8CED-44BD-A89A-955ECEC6D161}" type="pres">
      <dgm:prSet presAssocID="{5D2773EF-1B2A-47CD-BA47-71BAD7595D2D}" presName="hierChild5" presStyleCnt="0"/>
      <dgm:spPr/>
    </dgm:pt>
    <dgm:pt modelId="{EA8DDBFB-D0B0-409E-85E3-AB17E9E9A86C}" type="pres">
      <dgm:prSet presAssocID="{3CB570F8-0B5B-4F83-A820-A00640E54356}" presName="hierChild5" presStyleCnt="0"/>
      <dgm:spPr/>
    </dgm:pt>
    <dgm:pt modelId="{375392AC-0D87-4D18-A209-942EDC58F367}" type="pres">
      <dgm:prSet presAssocID="{287B5478-68E1-4033-9963-8700FB0318F8}" presName="hierChild5" presStyleCnt="0"/>
      <dgm:spPr/>
    </dgm:pt>
    <dgm:pt modelId="{50E1319E-7F7B-47FD-87A0-B66D0D319D4A}" type="pres">
      <dgm:prSet presAssocID="{E1B0D9F5-AE4A-42F3-B00A-BD4FE0511DEF}" presName="Name37" presStyleLbl="parChTrans1D2" presStyleIdx="1" presStyleCnt="3"/>
      <dgm:spPr/>
      <dgm:t>
        <a:bodyPr/>
        <a:lstStyle/>
        <a:p>
          <a:endParaRPr lang="es-ES"/>
        </a:p>
      </dgm:t>
    </dgm:pt>
    <dgm:pt modelId="{2428FCE9-A68F-4B36-B0D4-0317804FF08A}" type="pres">
      <dgm:prSet presAssocID="{AAF2262E-6100-4FDE-BB0E-F0C472DBFA4E}" presName="hierRoot2" presStyleCnt="0">
        <dgm:presLayoutVars>
          <dgm:hierBranch/>
        </dgm:presLayoutVars>
      </dgm:prSet>
      <dgm:spPr/>
    </dgm:pt>
    <dgm:pt modelId="{B2693D2E-C970-419F-AABF-8BEEB7D867D8}" type="pres">
      <dgm:prSet presAssocID="{AAF2262E-6100-4FDE-BB0E-F0C472DBFA4E}" presName="rootComposite" presStyleCnt="0"/>
      <dgm:spPr/>
    </dgm:pt>
    <dgm:pt modelId="{16FC31F8-8CED-41DC-A7D1-3E4BABF4911C}" type="pres">
      <dgm:prSet presAssocID="{AAF2262E-6100-4FDE-BB0E-F0C472DBFA4E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483325-17C5-463E-909C-761DA9A85F1D}" type="pres">
      <dgm:prSet presAssocID="{AAF2262E-6100-4FDE-BB0E-F0C472DBFA4E}" presName="rootConnector" presStyleLbl="node2" presStyleIdx="1" presStyleCnt="2"/>
      <dgm:spPr/>
      <dgm:t>
        <a:bodyPr/>
        <a:lstStyle/>
        <a:p>
          <a:endParaRPr lang="es-ES"/>
        </a:p>
      </dgm:t>
    </dgm:pt>
    <dgm:pt modelId="{AA1A5C93-649C-454E-BA71-6DE7FAA8FFEC}" type="pres">
      <dgm:prSet presAssocID="{AAF2262E-6100-4FDE-BB0E-F0C472DBFA4E}" presName="hierChild4" presStyleCnt="0"/>
      <dgm:spPr/>
    </dgm:pt>
    <dgm:pt modelId="{104FE55B-CC4B-408D-8C0F-78F17312303D}" type="pres">
      <dgm:prSet presAssocID="{8060AAF4-83F9-4294-81D2-F8B724C03EAB}" presName="Name35" presStyleLbl="parChTrans1D3" presStyleIdx="2" presStyleCnt="5"/>
      <dgm:spPr/>
      <dgm:t>
        <a:bodyPr/>
        <a:lstStyle/>
        <a:p>
          <a:endParaRPr lang="es-ES"/>
        </a:p>
      </dgm:t>
    </dgm:pt>
    <dgm:pt modelId="{E42517D7-2AE9-4A23-98D8-C9C44F3E2058}" type="pres">
      <dgm:prSet presAssocID="{0A072DA6-5AF0-4BCB-8B90-F1736D66815F}" presName="hierRoot2" presStyleCnt="0">
        <dgm:presLayoutVars>
          <dgm:hierBranch val="init"/>
        </dgm:presLayoutVars>
      </dgm:prSet>
      <dgm:spPr/>
    </dgm:pt>
    <dgm:pt modelId="{2F422EB1-E5D2-4B39-A094-9D269AE1B06F}" type="pres">
      <dgm:prSet presAssocID="{0A072DA6-5AF0-4BCB-8B90-F1736D66815F}" presName="rootComposite" presStyleCnt="0"/>
      <dgm:spPr/>
    </dgm:pt>
    <dgm:pt modelId="{B5610BDA-A41F-4E1E-9DFB-A06C073470E2}" type="pres">
      <dgm:prSet presAssocID="{0A072DA6-5AF0-4BCB-8B90-F1736D66815F}" presName="rootText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9FB3DC-29D6-4967-BDC9-2FDB60A94135}" type="pres">
      <dgm:prSet presAssocID="{0A072DA6-5AF0-4BCB-8B90-F1736D66815F}" presName="rootConnector" presStyleLbl="node3" presStyleIdx="2" presStyleCnt="4"/>
      <dgm:spPr/>
      <dgm:t>
        <a:bodyPr/>
        <a:lstStyle/>
        <a:p>
          <a:endParaRPr lang="es-ES"/>
        </a:p>
      </dgm:t>
    </dgm:pt>
    <dgm:pt modelId="{FB029783-5090-4380-A6C8-535B070C3794}" type="pres">
      <dgm:prSet presAssocID="{0A072DA6-5AF0-4BCB-8B90-F1736D66815F}" presName="hierChild4" presStyleCnt="0"/>
      <dgm:spPr/>
    </dgm:pt>
    <dgm:pt modelId="{6FF10C1C-E9CE-4671-B0D7-348F7C66D73F}" type="pres">
      <dgm:prSet presAssocID="{0A072DA6-5AF0-4BCB-8B90-F1736D66815F}" presName="hierChild5" presStyleCnt="0"/>
      <dgm:spPr/>
    </dgm:pt>
    <dgm:pt modelId="{4F0B18A6-69A1-4492-8F71-9D14F34A9482}" type="pres">
      <dgm:prSet presAssocID="{44F0FACA-6C28-4237-AF83-0F7D9FCD974A}" presName="Name35" presStyleLbl="parChTrans1D3" presStyleIdx="3" presStyleCnt="5"/>
      <dgm:spPr/>
      <dgm:t>
        <a:bodyPr/>
        <a:lstStyle/>
        <a:p>
          <a:endParaRPr lang="es-ES"/>
        </a:p>
      </dgm:t>
    </dgm:pt>
    <dgm:pt modelId="{734AC690-7D07-4FF8-AC20-820DFAFA93EF}" type="pres">
      <dgm:prSet presAssocID="{743E70B7-5775-48E5-A241-196A3E76B29C}" presName="hierRoot2" presStyleCnt="0">
        <dgm:presLayoutVars>
          <dgm:hierBranch val="init"/>
        </dgm:presLayoutVars>
      </dgm:prSet>
      <dgm:spPr/>
    </dgm:pt>
    <dgm:pt modelId="{61F37B59-A360-4EF5-BCF1-E15AFAD9EB3C}" type="pres">
      <dgm:prSet presAssocID="{743E70B7-5775-48E5-A241-196A3E76B29C}" presName="rootComposite" presStyleCnt="0"/>
      <dgm:spPr/>
    </dgm:pt>
    <dgm:pt modelId="{DF381210-C1E1-4D46-95C4-9BB8D69B57A1}" type="pres">
      <dgm:prSet presAssocID="{743E70B7-5775-48E5-A241-196A3E76B29C}" presName="rootText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0D9712C-CCD5-4890-A5A1-89E656B73062}" type="pres">
      <dgm:prSet presAssocID="{743E70B7-5775-48E5-A241-196A3E76B29C}" presName="rootConnector" presStyleLbl="node3" presStyleIdx="3" presStyleCnt="4"/>
      <dgm:spPr/>
      <dgm:t>
        <a:bodyPr/>
        <a:lstStyle/>
        <a:p>
          <a:endParaRPr lang="es-ES"/>
        </a:p>
      </dgm:t>
    </dgm:pt>
    <dgm:pt modelId="{EF8123A3-066A-4789-86C8-F9C55C769B75}" type="pres">
      <dgm:prSet presAssocID="{743E70B7-5775-48E5-A241-196A3E76B29C}" presName="hierChild4" presStyleCnt="0"/>
      <dgm:spPr/>
    </dgm:pt>
    <dgm:pt modelId="{A2DED6CA-65F5-42C6-AA90-081D9D301B9B}" type="pres">
      <dgm:prSet presAssocID="{743E70B7-5775-48E5-A241-196A3E76B29C}" presName="hierChild5" presStyleCnt="0"/>
      <dgm:spPr/>
    </dgm:pt>
    <dgm:pt modelId="{BA376A4E-47BD-472B-A5BD-320FF180EE9A}" type="pres">
      <dgm:prSet presAssocID="{AAF2262E-6100-4FDE-BB0E-F0C472DBFA4E}" presName="hierChild5" presStyleCnt="0"/>
      <dgm:spPr/>
    </dgm:pt>
    <dgm:pt modelId="{0F1E686B-BE85-48E9-A5F2-9D31DE26CFD2}" type="pres">
      <dgm:prSet presAssocID="{4822DF39-93B4-43B0-BABD-BA18729504C5}" presName="Name111" presStyleLbl="parChTrans1D3" presStyleIdx="4" presStyleCnt="5"/>
      <dgm:spPr/>
      <dgm:t>
        <a:bodyPr/>
        <a:lstStyle/>
        <a:p>
          <a:endParaRPr lang="es-ES"/>
        </a:p>
      </dgm:t>
    </dgm:pt>
    <dgm:pt modelId="{579837F7-2AC2-41C7-8540-B105E99CC754}" type="pres">
      <dgm:prSet presAssocID="{0C03F11C-8F3E-4D01-9297-744CA0C710A9}" presName="hierRoot3" presStyleCnt="0">
        <dgm:presLayoutVars>
          <dgm:hierBranch val="init"/>
        </dgm:presLayoutVars>
      </dgm:prSet>
      <dgm:spPr/>
    </dgm:pt>
    <dgm:pt modelId="{91789DA6-CE45-447F-8C2A-C765D6323E88}" type="pres">
      <dgm:prSet presAssocID="{0C03F11C-8F3E-4D01-9297-744CA0C710A9}" presName="rootComposite3" presStyleCnt="0"/>
      <dgm:spPr/>
    </dgm:pt>
    <dgm:pt modelId="{A581C47F-2DA5-44A6-91A3-8A0A8E29E083}" type="pres">
      <dgm:prSet presAssocID="{0C03F11C-8F3E-4D01-9297-744CA0C710A9}" presName="rootText3" presStyleLbl="asst2" presStyleIdx="0" presStyleCnt="1" custScaleY="75000" custLinFactNeighborY="-138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20695D4-9A16-478C-A324-4FFD56DE26CF}" type="pres">
      <dgm:prSet presAssocID="{0C03F11C-8F3E-4D01-9297-744CA0C710A9}" presName="rootConnector3" presStyleLbl="asst2" presStyleIdx="0" presStyleCnt="1"/>
      <dgm:spPr/>
      <dgm:t>
        <a:bodyPr/>
        <a:lstStyle/>
        <a:p>
          <a:endParaRPr lang="es-ES"/>
        </a:p>
      </dgm:t>
    </dgm:pt>
    <dgm:pt modelId="{053C2606-EE7D-4AD2-9FE3-751245097B4C}" type="pres">
      <dgm:prSet presAssocID="{0C03F11C-8F3E-4D01-9297-744CA0C710A9}" presName="hierChild6" presStyleCnt="0"/>
      <dgm:spPr/>
    </dgm:pt>
    <dgm:pt modelId="{DEC233A9-FC86-4FD7-ACC2-4D12EA79349F}" type="pres">
      <dgm:prSet presAssocID="{0C03F11C-8F3E-4D01-9297-744CA0C710A9}" presName="hierChild7" presStyleCnt="0"/>
      <dgm:spPr/>
    </dgm:pt>
    <dgm:pt modelId="{1E7DA089-25A8-4CB6-BD86-3DAA482D0CA6}" type="pres">
      <dgm:prSet presAssocID="{6C51B58D-D4A0-47A9-B257-007EDE248569}" presName="hierChild3" presStyleCnt="0"/>
      <dgm:spPr/>
    </dgm:pt>
    <dgm:pt modelId="{212A3A0C-DC77-44F1-8F9C-7BED80916C00}" type="pres">
      <dgm:prSet presAssocID="{9F098E5D-3EBE-4E0D-BC8C-9214480D74E1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AADFBC13-6437-42E5-8B44-99D84D36C9F1}" type="pres">
      <dgm:prSet presAssocID="{DF3CA2F6-815E-4FE6-8A4A-5804034018D0}" presName="hierRoot3" presStyleCnt="0">
        <dgm:presLayoutVars>
          <dgm:hierBranch val="init"/>
        </dgm:presLayoutVars>
      </dgm:prSet>
      <dgm:spPr/>
    </dgm:pt>
    <dgm:pt modelId="{FF8FB63F-1FBA-421E-A4FB-0C6B3C0406C0}" type="pres">
      <dgm:prSet presAssocID="{DF3CA2F6-815E-4FE6-8A4A-5804034018D0}" presName="rootComposite3" presStyleCnt="0"/>
      <dgm:spPr/>
    </dgm:pt>
    <dgm:pt modelId="{CD84F077-4B79-4404-817C-AA5B3807772B}" type="pres">
      <dgm:prSet presAssocID="{DF3CA2F6-815E-4FE6-8A4A-5804034018D0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8095B2D-2EC3-4EFE-A5A3-D632E5D1C231}" type="pres">
      <dgm:prSet presAssocID="{DF3CA2F6-815E-4FE6-8A4A-5804034018D0}" presName="rootConnector3" presStyleLbl="asst1" presStyleIdx="0" presStyleCnt="1"/>
      <dgm:spPr/>
      <dgm:t>
        <a:bodyPr/>
        <a:lstStyle/>
        <a:p>
          <a:endParaRPr lang="es-ES"/>
        </a:p>
      </dgm:t>
    </dgm:pt>
    <dgm:pt modelId="{AB6FC983-E674-478A-9AB7-E4A8353A4BE3}" type="pres">
      <dgm:prSet presAssocID="{DF3CA2F6-815E-4FE6-8A4A-5804034018D0}" presName="hierChild6" presStyleCnt="0"/>
      <dgm:spPr/>
    </dgm:pt>
    <dgm:pt modelId="{BBDD8067-1214-4AF6-8C0D-95F4E751715B}" type="pres">
      <dgm:prSet presAssocID="{DF3CA2F6-815E-4FE6-8A4A-5804034018D0}" presName="hierChild7" presStyleCnt="0"/>
      <dgm:spPr/>
    </dgm:pt>
  </dgm:ptLst>
  <dgm:cxnLst>
    <dgm:cxn modelId="{4B562870-10AB-478C-8DCC-814901AA188E}" type="presOf" srcId="{287B5478-68E1-4033-9963-8700FB0318F8}" destId="{CEAB4CD6-FCCF-4C77-BC0F-B95D97A5792F}" srcOrd="0" destOrd="0" presId="urn:microsoft.com/office/officeart/2005/8/layout/orgChart1"/>
    <dgm:cxn modelId="{BFE9D51A-5871-4CE8-9082-BFFBBE889F79}" type="presOf" srcId="{4822DF39-93B4-43B0-BABD-BA18729504C5}" destId="{0F1E686B-BE85-48E9-A5F2-9D31DE26CFD2}" srcOrd="0" destOrd="0" presId="urn:microsoft.com/office/officeart/2005/8/layout/orgChart1"/>
    <dgm:cxn modelId="{BF738A88-5E75-496A-A139-16CAEC6C5F0C}" type="presOf" srcId="{6C51B58D-D4A0-47A9-B257-007EDE248569}" destId="{18585EB2-B513-457C-AC54-7A04AA2EB0D3}" srcOrd="1" destOrd="0" presId="urn:microsoft.com/office/officeart/2005/8/layout/orgChart1"/>
    <dgm:cxn modelId="{CE8244E5-D739-416F-BFD1-7D8893956236}" type="presOf" srcId="{AAF2262E-6100-4FDE-BB0E-F0C472DBFA4E}" destId="{16FC31F8-8CED-41DC-A7D1-3E4BABF4911C}" srcOrd="0" destOrd="0" presId="urn:microsoft.com/office/officeart/2005/8/layout/orgChart1"/>
    <dgm:cxn modelId="{52238E74-933D-42E8-A20C-3733A173FBE8}" srcId="{6C51B58D-D4A0-47A9-B257-007EDE248569}" destId="{AAF2262E-6100-4FDE-BB0E-F0C472DBFA4E}" srcOrd="2" destOrd="0" parTransId="{E1B0D9F5-AE4A-42F3-B00A-BD4FE0511DEF}" sibTransId="{7C4138A1-AF12-4DDF-8CC9-6CA6E2CD7A00}"/>
    <dgm:cxn modelId="{C44F6060-B16A-4399-ACE1-A8CF247EDC40}" type="presOf" srcId="{9F098E5D-3EBE-4E0D-BC8C-9214480D74E1}" destId="{212A3A0C-DC77-44F1-8F9C-7BED80916C00}" srcOrd="0" destOrd="0" presId="urn:microsoft.com/office/officeart/2005/8/layout/orgChart1"/>
    <dgm:cxn modelId="{9B163F48-7C5E-45D2-81E9-FABE14DB259A}" type="presOf" srcId="{442F6C6C-D6B3-44BD-8ACF-A8BA7520A540}" destId="{61B1B990-295B-4989-BD87-B7AAA9204DAA}" srcOrd="0" destOrd="0" presId="urn:microsoft.com/office/officeart/2005/8/layout/orgChart1"/>
    <dgm:cxn modelId="{026754F1-5779-44E0-8598-0EF7575F7AFB}" type="presOf" srcId="{E1B0D9F5-AE4A-42F3-B00A-BD4FE0511DEF}" destId="{50E1319E-7F7B-47FD-87A0-B66D0D319D4A}" srcOrd="0" destOrd="0" presId="urn:microsoft.com/office/officeart/2005/8/layout/orgChart1"/>
    <dgm:cxn modelId="{350FF9A8-81A9-48D3-8BCC-A7D55941C040}" srcId="{6C51B58D-D4A0-47A9-B257-007EDE248569}" destId="{DF3CA2F6-815E-4FE6-8A4A-5804034018D0}" srcOrd="0" destOrd="0" parTransId="{9F098E5D-3EBE-4E0D-BC8C-9214480D74E1}" sibTransId="{9920D954-0888-42D3-AA53-7814E74C7E50}"/>
    <dgm:cxn modelId="{8E51E704-88A0-41DD-ACBA-932F63507E92}" type="presOf" srcId="{0A072DA6-5AF0-4BCB-8B90-F1736D66815F}" destId="{2C9FB3DC-29D6-4967-BDC9-2FDB60A94135}" srcOrd="1" destOrd="0" presId="urn:microsoft.com/office/officeart/2005/8/layout/orgChart1"/>
    <dgm:cxn modelId="{C8867332-9E97-4C26-83C1-0BDE5574473F}" srcId="{AAF2262E-6100-4FDE-BB0E-F0C472DBFA4E}" destId="{0C03F11C-8F3E-4D01-9297-744CA0C710A9}" srcOrd="0" destOrd="0" parTransId="{4822DF39-93B4-43B0-BABD-BA18729504C5}" sibTransId="{410D1FA4-8D4F-49FF-B6FC-764226D88298}"/>
    <dgm:cxn modelId="{CA2DDB41-FF6B-4EBC-B8B7-1CDC06AA66FD}" type="presOf" srcId="{DF3CA2F6-815E-4FE6-8A4A-5804034018D0}" destId="{58095B2D-2EC3-4EFE-A5A3-D632E5D1C231}" srcOrd="1" destOrd="0" presId="urn:microsoft.com/office/officeart/2005/8/layout/orgChart1"/>
    <dgm:cxn modelId="{2F74A55C-B29F-4C35-BD36-4EA3B39E95C2}" type="presOf" srcId="{E71C7521-1FAB-45C8-8E3D-D8B257945CB8}" destId="{9AF38300-5A6C-4453-90E7-F1B164BF52EB}" srcOrd="0" destOrd="0" presId="urn:microsoft.com/office/officeart/2005/8/layout/orgChart1"/>
    <dgm:cxn modelId="{D920FBE2-F1BC-4358-BEA0-E8ACED0CBA7C}" type="presOf" srcId="{6C51B58D-D4A0-47A9-B257-007EDE248569}" destId="{4310C87A-7454-42FC-BC5E-EB96DE06E339}" srcOrd="0" destOrd="0" presId="urn:microsoft.com/office/officeart/2005/8/layout/orgChart1"/>
    <dgm:cxn modelId="{AB4C3557-B964-47E7-9F02-F3CFFEC15160}" type="presOf" srcId="{5D2773EF-1B2A-47CD-BA47-71BAD7595D2D}" destId="{7E753263-7D50-49CD-BEDD-73F128F2A6FE}" srcOrd="0" destOrd="0" presId="urn:microsoft.com/office/officeart/2005/8/layout/orgChart1"/>
    <dgm:cxn modelId="{F07E88C5-E83B-4060-81FC-1B3252FA96A6}" type="presOf" srcId="{FB0A23D9-1DA9-4376-B800-BE3231EE3821}" destId="{6A4FF39E-831F-4973-8B76-466AAFB63FEB}" srcOrd="0" destOrd="0" presId="urn:microsoft.com/office/officeart/2005/8/layout/orgChart1"/>
    <dgm:cxn modelId="{92E883A7-81DF-4DEF-8AEF-20260AAE65F6}" type="presOf" srcId="{E71C7521-1FAB-45C8-8E3D-D8B257945CB8}" destId="{FED9DA17-2805-4B0C-BE52-64AE58AA58ED}" srcOrd="1" destOrd="0" presId="urn:microsoft.com/office/officeart/2005/8/layout/orgChart1"/>
    <dgm:cxn modelId="{2241BD78-08D9-4B6E-917E-9FE9723EDCD1}" type="presOf" srcId="{0C03F11C-8F3E-4D01-9297-744CA0C710A9}" destId="{520695D4-9A16-478C-A324-4FFD56DE26CF}" srcOrd="1" destOrd="0" presId="urn:microsoft.com/office/officeart/2005/8/layout/orgChart1"/>
    <dgm:cxn modelId="{D112961C-3E78-4BDF-BA6B-B22184DB6B28}" type="presOf" srcId="{743E70B7-5775-48E5-A241-196A3E76B29C}" destId="{DF381210-C1E1-4D46-95C4-9BB8D69B57A1}" srcOrd="0" destOrd="0" presId="urn:microsoft.com/office/officeart/2005/8/layout/orgChart1"/>
    <dgm:cxn modelId="{B1023794-4CD1-4996-B9AA-5FDBEB7EECC1}" srcId="{287B5478-68E1-4033-9963-8700FB0318F8}" destId="{E71C7521-1FAB-45C8-8E3D-D8B257945CB8}" srcOrd="0" destOrd="0" parTransId="{2FD1AFC4-7D43-4C49-AEB1-87CE87455A7C}" sibTransId="{01A63EFD-1609-4677-BBAD-5AD945D69C55}"/>
    <dgm:cxn modelId="{B169205D-A777-4E17-A4A3-4067B9A0A484}" srcId="{AAF2262E-6100-4FDE-BB0E-F0C472DBFA4E}" destId="{743E70B7-5775-48E5-A241-196A3E76B29C}" srcOrd="2" destOrd="0" parTransId="{44F0FACA-6C28-4237-AF83-0F7D9FCD974A}" sibTransId="{DBA9C526-5BE6-44EA-B553-D1006E13C0B7}"/>
    <dgm:cxn modelId="{079BBD20-676A-437C-83F2-9D35AF23325E}" srcId="{6C51B58D-D4A0-47A9-B257-007EDE248569}" destId="{287B5478-68E1-4033-9963-8700FB0318F8}" srcOrd="1" destOrd="0" parTransId="{D31E5B73-0DF2-4521-88AA-DFB881217427}" sibTransId="{AC058B7D-0C9A-4C9D-8107-8AB14438F9D3}"/>
    <dgm:cxn modelId="{535DD308-8F07-42B1-9B61-083043278564}" type="presOf" srcId="{2FD1AFC4-7D43-4C49-AEB1-87CE87455A7C}" destId="{4BB233B2-C73C-4FF0-AE9C-00F975C51BA3}" srcOrd="0" destOrd="0" presId="urn:microsoft.com/office/officeart/2005/8/layout/orgChart1"/>
    <dgm:cxn modelId="{A75E77BA-10C3-4751-A434-260D9D21668B}" type="presOf" srcId="{F826911F-D9B8-4DBA-8A93-761C47A44510}" destId="{C2EFB802-A377-4233-AA29-81AB345C6B33}" srcOrd="0" destOrd="0" presId="urn:microsoft.com/office/officeart/2005/8/layout/orgChart1"/>
    <dgm:cxn modelId="{6F5E2DF2-83E0-4E1A-9902-099A783A9F52}" type="presOf" srcId="{5D2773EF-1B2A-47CD-BA47-71BAD7595D2D}" destId="{4D5DEA7E-A625-46D6-AE4F-506DB633E7C4}" srcOrd="1" destOrd="0" presId="urn:microsoft.com/office/officeart/2005/8/layout/orgChart1"/>
    <dgm:cxn modelId="{959FA2EB-0279-4B51-9782-73C1856D9D05}" type="presOf" srcId="{0A072DA6-5AF0-4BCB-8B90-F1736D66815F}" destId="{B5610BDA-A41F-4E1E-9DFB-A06C073470E2}" srcOrd="0" destOrd="0" presId="urn:microsoft.com/office/officeart/2005/8/layout/orgChart1"/>
    <dgm:cxn modelId="{FB5F55A8-4244-4CCF-99AD-56CD38FA9E7F}" srcId="{AAF2262E-6100-4FDE-BB0E-F0C472DBFA4E}" destId="{0A072DA6-5AF0-4BCB-8B90-F1736D66815F}" srcOrd="1" destOrd="0" parTransId="{8060AAF4-83F9-4294-81D2-F8B724C03EAB}" sibTransId="{E40E2981-2AA2-4755-9E55-B83CD1598228}"/>
    <dgm:cxn modelId="{C70C36A7-1424-4564-BBAF-6ADAFBF2B027}" type="presOf" srcId="{743E70B7-5775-48E5-A241-196A3E76B29C}" destId="{B0D9712C-CCD5-4890-A5A1-89E656B73062}" srcOrd="1" destOrd="0" presId="urn:microsoft.com/office/officeart/2005/8/layout/orgChart1"/>
    <dgm:cxn modelId="{E38384CD-A0A5-4048-B8C0-9F20202D64E0}" type="presOf" srcId="{287B5478-68E1-4033-9963-8700FB0318F8}" destId="{2EE29058-8670-4F9E-80D2-F06E3931B881}" srcOrd="1" destOrd="0" presId="urn:microsoft.com/office/officeart/2005/8/layout/orgChart1"/>
    <dgm:cxn modelId="{CC79452C-742A-40E5-8157-92818C73CF8C}" type="presOf" srcId="{DF3CA2F6-815E-4FE6-8A4A-5804034018D0}" destId="{CD84F077-4B79-4404-817C-AA5B3807772B}" srcOrd="0" destOrd="0" presId="urn:microsoft.com/office/officeart/2005/8/layout/orgChart1"/>
    <dgm:cxn modelId="{5D515AF1-CC50-4CBF-BBCA-B53E5A60C1CE}" type="presOf" srcId="{8060AAF4-83F9-4294-81D2-F8B724C03EAB}" destId="{104FE55B-CC4B-408D-8C0F-78F17312303D}" srcOrd="0" destOrd="0" presId="urn:microsoft.com/office/officeart/2005/8/layout/orgChart1"/>
    <dgm:cxn modelId="{1230E0BA-742B-4564-9B8A-03E968C416BB}" type="presOf" srcId="{D31E5B73-0DF2-4521-88AA-DFB881217427}" destId="{966F4870-9265-4012-BCE3-B0CA79EDD267}" srcOrd="0" destOrd="0" presId="urn:microsoft.com/office/officeart/2005/8/layout/orgChart1"/>
    <dgm:cxn modelId="{BB75EA35-0BBC-4853-8A06-E9FA4731130A}" type="presOf" srcId="{3CB570F8-0B5B-4F83-A820-A00640E54356}" destId="{A997EA5B-AF49-45CB-816F-7569910478D5}" srcOrd="1" destOrd="0" presId="urn:microsoft.com/office/officeart/2005/8/layout/orgChart1"/>
    <dgm:cxn modelId="{AAF4FBEC-D8EC-4CFC-953F-8C46F52DE715}" type="presOf" srcId="{3CB570F8-0B5B-4F83-A820-A00640E54356}" destId="{FC8C8F70-5472-42FA-8C5B-C717C772BA49}" srcOrd="0" destOrd="0" presId="urn:microsoft.com/office/officeart/2005/8/layout/orgChart1"/>
    <dgm:cxn modelId="{4B8EF5B7-D7CA-4F49-868B-8C2B667EB859}" type="presOf" srcId="{0C03F11C-8F3E-4D01-9297-744CA0C710A9}" destId="{A581C47F-2DA5-44A6-91A3-8A0A8E29E083}" srcOrd="0" destOrd="0" presId="urn:microsoft.com/office/officeart/2005/8/layout/orgChart1"/>
    <dgm:cxn modelId="{8867CF33-A24A-4DA8-B923-457C9D694824}" srcId="{287B5478-68E1-4033-9963-8700FB0318F8}" destId="{3CB570F8-0B5B-4F83-A820-A00640E54356}" srcOrd="1" destOrd="0" parTransId="{FB0A23D9-1DA9-4376-B800-BE3231EE3821}" sibTransId="{FA95618C-4AAE-4EF0-80B9-9F92DAB16FE9}"/>
    <dgm:cxn modelId="{31E69AE4-C826-4D66-9D3A-C30BF23CD93C}" srcId="{442F6C6C-D6B3-44BD-8ACF-A8BA7520A540}" destId="{6C51B58D-D4A0-47A9-B257-007EDE248569}" srcOrd="0" destOrd="0" parTransId="{F4D836EF-98D7-4CF2-83D5-0BE6F54036AD}" sibTransId="{F8A163D1-1109-4AE8-85E3-C0B2BF582094}"/>
    <dgm:cxn modelId="{0636C315-0BAD-43B8-BF24-70784A45AF3C}" type="presOf" srcId="{AAF2262E-6100-4FDE-BB0E-F0C472DBFA4E}" destId="{B5483325-17C5-463E-909C-761DA9A85F1D}" srcOrd="1" destOrd="0" presId="urn:microsoft.com/office/officeart/2005/8/layout/orgChart1"/>
    <dgm:cxn modelId="{4955477F-873A-47C0-BB20-3FD24C21E5F3}" srcId="{3CB570F8-0B5B-4F83-A820-A00640E54356}" destId="{5D2773EF-1B2A-47CD-BA47-71BAD7595D2D}" srcOrd="0" destOrd="0" parTransId="{F826911F-D9B8-4DBA-8A93-761C47A44510}" sibTransId="{725DC02D-34DE-445C-95AC-FBA2D17587CF}"/>
    <dgm:cxn modelId="{2E7E914F-225A-42A4-98AE-E8A8BB72E163}" type="presOf" srcId="{44F0FACA-6C28-4237-AF83-0F7D9FCD974A}" destId="{4F0B18A6-69A1-4492-8F71-9D14F34A9482}" srcOrd="0" destOrd="0" presId="urn:microsoft.com/office/officeart/2005/8/layout/orgChart1"/>
    <dgm:cxn modelId="{BEB27B1A-6B30-4762-8ADA-22077A705287}" type="presParOf" srcId="{61B1B990-295B-4989-BD87-B7AAA9204DAA}" destId="{48641A7C-F54A-4D72-B6B7-392E489D0406}" srcOrd="0" destOrd="0" presId="urn:microsoft.com/office/officeart/2005/8/layout/orgChart1"/>
    <dgm:cxn modelId="{0B66E7C3-8AB1-44CC-B7C0-2B23C40EA8F7}" type="presParOf" srcId="{48641A7C-F54A-4D72-B6B7-392E489D0406}" destId="{C78CAFC1-545F-4170-BA7C-66D171EE21AE}" srcOrd="0" destOrd="0" presId="urn:microsoft.com/office/officeart/2005/8/layout/orgChart1"/>
    <dgm:cxn modelId="{4C16F836-1847-48E1-850C-F97EAC4A7CB7}" type="presParOf" srcId="{C78CAFC1-545F-4170-BA7C-66D171EE21AE}" destId="{4310C87A-7454-42FC-BC5E-EB96DE06E339}" srcOrd="0" destOrd="0" presId="urn:microsoft.com/office/officeart/2005/8/layout/orgChart1"/>
    <dgm:cxn modelId="{5CABB722-FA63-4D54-8669-388AA1C9AC89}" type="presParOf" srcId="{C78CAFC1-545F-4170-BA7C-66D171EE21AE}" destId="{18585EB2-B513-457C-AC54-7A04AA2EB0D3}" srcOrd="1" destOrd="0" presId="urn:microsoft.com/office/officeart/2005/8/layout/orgChart1"/>
    <dgm:cxn modelId="{80AF31B7-DC04-4EDD-AD41-DE3548687E62}" type="presParOf" srcId="{48641A7C-F54A-4D72-B6B7-392E489D0406}" destId="{846B1778-6376-4F42-BACD-C39FD3EF0F38}" srcOrd="1" destOrd="0" presId="urn:microsoft.com/office/officeart/2005/8/layout/orgChart1"/>
    <dgm:cxn modelId="{782D5FE5-8158-4F2A-A697-50ACF7A159AE}" type="presParOf" srcId="{846B1778-6376-4F42-BACD-C39FD3EF0F38}" destId="{966F4870-9265-4012-BCE3-B0CA79EDD267}" srcOrd="0" destOrd="0" presId="urn:microsoft.com/office/officeart/2005/8/layout/orgChart1"/>
    <dgm:cxn modelId="{C253F09F-0557-441E-96E7-C601D0A83121}" type="presParOf" srcId="{846B1778-6376-4F42-BACD-C39FD3EF0F38}" destId="{F3FCFD3A-60E3-4AFB-9607-836D208EE7AB}" srcOrd="1" destOrd="0" presId="urn:microsoft.com/office/officeart/2005/8/layout/orgChart1"/>
    <dgm:cxn modelId="{0A7D1E1E-028E-450C-8EF2-36B214FAEB42}" type="presParOf" srcId="{F3FCFD3A-60E3-4AFB-9607-836D208EE7AB}" destId="{22C70A5D-B237-49A8-9854-EFA3CAA4E337}" srcOrd="0" destOrd="0" presId="urn:microsoft.com/office/officeart/2005/8/layout/orgChart1"/>
    <dgm:cxn modelId="{94485F9A-17E7-4E2C-B0A3-116747976407}" type="presParOf" srcId="{22C70A5D-B237-49A8-9854-EFA3CAA4E337}" destId="{CEAB4CD6-FCCF-4C77-BC0F-B95D97A5792F}" srcOrd="0" destOrd="0" presId="urn:microsoft.com/office/officeart/2005/8/layout/orgChart1"/>
    <dgm:cxn modelId="{0C50F786-01BD-40D2-9FA5-5A4140D52A4D}" type="presParOf" srcId="{22C70A5D-B237-49A8-9854-EFA3CAA4E337}" destId="{2EE29058-8670-4F9E-80D2-F06E3931B881}" srcOrd="1" destOrd="0" presId="urn:microsoft.com/office/officeart/2005/8/layout/orgChart1"/>
    <dgm:cxn modelId="{17A9E728-B044-4257-BC4F-F19F0F11EB74}" type="presParOf" srcId="{F3FCFD3A-60E3-4AFB-9607-836D208EE7AB}" destId="{D925C43F-C5AC-458C-B98E-ED3028CF5B01}" srcOrd="1" destOrd="0" presId="urn:microsoft.com/office/officeart/2005/8/layout/orgChart1"/>
    <dgm:cxn modelId="{24AEA154-1587-496B-A833-6E78383DC02E}" type="presParOf" srcId="{D925C43F-C5AC-458C-B98E-ED3028CF5B01}" destId="{4BB233B2-C73C-4FF0-AE9C-00F975C51BA3}" srcOrd="0" destOrd="0" presId="urn:microsoft.com/office/officeart/2005/8/layout/orgChart1"/>
    <dgm:cxn modelId="{4205F84F-634C-4182-8CF2-FE1F668172DD}" type="presParOf" srcId="{D925C43F-C5AC-458C-B98E-ED3028CF5B01}" destId="{94C3C2F2-939F-4442-98A3-53EC0791E7D6}" srcOrd="1" destOrd="0" presId="urn:microsoft.com/office/officeart/2005/8/layout/orgChart1"/>
    <dgm:cxn modelId="{97F13E5A-AA48-4EAF-B8C6-DFA155DF50AC}" type="presParOf" srcId="{94C3C2F2-939F-4442-98A3-53EC0791E7D6}" destId="{940E902B-C9B8-4A48-81DF-02031A3488B4}" srcOrd="0" destOrd="0" presId="urn:microsoft.com/office/officeart/2005/8/layout/orgChart1"/>
    <dgm:cxn modelId="{52916D8A-DD7F-423A-864B-8F6A8DE389BC}" type="presParOf" srcId="{940E902B-C9B8-4A48-81DF-02031A3488B4}" destId="{9AF38300-5A6C-4453-90E7-F1B164BF52EB}" srcOrd="0" destOrd="0" presId="urn:microsoft.com/office/officeart/2005/8/layout/orgChart1"/>
    <dgm:cxn modelId="{A9E669C5-A61F-4FD2-B79B-272682D1F236}" type="presParOf" srcId="{940E902B-C9B8-4A48-81DF-02031A3488B4}" destId="{FED9DA17-2805-4B0C-BE52-64AE58AA58ED}" srcOrd="1" destOrd="0" presId="urn:microsoft.com/office/officeart/2005/8/layout/orgChart1"/>
    <dgm:cxn modelId="{5906D611-3527-4C74-B7CA-1CA6976B63ED}" type="presParOf" srcId="{94C3C2F2-939F-4442-98A3-53EC0791E7D6}" destId="{A1C47750-2B26-4182-BD21-511776A99A89}" srcOrd="1" destOrd="0" presId="urn:microsoft.com/office/officeart/2005/8/layout/orgChart1"/>
    <dgm:cxn modelId="{34B4464E-28D5-402D-8979-C314C3C405D6}" type="presParOf" srcId="{94C3C2F2-939F-4442-98A3-53EC0791E7D6}" destId="{EFEDD55F-D40F-4DBB-BCD6-2B702E4CE7B9}" srcOrd="2" destOrd="0" presId="urn:microsoft.com/office/officeart/2005/8/layout/orgChart1"/>
    <dgm:cxn modelId="{5A8E5F04-C40B-4928-8D6A-FAB4916CAC37}" type="presParOf" srcId="{D925C43F-C5AC-458C-B98E-ED3028CF5B01}" destId="{6A4FF39E-831F-4973-8B76-466AAFB63FEB}" srcOrd="2" destOrd="0" presId="urn:microsoft.com/office/officeart/2005/8/layout/orgChart1"/>
    <dgm:cxn modelId="{2051D26E-D13A-4198-8C4E-C0B2F2E31FC3}" type="presParOf" srcId="{D925C43F-C5AC-458C-B98E-ED3028CF5B01}" destId="{6F714B8D-0713-435F-A2D4-F21AF44FCD55}" srcOrd="3" destOrd="0" presId="urn:microsoft.com/office/officeart/2005/8/layout/orgChart1"/>
    <dgm:cxn modelId="{BE6FE396-C870-4397-968A-3894F66F946D}" type="presParOf" srcId="{6F714B8D-0713-435F-A2D4-F21AF44FCD55}" destId="{6C44D06F-5167-4D30-82DE-64AE3DD22153}" srcOrd="0" destOrd="0" presId="urn:microsoft.com/office/officeart/2005/8/layout/orgChart1"/>
    <dgm:cxn modelId="{E1CE8CCA-93E9-4E78-911B-2A744B8E8B05}" type="presParOf" srcId="{6C44D06F-5167-4D30-82DE-64AE3DD22153}" destId="{FC8C8F70-5472-42FA-8C5B-C717C772BA49}" srcOrd="0" destOrd="0" presId="urn:microsoft.com/office/officeart/2005/8/layout/orgChart1"/>
    <dgm:cxn modelId="{C33ED4C8-F377-4593-A6CF-8798519F164E}" type="presParOf" srcId="{6C44D06F-5167-4D30-82DE-64AE3DD22153}" destId="{A997EA5B-AF49-45CB-816F-7569910478D5}" srcOrd="1" destOrd="0" presId="urn:microsoft.com/office/officeart/2005/8/layout/orgChart1"/>
    <dgm:cxn modelId="{5494029F-0CA0-4E16-80C0-69E6DEA3019F}" type="presParOf" srcId="{6F714B8D-0713-435F-A2D4-F21AF44FCD55}" destId="{AF5821F6-8A21-4E65-AB52-31B2DAB460DA}" srcOrd="1" destOrd="0" presId="urn:microsoft.com/office/officeart/2005/8/layout/orgChart1"/>
    <dgm:cxn modelId="{7C755B0C-A40B-4A47-AF26-9175C01783CF}" type="presParOf" srcId="{AF5821F6-8A21-4E65-AB52-31B2DAB460DA}" destId="{C2EFB802-A377-4233-AA29-81AB345C6B33}" srcOrd="0" destOrd="0" presId="urn:microsoft.com/office/officeart/2005/8/layout/orgChart1"/>
    <dgm:cxn modelId="{0027AB3E-FE9B-4E1E-B571-3233C599FDE2}" type="presParOf" srcId="{AF5821F6-8A21-4E65-AB52-31B2DAB460DA}" destId="{810F5405-9288-40A3-B10F-7331BB102F4A}" srcOrd="1" destOrd="0" presId="urn:microsoft.com/office/officeart/2005/8/layout/orgChart1"/>
    <dgm:cxn modelId="{24C457A3-F4E7-4FF8-AD6D-37C8DBDB4E59}" type="presParOf" srcId="{810F5405-9288-40A3-B10F-7331BB102F4A}" destId="{11157BF0-21A1-473D-9482-EE4F873277CA}" srcOrd="0" destOrd="0" presId="urn:microsoft.com/office/officeart/2005/8/layout/orgChart1"/>
    <dgm:cxn modelId="{4C4C9716-701C-437B-B8E1-673BBDB2F39B}" type="presParOf" srcId="{11157BF0-21A1-473D-9482-EE4F873277CA}" destId="{7E753263-7D50-49CD-BEDD-73F128F2A6FE}" srcOrd="0" destOrd="0" presId="urn:microsoft.com/office/officeart/2005/8/layout/orgChart1"/>
    <dgm:cxn modelId="{EBC4BA8F-6999-472F-A238-1FB5F9AD2B6A}" type="presParOf" srcId="{11157BF0-21A1-473D-9482-EE4F873277CA}" destId="{4D5DEA7E-A625-46D6-AE4F-506DB633E7C4}" srcOrd="1" destOrd="0" presId="urn:microsoft.com/office/officeart/2005/8/layout/orgChart1"/>
    <dgm:cxn modelId="{44824158-F77B-443B-A898-4517FC8C25B0}" type="presParOf" srcId="{810F5405-9288-40A3-B10F-7331BB102F4A}" destId="{938BFD36-320E-4F73-8E02-CA20DC70FD29}" srcOrd="1" destOrd="0" presId="urn:microsoft.com/office/officeart/2005/8/layout/orgChart1"/>
    <dgm:cxn modelId="{CA2D952F-F5B0-473A-967E-DD26F671ADF2}" type="presParOf" srcId="{810F5405-9288-40A3-B10F-7331BB102F4A}" destId="{3CDC0D3D-8CED-44BD-A89A-955ECEC6D161}" srcOrd="2" destOrd="0" presId="urn:microsoft.com/office/officeart/2005/8/layout/orgChart1"/>
    <dgm:cxn modelId="{B83FAEAB-5D35-4425-8C94-48E1068B8848}" type="presParOf" srcId="{6F714B8D-0713-435F-A2D4-F21AF44FCD55}" destId="{EA8DDBFB-D0B0-409E-85E3-AB17E9E9A86C}" srcOrd="2" destOrd="0" presId="urn:microsoft.com/office/officeart/2005/8/layout/orgChart1"/>
    <dgm:cxn modelId="{5EAD8BA5-3C94-4679-BC5F-ECD3B4A3DC41}" type="presParOf" srcId="{F3FCFD3A-60E3-4AFB-9607-836D208EE7AB}" destId="{375392AC-0D87-4D18-A209-942EDC58F367}" srcOrd="2" destOrd="0" presId="urn:microsoft.com/office/officeart/2005/8/layout/orgChart1"/>
    <dgm:cxn modelId="{EBC70505-1602-48B9-84C1-5DECB5FF2BEB}" type="presParOf" srcId="{846B1778-6376-4F42-BACD-C39FD3EF0F38}" destId="{50E1319E-7F7B-47FD-87A0-B66D0D319D4A}" srcOrd="2" destOrd="0" presId="urn:microsoft.com/office/officeart/2005/8/layout/orgChart1"/>
    <dgm:cxn modelId="{56BFF04D-7573-46F7-AB0A-8E50D978B300}" type="presParOf" srcId="{846B1778-6376-4F42-BACD-C39FD3EF0F38}" destId="{2428FCE9-A68F-4B36-B0D4-0317804FF08A}" srcOrd="3" destOrd="0" presId="urn:microsoft.com/office/officeart/2005/8/layout/orgChart1"/>
    <dgm:cxn modelId="{89C7AB96-B2F6-475D-9B14-3CC99BE636BB}" type="presParOf" srcId="{2428FCE9-A68F-4B36-B0D4-0317804FF08A}" destId="{B2693D2E-C970-419F-AABF-8BEEB7D867D8}" srcOrd="0" destOrd="0" presId="urn:microsoft.com/office/officeart/2005/8/layout/orgChart1"/>
    <dgm:cxn modelId="{9E8D6416-B0B7-4808-9A63-12E660D8AE90}" type="presParOf" srcId="{B2693D2E-C970-419F-AABF-8BEEB7D867D8}" destId="{16FC31F8-8CED-41DC-A7D1-3E4BABF4911C}" srcOrd="0" destOrd="0" presId="urn:microsoft.com/office/officeart/2005/8/layout/orgChart1"/>
    <dgm:cxn modelId="{137179C9-28D3-45BB-89C1-60EE7940A872}" type="presParOf" srcId="{B2693D2E-C970-419F-AABF-8BEEB7D867D8}" destId="{B5483325-17C5-463E-909C-761DA9A85F1D}" srcOrd="1" destOrd="0" presId="urn:microsoft.com/office/officeart/2005/8/layout/orgChart1"/>
    <dgm:cxn modelId="{DDF577AE-AB0B-4A2A-9762-77F9A3796135}" type="presParOf" srcId="{2428FCE9-A68F-4B36-B0D4-0317804FF08A}" destId="{AA1A5C93-649C-454E-BA71-6DE7FAA8FFEC}" srcOrd="1" destOrd="0" presId="urn:microsoft.com/office/officeart/2005/8/layout/orgChart1"/>
    <dgm:cxn modelId="{9C56B48A-7076-40FE-8B88-C989190EA236}" type="presParOf" srcId="{AA1A5C93-649C-454E-BA71-6DE7FAA8FFEC}" destId="{104FE55B-CC4B-408D-8C0F-78F17312303D}" srcOrd="0" destOrd="0" presId="urn:microsoft.com/office/officeart/2005/8/layout/orgChart1"/>
    <dgm:cxn modelId="{099ED68E-EF40-4405-AD8E-1DF3D834DFCD}" type="presParOf" srcId="{AA1A5C93-649C-454E-BA71-6DE7FAA8FFEC}" destId="{E42517D7-2AE9-4A23-98D8-C9C44F3E2058}" srcOrd="1" destOrd="0" presId="urn:microsoft.com/office/officeart/2005/8/layout/orgChart1"/>
    <dgm:cxn modelId="{E54A2A9D-0D0E-4551-99B0-AFC3F39F77B3}" type="presParOf" srcId="{E42517D7-2AE9-4A23-98D8-C9C44F3E2058}" destId="{2F422EB1-E5D2-4B39-A094-9D269AE1B06F}" srcOrd="0" destOrd="0" presId="urn:microsoft.com/office/officeart/2005/8/layout/orgChart1"/>
    <dgm:cxn modelId="{07A8EC2D-CB5E-4D9F-A231-95B674F6F95F}" type="presParOf" srcId="{2F422EB1-E5D2-4B39-A094-9D269AE1B06F}" destId="{B5610BDA-A41F-4E1E-9DFB-A06C073470E2}" srcOrd="0" destOrd="0" presId="urn:microsoft.com/office/officeart/2005/8/layout/orgChart1"/>
    <dgm:cxn modelId="{BEBB2E9E-9B07-4F2C-9200-B94A99BCFB60}" type="presParOf" srcId="{2F422EB1-E5D2-4B39-A094-9D269AE1B06F}" destId="{2C9FB3DC-29D6-4967-BDC9-2FDB60A94135}" srcOrd="1" destOrd="0" presId="urn:microsoft.com/office/officeart/2005/8/layout/orgChart1"/>
    <dgm:cxn modelId="{DE4BE5E9-38B8-40C0-94F3-2BCEBC13F56B}" type="presParOf" srcId="{E42517D7-2AE9-4A23-98D8-C9C44F3E2058}" destId="{FB029783-5090-4380-A6C8-535B070C3794}" srcOrd="1" destOrd="0" presId="urn:microsoft.com/office/officeart/2005/8/layout/orgChart1"/>
    <dgm:cxn modelId="{AD8754B3-5ACA-4DED-B6B1-A7C3B42D92DC}" type="presParOf" srcId="{E42517D7-2AE9-4A23-98D8-C9C44F3E2058}" destId="{6FF10C1C-E9CE-4671-B0D7-348F7C66D73F}" srcOrd="2" destOrd="0" presId="urn:microsoft.com/office/officeart/2005/8/layout/orgChart1"/>
    <dgm:cxn modelId="{E19EBD69-23B4-4528-A09B-ABDB66CF9FED}" type="presParOf" srcId="{AA1A5C93-649C-454E-BA71-6DE7FAA8FFEC}" destId="{4F0B18A6-69A1-4492-8F71-9D14F34A9482}" srcOrd="2" destOrd="0" presId="urn:microsoft.com/office/officeart/2005/8/layout/orgChart1"/>
    <dgm:cxn modelId="{6FE65842-6248-4F85-9D5A-F0F60B5CC01E}" type="presParOf" srcId="{AA1A5C93-649C-454E-BA71-6DE7FAA8FFEC}" destId="{734AC690-7D07-4FF8-AC20-820DFAFA93EF}" srcOrd="3" destOrd="0" presId="urn:microsoft.com/office/officeart/2005/8/layout/orgChart1"/>
    <dgm:cxn modelId="{17E57B77-2F88-4434-BEAE-9394D0C12312}" type="presParOf" srcId="{734AC690-7D07-4FF8-AC20-820DFAFA93EF}" destId="{61F37B59-A360-4EF5-BCF1-E15AFAD9EB3C}" srcOrd="0" destOrd="0" presId="urn:microsoft.com/office/officeart/2005/8/layout/orgChart1"/>
    <dgm:cxn modelId="{653D8370-1B87-4486-82E9-B3E87EFCF8C3}" type="presParOf" srcId="{61F37B59-A360-4EF5-BCF1-E15AFAD9EB3C}" destId="{DF381210-C1E1-4D46-95C4-9BB8D69B57A1}" srcOrd="0" destOrd="0" presId="urn:microsoft.com/office/officeart/2005/8/layout/orgChart1"/>
    <dgm:cxn modelId="{B41FE6AB-EE16-4A8B-BA8B-B3F50B3E93D7}" type="presParOf" srcId="{61F37B59-A360-4EF5-BCF1-E15AFAD9EB3C}" destId="{B0D9712C-CCD5-4890-A5A1-89E656B73062}" srcOrd="1" destOrd="0" presId="urn:microsoft.com/office/officeart/2005/8/layout/orgChart1"/>
    <dgm:cxn modelId="{CE2B8DCE-A8DF-451B-A81D-89E05757A105}" type="presParOf" srcId="{734AC690-7D07-4FF8-AC20-820DFAFA93EF}" destId="{EF8123A3-066A-4789-86C8-F9C55C769B75}" srcOrd="1" destOrd="0" presId="urn:microsoft.com/office/officeart/2005/8/layout/orgChart1"/>
    <dgm:cxn modelId="{6AAB4535-6E49-4121-9275-0215BA14CF39}" type="presParOf" srcId="{734AC690-7D07-4FF8-AC20-820DFAFA93EF}" destId="{A2DED6CA-65F5-42C6-AA90-081D9D301B9B}" srcOrd="2" destOrd="0" presId="urn:microsoft.com/office/officeart/2005/8/layout/orgChart1"/>
    <dgm:cxn modelId="{CE8B332C-B62A-41CF-86DA-FE400FED648E}" type="presParOf" srcId="{2428FCE9-A68F-4B36-B0D4-0317804FF08A}" destId="{BA376A4E-47BD-472B-A5BD-320FF180EE9A}" srcOrd="2" destOrd="0" presId="urn:microsoft.com/office/officeart/2005/8/layout/orgChart1"/>
    <dgm:cxn modelId="{C34F5B15-FD9B-410F-B4AD-2F23460B2A46}" type="presParOf" srcId="{BA376A4E-47BD-472B-A5BD-320FF180EE9A}" destId="{0F1E686B-BE85-48E9-A5F2-9D31DE26CFD2}" srcOrd="0" destOrd="0" presId="urn:microsoft.com/office/officeart/2005/8/layout/orgChart1"/>
    <dgm:cxn modelId="{BEB1F767-22A5-4EA5-805D-A677B98B447B}" type="presParOf" srcId="{BA376A4E-47BD-472B-A5BD-320FF180EE9A}" destId="{579837F7-2AC2-41C7-8540-B105E99CC754}" srcOrd="1" destOrd="0" presId="urn:microsoft.com/office/officeart/2005/8/layout/orgChart1"/>
    <dgm:cxn modelId="{CE776F81-1F74-4C03-B9CE-E2EF5D612068}" type="presParOf" srcId="{579837F7-2AC2-41C7-8540-B105E99CC754}" destId="{91789DA6-CE45-447F-8C2A-C765D6323E88}" srcOrd="0" destOrd="0" presId="urn:microsoft.com/office/officeart/2005/8/layout/orgChart1"/>
    <dgm:cxn modelId="{73856101-73E0-44B2-9301-59353BACC009}" type="presParOf" srcId="{91789DA6-CE45-447F-8C2A-C765D6323E88}" destId="{A581C47F-2DA5-44A6-91A3-8A0A8E29E083}" srcOrd="0" destOrd="0" presId="urn:microsoft.com/office/officeart/2005/8/layout/orgChart1"/>
    <dgm:cxn modelId="{C1DD9C02-6CE1-421A-967A-B6FF1064A5AE}" type="presParOf" srcId="{91789DA6-CE45-447F-8C2A-C765D6323E88}" destId="{520695D4-9A16-478C-A324-4FFD56DE26CF}" srcOrd="1" destOrd="0" presId="urn:microsoft.com/office/officeart/2005/8/layout/orgChart1"/>
    <dgm:cxn modelId="{C101C973-60BE-445B-857D-F8E44AEBD5EC}" type="presParOf" srcId="{579837F7-2AC2-41C7-8540-B105E99CC754}" destId="{053C2606-EE7D-4AD2-9FE3-751245097B4C}" srcOrd="1" destOrd="0" presId="urn:microsoft.com/office/officeart/2005/8/layout/orgChart1"/>
    <dgm:cxn modelId="{7BB67906-84D1-4EAB-9576-81BB2EDD3BDC}" type="presParOf" srcId="{579837F7-2AC2-41C7-8540-B105E99CC754}" destId="{DEC233A9-FC86-4FD7-ACC2-4D12EA79349F}" srcOrd="2" destOrd="0" presId="urn:microsoft.com/office/officeart/2005/8/layout/orgChart1"/>
    <dgm:cxn modelId="{9044F1EA-6C3A-4525-95DB-97E8155C13D9}" type="presParOf" srcId="{48641A7C-F54A-4D72-B6B7-392E489D0406}" destId="{1E7DA089-25A8-4CB6-BD86-3DAA482D0CA6}" srcOrd="2" destOrd="0" presId="urn:microsoft.com/office/officeart/2005/8/layout/orgChart1"/>
    <dgm:cxn modelId="{DC0EB07E-F2B8-452B-A85A-5023170613E9}" type="presParOf" srcId="{1E7DA089-25A8-4CB6-BD86-3DAA482D0CA6}" destId="{212A3A0C-DC77-44F1-8F9C-7BED80916C00}" srcOrd="0" destOrd="0" presId="urn:microsoft.com/office/officeart/2005/8/layout/orgChart1"/>
    <dgm:cxn modelId="{1EE62AF7-A0FE-4F1D-BE5E-40C205D44E86}" type="presParOf" srcId="{1E7DA089-25A8-4CB6-BD86-3DAA482D0CA6}" destId="{AADFBC13-6437-42E5-8B44-99D84D36C9F1}" srcOrd="1" destOrd="0" presId="urn:microsoft.com/office/officeart/2005/8/layout/orgChart1"/>
    <dgm:cxn modelId="{E4F0B845-273D-477B-98B8-42A830FD77E9}" type="presParOf" srcId="{AADFBC13-6437-42E5-8B44-99D84D36C9F1}" destId="{FF8FB63F-1FBA-421E-A4FB-0C6B3C0406C0}" srcOrd="0" destOrd="0" presId="urn:microsoft.com/office/officeart/2005/8/layout/orgChart1"/>
    <dgm:cxn modelId="{FD31CBBD-587B-4CFF-B9C8-EC2D83F4232C}" type="presParOf" srcId="{FF8FB63F-1FBA-421E-A4FB-0C6B3C0406C0}" destId="{CD84F077-4B79-4404-817C-AA5B3807772B}" srcOrd="0" destOrd="0" presId="urn:microsoft.com/office/officeart/2005/8/layout/orgChart1"/>
    <dgm:cxn modelId="{757E214F-7578-452F-9364-BA5BB691D315}" type="presParOf" srcId="{FF8FB63F-1FBA-421E-A4FB-0C6B3C0406C0}" destId="{58095B2D-2EC3-4EFE-A5A3-D632E5D1C231}" srcOrd="1" destOrd="0" presId="urn:microsoft.com/office/officeart/2005/8/layout/orgChart1"/>
    <dgm:cxn modelId="{5D11790C-4FFA-469E-A95B-7DC1860F0BBA}" type="presParOf" srcId="{AADFBC13-6437-42E5-8B44-99D84D36C9F1}" destId="{AB6FC983-E674-478A-9AB7-E4A8353A4BE3}" srcOrd="1" destOrd="0" presId="urn:microsoft.com/office/officeart/2005/8/layout/orgChart1"/>
    <dgm:cxn modelId="{FD3A42E2-F7E8-480C-98E4-4577E56C8BDB}" type="presParOf" srcId="{AADFBC13-6437-42E5-8B44-99D84D36C9F1}" destId="{BBDD8067-1214-4AF6-8C0D-95F4E751715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 smtClean="0"/>
            <a:t>Director(a) de Salud Pública Vacante</a:t>
          </a:r>
          <a:endParaRPr lang="es-ES" sz="1200" dirty="0"/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/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/>
        </a:p>
      </dgm:t>
    </dgm:pt>
    <dgm:pt modelId="{AB36511C-64FD-47EA-AB43-5F05EC364508}" type="asst">
      <dgm:prSet phldrT="[Texto]" custT="1"/>
      <dgm:spPr/>
      <dgm:t>
        <a:bodyPr/>
        <a:lstStyle/>
        <a:p>
          <a:r>
            <a:rPr lang="es-ES" sz="1200" dirty="0" smtClean="0"/>
            <a:t>Secretaria / o</a:t>
          </a:r>
        </a:p>
      </dgm:t>
    </dgm:pt>
    <dgm:pt modelId="{DC35359C-5C4D-4390-8FF0-5C08C823EF1E}" type="parTrans" cxnId="{E94BFCA1-FD52-4FF4-9A7E-6EBD6E408C46}">
      <dgm:prSet/>
      <dgm:spPr/>
      <dgm:t>
        <a:bodyPr/>
        <a:lstStyle/>
        <a:p>
          <a:endParaRPr lang="es-ES" sz="1200"/>
        </a:p>
      </dgm:t>
    </dgm:pt>
    <dgm:pt modelId="{9E705336-ED91-4F99-8AF7-59002A3FEEC3}" type="sibTrans" cxnId="{E94BFCA1-FD52-4FF4-9A7E-6EBD6E408C46}">
      <dgm:prSet/>
      <dgm:spPr/>
      <dgm:t>
        <a:bodyPr/>
        <a:lstStyle/>
        <a:p>
          <a:endParaRPr lang="es-ES" sz="1200"/>
        </a:p>
      </dgm:t>
    </dgm:pt>
    <dgm:pt modelId="{8F880CD5-1545-4686-A170-D48280180D6E}">
      <dgm:prSet phldrT="[Texto]" custT="1"/>
      <dgm:spPr/>
      <dgm:t>
        <a:bodyPr/>
        <a:lstStyle/>
        <a:p>
          <a:r>
            <a:rPr lang="es-ES" sz="1200" dirty="0" smtClean="0"/>
            <a:t>Coordinador(a) Administrativo(a)</a:t>
          </a:r>
          <a:endParaRPr lang="es-ES" sz="1200" dirty="0"/>
        </a:p>
      </dgm:t>
    </dgm:pt>
    <dgm:pt modelId="{298BFFE0-F177-4185-AAE8-C85021C4A26F}" type="parTrans" cxnId="{F242EDFA-91F1-4318-AE9B-95BE2B08E998}">
      <dgm:prSet/>
      <dgm:spPr/>
      <dgm:t>
        <a:bodyPr/>
        <a:lstStyle/>
        <a:p>
          <a:endParaRPr lang="es-ES" sz="1200"/>
        </a:p>
      </dgm:t>
    </dgm:pt>
    <dgm:pt modelId="{8351CCCF-F799-46A6-AD12-89B90B700A87}" type="sibTrans" cxnId="{F242EDFA-91F1-4318-AE9B-95BE2B08E998}">
      <dgm:prSet/>
      <dgm:spPr/>
      <dgm:t>
        <a:bodyPr/>
        <a:lstStyle/>
        <a:p>
          <a:endParaRPr lang="es-ES" sz="1200"/>
        </a:p>
      </dgm:t>
    </dgm:pt>
    <dgm:pt modelId="{4307D5B6-0AF2-483B-A328-CF9DC1AA510D}">
      <dgm:prSet phldrT="[Texto]" custT="1"/>
      <dgm:spPr/>
      <dgm:t>
        <a:bodyPr/>
        <a:lstStyle/>
        <a:p>
          <a:r>
            <a:rPr lang="es-ES" sz="1200" dirty="0" smtClean="0"/>
            <a:t>Coordinador(a) de Municipio Saludable </a:t>
          </a:r>
        </a:p>
      </dgm:t>
    </dgm:pt>
    <dgm:pt modelId="{F6C41673-0596-4435-A955-11CA3B0419F0}" type="parTrans" cxnId="{FCB24D9D-A07C-4187-AA1D-8C7076E89030}">
      <dgm:prSet/>
      <dgm:spPr/>
      <dgm:t>
        <a:bodyPr/>
        <a:lstStyle/>
        <a:p>
          <a:endParaRPr lang="es-ES" sz="1200"/>
        </a:p>
      </dgm:t>
    </dgm:pt>
    <dgm:pt modelId="{0480834A-5A56-4CFF-A6C8-C14245E99203}" type="sibTrans" cxnId="{FCB24D9D-A07C-4187-AA1D-8C7076E89030}">
      <dgm:prSet/>
      <dgm:spPr/>
      <dgm:t>
        <a:bodyPr/>
        <a:lstStyle/>
        <a:p>
          <a:endParaRPr lang="es-ES" sz="1200"/>
        </a:p>
      </dgm:t>
    </dgm:pt>
    <dgm:pt modelId="{E5EA4E6E-83A0-4ADA-A2AD-A08E66933B54}">
      <dgm:prSet phldrT="[Texto]" custT="1"/>
      <dgm:spPr/>
      <dgm:t>
        <a:bodyPr/>
        <a:lstStyle/>
        <a:p>
          <a:r>
            <a:rPr lang="es-ES" sz="1200" dirty="0" smtClean="0"/>
            <a:t>Coordinador(a) de Salud Bucal </a:t>
          </a:r>
        </a:p>
      </dgm:t>
    </dgm:pt>
    <dgm:pt modelId="{2A2AA59D-45BD-4679-8716-416BE3CA26B7}" type="parTrans" cxnId="{7E6F2F9F-41F8-4FD7-AB95-43A0C7539A4B}">
      <dgm:prSet/>
      <dgm:spPr/>
      <dgm:t>
        <a:bodyPr/>
        <a:lstStyle/>
        <a:p>
          <a:endParaRPr lang="es-ES" sz="1200"/>
        </a:p>
      </dgm:t>
    </dgm:pt>
    <dgm:pt modelId="{F0EFC1E0-FD66-4A5B-8205-7BD3088C1C13}" type="sibTrans" cxnId="{7E6F2F9F-41F8-4FD7-AB95-43A0C7539A4B}">
      <dgm:prSet/>
      <dgm:spPr/>
      <dgm:t>
        <a:bodyPr/>
        <a:lstStyle/>
        <a:p>
          <a:endParaRPr lang="es-ES" sz="1200"/>
        </a:p>
      </dgm:t>
    </dgm:pt>
    <dgm:pt modelId="{EDE62284-528D-4BD4-B07A-531AD9B4CA6E}" type="asst">
      <dgm:prSet custT="1"/>
      <dgm:spPr/>
      <dgm:t>
        <a:bodyPr/>
        <a:lstStyle/>
        <a:p>
          <a:r>
            <a:rPr lang="es-ES" sz="1200" dirty="0" smtClean="0"/>
            <a:t>Jefe(a) Administrativo(a)</a:t>
          </a:r>
          <a:endParaRPr lang="es-ES" sz="1200" dirty="0"/>
        </a:p>
      </dgm:t>
    </dgm:pt>
    <dgm:pt modelId="{F6FE043D-B0CB-4D43-AFFB-CE9F0B16F314}" type="parTrans" cxnId="{D984FE1A-CD2B-492C-B16F-5055C42E52C7}">
      <dgm:prSet/>
      <dgm:spPr/>
      <dgm:t>
        <a:bodyPr/>
        <a:lstStyle/>
        <a:p>
          <a:endParaRPr lang="es-ES" sz="1200"/>
        </a:p>
      </dgm:t>
    </dgm:pt>
    <dgm:pt modelId="{FE7C0231-D927-4941-9A2D-80A63E53CAF5}" type="sibTrans" cxnId="{D984FE1A-CD2B-492C-B16F-5055C42E52C7}">
      <dgm:prSet/>
      <dgm:spPr/>
      <dgm:t>
        <a:bodyPr/>
        <a:lstStyle/>
        <a:p>
          <a:endParaRPr lang="es-ES" sz="1200"/>
        </a:p>
      </dgm:t>
    </dgm:pt>
    <dgm:pt modelId="{A73A9359-F29F-44D1-BED8-0AAAE6261E69}" type="asst">
      <dgm:prSet custT="1"/>
      <dgm:spPr/>
      <dgm:t>
        <a:bodyPr/>
        <a:lstStyle/>
        <a:p>
          <a:r>
            <a:rPr lang="es-ES" sz="1200" dirty="0" smtClean="0"/>
            <a:t>Promotor(a)</a:t>
          </a:r>
          <a:endParaRPr lang="es-ES" sz="1200" dirty="0"/>
        </a:p>
      </dgm:t>
    </dgm:pt>
    <dgm:pt modelId="{515F3C64-A58F-4A1A-B601-4FD0F6BBF686}" type="parTrans" cxnId="{06A75088-DCC8-4E00-A6A1-354DCAF310A8}">
      <dgm:prSet/>
      <dgm:spPr/>
      <dgm:t>
        <a:bodyPr/>
        <a:lstStyle/>
        <a:p>
          <a:endParaRPr lang="es-ES" sz="1200"/>
        </a:p>
      </dgm:t>
    </dgm:pt>
    <dgm:pt modelId="{4BD81B52-B35A-4E7E-B48C-D00777919C6D}" type="sibTrans" cxnId="{06A75088-DCC8-4E00-A6A1-354DCAF310A8}">
      <dgm:prSet/>
      <dgm:spPr/>
      <dgm:t>
        <a:bodyPr/>
        <a:lstStyle/>
        <a:p>
          <a:endParaRPr lang="es-ES" sz="1200"/>
        </a:p>
      </dgm:t>
    </dgm:pt>
    <dgm:pt modelId="{9BD5A0E8-0EB5-483E-B803-E68DBDAB6B14}">
      <dgm:prSet custT="1"/>
      <dgm:spPr/>
      <dgm:t>
        <a:bodyPr/>
        <a:lstStyle/>
        <a:p>
          <a:r>
            <a:rPr lang="es-ES" sz="1200" dirty="0" smtClean="0"/>
            <a:t>Encargado(a) Médico(a) de Barrio y Centros de Salud </a:t>
          </a:r>
        </a:p>
      </dgm:t>
    </dgm:pt>
    <dgm:pt modelId="{0FC85360-94AF-483F-BAE8-940657D172F4}" type="parTrans" cxnId="{FC9C594C-AE0B-405B-88F4-83B6C0A4F544}">
      <dgm:prSet/>
      <dgm:spPr/>
      <dgm:t>
        <a:bodyPr/>
        <a:lstStyle/>
        <a:p>
          <a:endParaRPr lang="es-ES" sz="1200"/>
        </a:p>
      </dgm:t>
    </dgm:pt>
    <dgm:pt modelId="{5AC237EB-98A1-4D35-8703-9F1E8A1E6E23}" type="sibTrans" cxnId="{FC9C594C-AE0B-405B-88F4-83B6C0A4F544}">
      <dgm:prSet/>
      <dgm:spPr/>
      <dgm:t>
        <a:bodyPr/>
        <a:lstStyle/>
        <a:p>
          <a:endParaRPr lang="es-ES" sz="1200"/>
        </a:p>
      </dgm:t>
    </dgm:pt>
    <dgm:pt modelId="{CE6CA100-D8C7-47B1-9116-432EFAE4BBAA}">
      <dgm:prSet custT="1"/>
      <dgm:spPr/>
      <dgm:t>
        <a:bodyPr/>
        <a:lstStyle/>
        <a:p>
          <a:r>
            <a:rPr lang="es-ES" sz="1200" dirty="0" smtClean="0"/>
            <a:t>Jefe(a) de Brigadas Médicas </a:t>
          </a:r>
        </a:p>
      </dgm:t>
    </dgm:pt>
    <dgm:pt modelId="{B238E5C5-328D-43E0-BBC4-1DD65AFFA55E}" type="parTrans" cxnId="{C00709F5-A8ED-4497-89D8-326AEBCD8C6F}">
      <dgm:prSet/>
      <dgm:spPr/>
      <dgm:t>
        <a:bodyPr/>
        <a:lstStyle/>
        <a:p>
          <a:endParaRPr lang="es-ES" sz="1200"/>
        </a:p>
      </dgm:t>
    </dgm:pt>
    <dgm:pt modelId="{873FE944-6F64-41C8-8407-872C619080B1}" type="sibTrans" cxnId="{C00709F5-A8ED-4497-89D8-326AEBCD8C6F}">
      <dgm:prSet/>
      <dgm:spPr/>
      <dgm:t>
        <a:bodyPr/>
        <a:lstStyle/>
        <a:p>
          <a:endParaRPr lang="es-ES" sz="1200"/>
        </a:p>
      </dgm:t>
    </dgm:pt>
    <dgm:pt modelId="{C8EE8DCC-B39E-4F5A-9FFB-55AA5BFEA673}">
      <dgm:prSet custT="1"/>
      <dgm:spPr/>
      <dgm:t>
        <a:bodyPr/>
        <a:lstStyle/>
        <a:p>
          <a:r>
            <a:rPr lang="es-ES" sz="1200" dirty="0" smtClean="0"/>
            <a:t>Jefe(a) del Centro Canino y Felino</a:t>
          </a:r>
          <a:endParaRPr lang="es-ES" sz="1200" dirty="0"/>
        </a:p>
      </dgm:t>
    </dgm:pt>
    <dgm:pt modelId="{51D614A6-A7C1-449D-9A75-CFC08FA4F025}" type="parTrans" cxnId="{E278A1C8-5ADF-4DFF-AF21-D2650470C06C}">
      <dgm:prSet/>
      <dgm:spPr/>
      <dgm:t>
        <a:bodyPr/>
        <a:lstStyle/>
        <a:p>
          <a:endParaRPr lang="es-ES" sz="1200"/>
        </a:p>
      </dgm:t>
    </dgm:pt>
    <dgm:pt modelId="{8B7F9AD4-8C04-43CC-AEE6-3A14DE11F27A}" type="sibTrans" cxnId="{E278A1C8-5ADF-4DFF-AF21-D2650470C06C}">
      <dgm:prSet/>
      <dgm:spPr/>
      <dgm:t>
        <a:bodyPr/>
        <a:lstStyle/>
        <a:p>
          <a:endParaRPr lang="es-ES" sz="1200"/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 val="init"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73325" custScaleY="130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DD74741-1EB5-475F-98E9-09B041442EA9}" type="pres">
      <dgm:prSet presAssocID="{298BFFE0-F177-4185-AAE8-C85021C4A26F}" presName="Name37" presStyleLbl="parChTrans1D2" presStyleIdx="0" presStyleCnt="9"/>
      <dgm:spPr/>
      <dgm:t>
        <a:bodyPr/>
        <a:lstStyle/>
        <a:p>
          <a:endParaRPr lang="es-ES"/>
        </a:p>
      </dgm:t>
    </dgm:pt>
    <dgm:pt modelId="{C021CBAB-899B-4578-8AD1-BAC4F9610245}" type="pres">
      <dgm:prSet presAssocID="{8F880CD5-1545-4686-A170-D48280180D6E}" presName="hierRoot2" presStyleCnt="0">
        <dgm:presLayoutVars>
          <dgm:hierBranch val="init"/>
        </dgm:presLayoutVars>
      </dgm:prSet>
      <dgm:spPr/>
    </dgm:pt>
    <dgm:pt modelId="{AB7D213C-CE92-42FA-94E1-F24F7C23750D}" type="pres">
      <dgm:prSet presAssocID="{8F880CD5-1545-4686-A170-D48280180D6E}" presName="rootComposite" presStyleCnt="0"/>
      <dgm:spPr/>
    </dgm:pt>
    <dgm:pt modelId="{F0C4384C-AAF6-4E1D-B697-D90ED7D85EDE}" type="pres">
      <dgm:prSet presAssocID="{8F880CD5-1545-4686-A170-D48280180D6E}" presName="rootText" presStyleLbl="node2" presStyleIdx="0" presStyleCnt="6" custScaleX="114085" custScaleY="1593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8C1C0D3-49F6-460E-91BB-DD541AC363A4}" type="pres">
      <dgm:prSet presAssocID="{8F880CD5-1545-4686-A170-D48280180D6E}" presName="rootConnector" presStyleLbl="node2" presStyleIdx="0" presStyleCnt="6"/>
      <dgm:spPr/>
      <dgm:t>
        <a:bodyPr/>
        <a:lstStyle/>
        <a:p>
          <a:endParaRPr lang="es-ES"/>
        </a:p>
      </dgm:t>
    </dgm:pt>
    <dgm:pt modelId="{D5044F99-D8BF-4E08-A7A9-2C9D5F33776A}" type="pres">
      <dgm:prSet presAssocID="{8F880CD5-1545-4686-A170-D48280180D6E}" presName="hierChild4" presStyleCnt="0"/>
      <dgm:spPr/>
    </dgm:pt>
    <dgm:pt modelId="{A6C3160A-BB6E-4649-8EFB-258A2C7D0A63}" type="pres">
      <dgm:prSet presAssocID="{8F880CD5-1545-4686-A170-D48280180D6E}" presName="hierChild5" presStyleCnt="0"/>
      <dgm:spPr/>
    </dgm:pt>
    <dgm:pt modelId="{2D8AFDEF-69B2-45AB-A941-7B0E9927D3BD}" type="pres">
      <dgm:prSet presAssocID="{F6C41673-0596-4435-A955-11CA3B0419F0}" presName="Name37" presStyleLbl="parChTrans1D2" presStyleIdx="1" presStyleCnt="9"/>
      <dgm:spPr/>
      <dgm:t>
        <a:bodyPr/>
        <a:lstStyle/>
        <a:p>
          <a:endParaRPr lang="es-ES"/>
        </a:p>
      </dgm:t>
    </dgm:pt>
    <dgm:pt modelId="{6880FEFC-EA66-4C95-8E67-9A2A74066632}" type="pres">
      <dgm:prSet presAssocID="{4307D5B6-0AF2-483B-A328-CF9DC1AA510D}" presName="hierRoot2" presStyleCnt="0">
        <dgm:presLayoutVars>
          <dgm:hierBranch val="init"/>
        </dgm:presLayoutVars>
      </dgm:prSet>
      <dgm:spPr/>
    </dgm:pt>
    <dgm:pt modelId="{F915D8C9-7721-42D8-981D-2F4DAB3EFE2A}" type="pres">
      <dgm:prSet presAssocID="{4307D5B6-0AF2-483B-A328-CF9DC1AA510D}" presName="rootComposite" presStyleCnt="0"/>
      <dgm:spPr/>
    </dgm:pt>
    <dgm:pt modelId="{37AEF8C9-F153-4456-B4E8-AFD354C090D5}" type="pres">
      <dgm:prSet presAssocID="{4307D5B6-0AF2-483B-A328-CF9DC1AA510D}" presName="rootText" presStyleLbl="node2" presStyleIdx="1" presStyleCnt="6" custScaleX="114085" custScaleY="1593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CA476B-6A36-440F-9431-12506FF0D006}" type="pres">
      <dgm:prSet presAssocID="{4307D5B6-0AF2-483B-A328-CF9DC1AA510D}" presName="rootConnector" presStyleLbl="node2" presStyleIdx="1" presStyleCnt="6"/>
      <dgm:spPr/>
      <dgm:t>
        <a:bodyPr/>
        <a:lstStyle/>
        <a:p>
          <a:endParaRPr lang="es-ES"/>
        </a:p>
      </dgm:t>
    </dgm:pt>
    <dgm:pt modelId="{F2CD93A5-FF58-4FC6-A345-86991C9784AD}" type="pres">
      <dgm:prSet presAssocID="{4307D5B6-0AF2-483B-A328-CF9DC1AA510D}" presName="hierChild4" presStyleCnt="0"/>
      <dgm:spPr/>
    </dgm:pt>
    <dgm:pt modelId="{8CB107DD-A0FF-428F-B198-9CC23FCC2BD9}" type="pres">
      <dgm:prSet presAssocID="{4307D5B6-0AF2-483B-A328-CF9DC1AA510D}" presName="hierChild5" presStyleCnt="0"/>
      <dgm:spPr/>
    </dgm:pt>
    <dgm:pt modelId="{3112DD71-1D1F-431F-9B86-359CD5641BCE}" type="pres">
      <dgm:prSet presAssocID="{2A2AA59D-45BD-4679-8716-416BE3CA26B7}" presName="Name37" presStyleLbl="parChTrans1D2" presStyleIdx="2" presStyleCnt="9"/>
      <dgm:spPr/>
      <dgm:t>
        <a:bodyPr/>
        <a:lstStyle/>
        <a:p>
          <a:endParaRPr lang="es-ES"/>
        </a:p>
      </dgm:t>
    </dgm:pt>
    <dgm:pt modelId="{51D168DC-A6C6-4965-9BC9-D27620C287A5}" type="pres">
      <dgm:prSet presAssocID="{E5EA4E6E-83A0-4ADA-A2AD-A08E66933B54}" presName="hierRoot2" presStyleCnt="0">
        <dgm:presLayoutVars>
          <dgm:hierBranch val="init"/>
        </dgm:presLayoutVars>
      </dgm:prSet>
      <dgm:spPr/>
    </dgm:pt>
    <dgm:pt modelId="{33E41C78-7911-4D8F-99CA-C0CF88AD90CF}" type="pres">
      <dgm:prSet presAssocID="{E5EA4E6E-83A0-4ADA-A2AD-A08E66933B54}" presName="rootComposite" presStyleCnt="0"/>
      <dgm:spPr/>
    </dgm:pt>
    <dgm:pt modelId="{988407BE-6B41-4247-B7D5-4E7F12A8E9BA}" type="pres">
      <dgm:prSet presAssocID="{E5EA4E6E-83A0-4ADA-A2AD-A08E66933B54}" presName="rootText" presStyleLbl="node2" presStyleIdx="2" presStyleCnt="6" custScaleX="114085" custScaleY="1593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9F1F79-407B-4B57-9CCB-5F5CFCD5C5BC}" type="pres">
      <dgm:prSet presAssocID="{E5EA4E6E-83A0-4ADA-A2AD-A08E66933B54}" presName="rootConnector" presStyleLbl="node2" presStyleIdx="2" presStyleCnt="6"/>
      <dgm:spPr/>
      <dgm:t>
        <a:bodyPr/>
        <a:lstStyle/>
        <a:p>
          <a:endParaRPr lang="es-ES"/>
        </a:p>
      </dgm:t>
    </dgm:pt>
    <dgm:pt modelId="{FABDCD80-38F3-446F-A140-091A5F0EE394}" type="pres">
      <dgm:prSet presAssocID="{E5EA4E6E-83A0-4ADA-A2AD-A08E66933B54}" presName="hierChild4" presStyleCnt="0"/>
      <dgm:spPr/>
    </dgm:pt>
    <dgm:pt modelId="{2DABA5C0-E857-4D3C-A430-1C70D775407F}" type="pres">
      <dgm:prSet presAssocID="{E5EA4E6E-83A0-4ADA-A2AD-A08E66933B54}" presName="hierChild5" presStyleCnt="0"/>
      <dgm:spPr/>
    </dgm:pt>
    <dgm:pt modelId="{FE76E1CD-A173-4209-95C5-9197A562AE23}" type="pres">
      <dgm:prSet presAssocID="{0FC85360-94AF-483F-BAE8-940657D172F4}" presName="Name37" presStyleLbl="parChTrans1D2" presStyleIdx="3" presStyleCnt="9"/>
      <dgm:spPr/>
      <dgm:t>
        <a:bodyPr/>
        <a:lstStyle/>
        <a:p>
          <a:endParaRPr lang="es-ES"/>
        </a:p>
      </dgm:t>
    </dgm:pt>
    <dgm:pt modelId="{95ED663E-F014-4F22-A16C-000EA0F1D5A6}" type="pres">
      <dgm:prSet presAssocID="{9BD5A0E8-0EB5-483E-B803-E68DBDAB6B14}" presName="hierRoot2" presStyleCnt="0">
        <dgm:presLayoutVars>
          <dgm:hierBranch val="init"/>
        </dgm:presLayoutVars>
      </dgm:prSet>
      <dgm:spPr/>
    </dgm:pt>
    <dgm:pt modelId="{EEE75243-AABF-4DE4-AD5A-21F2D30480AF}" type="pres">
      <dgm:prSet presAssocID="{9BD5A0E8-0EB5-483E-B803-E68DBDAB6B14}" presName="rootComposite" presStyleCnt="0"/>
      <dgm:spPr/>
    </dgm:pt>
    <dgm:pt modelId="{35BB5E74-0F2B-40C4-8FE2-43D641402863}" type="pres">
      <dgm:prSet presAssocID="{9BD5A0E8-0EB5-483E-B803-E68DBDAB6B14}" presName="rootText" presStyleLbl="node2" presStyleIdx="3" presStyleCnt="6" custScaleX="114085" custScaleY="1593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C7300E1-B445-4672-AD4C-1CFBF572714E}" type="pres">
      <dgm:prSet presAssocID="{9BD5A0E8-0EB5-483E-B803-E68DBDAB6B14}" presName="rootConnector" presStyleLbl="node2" presStyleIdx="3" presStyleCnt="6"/>
      <dgm:spPr/>
      <dgm:t>
        <a:bodyPr/>
        <a:lstStyle/>
        <a:p>
          <a:endParaRPr lang="es-ES"/>
        </a:p>
      </dgm:t>
    </dgm:pt>
    <dgm:pt modelId="{AED7D6A3-7BFA-458A-A913-A2C2937BDCA0}" type="pres">
      <dgm:prSet presAssocID="{9BD5A0E8-0EB5-483E-B803-E68DBDAB6B14}" presName="hierChild4" presStyleCnt="0"/>
      <dgm:spPr/>
    </dgm:pt>
    <dgm:pt modelId="{DD62A9AF-DDA8-4465-8E02-3F6ADDDBB3C4}" type="pres">
      <dgm:prSet presAssocID="{9BD5A0E8-0EB5-483E-B803-E68DBDAB6B14}" presName="hierChild5" presStyleCnt="0"/>
      <dgm:spPr/>
    </dgm:pt>
    <dgm:pt modelId="{6935AB7B-9F01-42ED-BB57-EBB2B6E76D3A}" type="pres">
      <dgm:prSet presAssocID="{B238E5C5-328D-43E0-BBC4-1DD65AFFA55E}" presName="Name37" presStyleLbl="parChTrans1D2" presStyleIdx="4" presStyleCnt="9"/>
      <dgm:spPr/>
      <dgm:t>
        <a:bodyPr/>
        <a:lstStyle/>
        <a:p>
          <a:endParaRPr lang="es-ES"/>
        </a:p>
      </dgm:t>
    </dgm:pt>
    <dgm:pt modelId="{D1B50417-7D71-48A1-A099-41D5923C5EB2}" type="pres">
      <dgm:prSet presAssocID="{CE6CA100-D8C7-47B1-9116-432EFAE4BBAA}" presName="hierRoot2" presStyleCnt="0">
        <dgm:presLayoutVars>
          <dgm:hierBranch val="init"/>
        </dgm:presLayoutVars>
      </dgm:prSet>
      <dgm:spPr/>
    </dgm:pt>
    <dgm:pt modelId="{E7E53488-72E8-41DE-8410-C3465CD5E31A}" type="pres">
      <dgm:prSet presAssocID="{CE6CA100-D8C7-47B1-9116-432EFAE4BBAA}" presName="rootComposite" presStyleCnt="0"/>
      <dgm:spPr/>
    </dgm:pt>
    <dgm:pt modelId="{A15C845A-BFAF-40C7-82FE-1FA7DB403716}" type="pres">
      <dgm:prSet presAssocID="{CE6CA100-D8C7-47B1-9116-432EFAE4BBAA}" presName="rootText" presStyleLbl="node2" presStyleIdx="4" presStyleCnt="6" custScaleX="114085" custScaleY="1593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175568-D355-4904-982A-CF26234C8B18}" type="pres">
      <dgm:prSet presAssocID="{CE6CA100-D8C7-47B1-9116-432EFAE4BBAA}" presName="rootConnector" presStyleLbl="node2" presStyleIdx="4" presStyleCnt="6"/>
      <dgm:spPr/>
      <dgm:t>
        <a:bodyPr/>
        <a:lstStyle/>
        <a:p>
          <a:endParaRPr lang="es-ES"/>
        </a:p>
      </dgm:t>
    </dgm:pt>
    <dgm:pt modelId="{68203F54-6E4C-46EB-9E76-1793D0EDD3A6}" type="pres">
      <dgm:prSet presAssocID="{CE6CA100-D8C7-47B1-9116-432EFAE4BBAA}" presName="hierChild4" presStyleCnt="0"/>
      <dgm:spPr/>
    </dgm:pt>
    <dgm:pt modelId="{E367FCC4-3E43-441E-B806-60C02768C867}" type="pres">
      <dgm:prSet presAssocID="{CE6CA100-D8C7-47B1-9116-432EFAE4BBAA}" presName="hierChild5" presStyleCnt="0"/>
      <dgm:spPr/>
    </dgm:pt>
    <dgm:pt modelId="{8C9924D2-A72A-4BCD-BD31-B749293AFDB6}" type="pres">
      <dgm:prSet presAssocID="{51D614A6-A7C1-449D-9A75-CFC08FA4F025}" presName="Name37" presStyleLbl="parChTrans1D2" presStyleIdx="5" presStyleCnt="9"/>
      <dgm:spPr/>
      <dgm:t>
        <a:bodyPr/>
        <a:lstStyle/>
        <a:p>
          <a:endParaRPr lang="es-ES"/>
        </a:p>
      </dgm:t>
    </dgm:pt>
    <dgm:pt modelId="{221ED67E-B2C1-4F41-B3ED-8B3D88E011CD}" type="pres">
      <dgm:prSet presAssocID="{C8EE8DCC-B39E-4F5A-9FFB-55AA5BFEA673}" presName="hierRoot2" presStyleCnt="0">
        <dgm:presLayoutVars>
          <dgm:hierBranch val="init"/>
        </dgm:presLayoutVars>
      </dgm:prSet>
      <dgm:spPr/>
    </dgm:pt>
    <dgm:pt modelId="{0C0842AB-16BB-494D-87BF-70148F0348F4}" type="pres">
      <dgm:prSet presAssocID="{C8EE8DCC-B39E-4F5A-9FFB-55AA5BFEA673}" presName="rootComposite" presStyleCnt="0"/>
      <dgm:spPr/>
    </dgm:pt>
    <dgm:pt modelId="{DF1885E9-FFBA-4900-A1E6-9819E1B9F41A}" type="pres">
      <dgm:prSet presAssocID="{C8EE8DCC-B39E-4F5A-9FFB-55AA5BFEA673}" presName="rootText" presStyleLbl="node2" presStyleIdx="5" presStyleCnt="6" custScaleX="114085" custScaleY="1593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49D201D-DC2E-4C07-BB35-C7C624C0DA4E}" type="pres">
      <dgm:prSet presAssocID="{C8EE8DCC-B39E-4F5A-9FFB-55AA5BFEA673}" presName="rootConnector" presStyleLbl="node2" presStyleIdx="5" presStyleCnt="6"/>
      <dgm:spPr/>
      <dgm:t>
        <a:bodyPr/>
        <a:lstStyle/>
        <a:p>
          <a:endParaRPr lang="es-ES"/>
        </a:p>
      </dgm:t>
    </dgm:pt>
    <dgm:pt modelId="{FA4D98AF-93B5-4B07-9382-14B4B9E34B8F}" type="pres">
      <dgm:prSet presAssocID="{C8EE8DCC-B39E-4F5A-9FFB-55AA5BFEA673}" presName="hierChild4" presStyleCnt="0"/>
      <dgm:spPr/>
    </dgm:pt>
    <dgm:pt modelId="{913A18DC-5124-4201-9D2E-7EC4E4CC72F9}" type="pres">
      <dgm:prSet presAssocID="{C8EE8DCC-B39E-4F5A-9FFB-55AA5BFEA673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  <dgm:pt modelId="{30D15F63-95DC-4634-A8EF-8B2E7AA776A3}" type="pres">
      <dgm:prSet presAssocID="{DC35359C-5C4D-4390-8FF0-5C08C823EF1E}" presName="Name111" presStyleLbl="parChTrans1D2" presStyleIdx="6" presStyleCnt="9"/>
      <dgm:spPr/>
      <dgm:t>
        <a:bodyPr/>
        <a:lstStyle/>
        <a:p>
          <a:endParaRPr lang="es-ES"/>
        </a:p>
      </dgm:t>
    </dgm:pt>
    <dgm:pt modelId="{7600F179-E9D7-4AB5-8878-C5CD8D3CE07E}" type="pres">
      <dgm:prSet presAssocID="{AB36511C-64FD-47EA-AB43-5F05EC364508}" presName="hierRoot3" presStyleCnt="0">
        <dgm:presLayoutVars>
          <dgm:hierBranch val="init"/>
        </dgm:presLayoutVars>
      </dgm:prSet>
      <dgm:spPr/>
    </dgm:pt>
    <dgm:pt modelId="{9E960DBD-056D-4252-8B0E-E811E12CF278}" type="pres">
      <dgm:prSet presAssocID="{AB36511C-64FD-47EA-AB43-5F05EC364508}" presName="rootComposite3" presStyleCnt="0"/>
      <dgm:spPr/>
    </dgm:pt>
    <dgm:pt modelId="{DB8FFD65-9583-4226-96A0-C49AC9ECFEC8}" type="pres">
      <dgm:prSet presAssocID="{AB36511C-64FD-47EA-AB43-5F05EC364508}" presName="rootText3" presStyleLbl="asst1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6AE7124-B136-42D4-B46D-B503F0E1048A}" type="pres">
      <dgm:prSet presAssocID="{AB36511C-64FD-47EA-AB43-5F05EC364508}" presName="rootConnector3" presStyleLbl="asst1" presStyleIdx="0" presStyleCnt="3"/>
      <dgm:spPr/>
      <dgm:t>
        <a:bodyPr/>
        <a:lstStyle/>
        <a:p>
          <a:endParaRPr lang="es-ES"/>
        </a:p>
      </dgm:t>
    </dgm:pt>
    <dgm:pt modelId="{F353A4D6-273E-4584-A981-91A564D15DEF}" type="pres">
      <dgm:prSet presAssocID="{AB36511C-64FD-47EA-AB43-5F05EC364508}" presName="hierChild6" presStyleCnt="0"/>
      <dgm:spPr/>
    </dgm:pt>
    <dgm:pt modelId="{C6DF3689-2693-4943-9B1C-C1DF5365AE7A}" type="pres">
      <dgm:prSet presAssocID="{AB36511C-64FD-47EA-AB43-5F05EC364508}" presName="hierChild7" presStyleCnt="0"/>
      <dgm:spPr/>
    </dgm:pt>
    <dgm:pt modelId="{066FD403-95AD-456B-8D36-4CE71EB0D5D7}" type="pres">
      <dgm:prSet presAssocID="{F6FE043D-B0CB-4D43-AFFB-CE9F0B16F314}" presName="Name111" presStyleLbl="parChTrans1D2" presStyleIdx="7" presStyleCnt="9"/>
      <dgm:spPr/>
      <dgm:t>
        <a:bodyPr/>
        <a:lstStyle/>
        <a:p>
          <a:endParaRPr lang="es-ES"/>
        </a:p>
      </dgm:t>
    </dgm:pt>
    <dgm:pt modelId="{A694DE24-3980-4F6C-9883-05D47CE9CC67}" type="pres">
      <dgm:prSet presAssocID="{EDE62284-528D-4BD4-B07A-531AD9B4CA6E}" presName="hierRoot3" presStyleCnt="0">
        <dgm:presLayoutVars>
          <dgm:hierBranch val="init"/>
        </dgm:presLayoutVars>
      </dgm:prSet>
      <dgm:spPr/>
    </dgm:pt>
    <dgm:pt modelId="{CA4A69BB-7EA1-4531-98F1-4BA7BB20C21B}" type="pres">
      <dgm:prSet presAssocID="{EDE62284-528D-4BD4-B07A-531AD9B4CA6E}" presName="rootComposite3" presStyleCnt="0"/>
      <dgm:spPr/>
    </dgm:pt>
    <dgm:pt modelId="{915877B4-1804-4756-B768-C8BAA22C90A5}" type="pres">
      <dgm:prSet presAssocID="{EDE62284-528D-4BD4-B07A-531AD9B4CA6E}" presName="rootText3" presStyleLbl="asst1" presStyleIdx="1" presStyleCnt="3" custScaleX="1678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5140E2C-B2DD-4F2E-9067-81A1DDFA6DEF}" type="pres">
      <dgm:prSet presAssocID="{EDE62284-528D-4BD4-B07A-531AD9B4CA6E}" presName="rootConnector3" presStyleLbl="asst1" presStyleIdx="1" presStyleCnt="3"/>
      <dgm:spPr/>
      <dgm:t>
        <a:bodyPr/>
        <a:lstStyle/>
        <a:p>
          <a:endParaRPr lang="es-ES"/>
        </a:p>
      </dgm:t>
    </dgm:pt>
    <dgm:pt modelId="{C13DFABE-4E57-479A-81C3-5E1BB4F71605}" type="pres">
      <dgm:prSet presAssocID="{EDE62284-528D-4BD4-B07A-531AD9B4CA6E}" presName="hierChild6" presStyleCnt="0"/>
      <dgm:spPr/>
    </dgm:pt>
    <dgm:pt modelId="{9BE423AC-FCA4-4B3E-958F-BED1798D9CD0}" type="pres">
      <dgm:prSet presAssocID="{EDE62284-528D-4BD4-B07A-531AD9B4CA6E}" presName="hierChild7" presStyleCnt="0"/>
      <dgm:spPr/>
    </dgm:pt>
    <dgm:pt modelId="{AE6BAEE3-4B7D-4C18-A3B9-FD73CFD2BD0E}" type="pres">
      <dgm:prSet presAssocID="{515F3C64-A58F-4A1A-B601-4FD0F6BBF686}" presName="Name111" presStyleLbl="parChTrans1D2" presStyleIdx="8" presStyleCnt="9"/>
      <dgm:spPr/>
      <dgm:t>
        <a:bodyPr/>
        <a:lstStyle/>
        <a:p>
          <a:endParaRPr lang="es-ES"/>
        </a:p>
      </dgm:t>
    </dgm:pt>
    <dgm:pt modelId="{39441D90-DDFD-4A25-B3DE-B59E77334348}" type="pres">
      <dgm:prSet presAssocID="{A73A9359-F29F-44D1-BED8-0AAAE6261E69}" presName="hierRoot3" presStyleCnt="0">
        <dgm:presLayoutVars>
          <dgm:hierBranch val="init"/>
        </dgm:presLayoutVars>
      </dgm:prSet>
      <dgm:spPr/>
    </dgm:pt>
    <dgm:pt modelId="{491D43AC-7F54-4170-81EB-C16222CE0BD7}" type="pres">
      <dgm:prSet presAssocID="{A73A9359-F29F-44D1-BED8-0AAAE6261E69}" presName="rootComposite3" presStyleCnt="0"/>
      <dgm:spPr/>
    </dgm:pt>
    <dgm:pt modelId="{F575BE00-8131-4208-B246-289C54D55378}" type="pres">
      <dgm:prSet presAssocID="{A73A9359-F29F-44D1-BED8-0AAAE6261E69}" presName="rootText3" presStyleLbl="asst1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A6E6B5-3B3F-44F5-93A9-525C762DA8B7}" type="pres">
      <dgm:prSet presAssocID="{A73A9359-F29F-44D1-BED8-0AAAE6261E69}" presName="rootConnector3" presStyleLbl="asst1" presStyleIdx="2" presStyleCnt="3"/>
      <dgm:spPr/>
      <dgm:t>
        <a:bodyPr/>
        <a:lstStyle/>
        <a:p>
          <a:endParaRPr lang="es-ES"/>
        </a:p>
      </dgm:t>
    </dgm:pt>
    <dgm:pt modelId="{4ADFA319-63DE-4AC2-8976-E89903D0D2B3}" type="pres">
      <dgm:prSet presAssocID="{A73A9359-F29F-44D1-BED8-0AAAE6261E69}" presName="hierChild6" presStyleCnt="0"/>
      <dgm:spPr/>
    </dgm:pt>
    <dgm:pt modelId="{FDADBF0C-1A44-42C2-9F02-B9D9EDFBBEE3}" type="pres">
      <dgm:prSet presAssocID="{A73A9359-F29F-44D1-BED8-0AAAE6261E69}" presName="hierChild7" presStyleCnt="0"/>
      <dgm:spPr/>
    </dgm:pt>
  </dgm:ptLst>
  <dgm:cxnLst>
    <dgm:cxn modelId="{D1F51557-CC4A-4F4A-8001-BBBFF7E504BD}" type="presOf" srcId="{F6FE043D-B0CB-4D43-AFFB-CE9F0B16F314}" destId="{066FD403-95AD-456B-8D36-4CE71EB0D5D7}" srcOrd="0" destOrd="0" presId="urn:microsoft.com/office/officeart/2005/8/layout/orgChart1"/>
    <dgm:cxn modelId="{06A75088-DCC8-4E00-A6A1-354DCAF310A8}" srcId="{E09942D3-8D92-4571-939D-F9AE19EE063A}" destId="{A73A9359-F29F-44D1-BED8-0AAAE6261E69}" srcOrd="2" destOrd="0" parTransId="{515F3C64-A58F-4A1A-B601-4FD0F6BBF686}" sibTransId="{4BD81B52-B35A-4E7E-B48C-D00777919C6D}"/>
    <dgm:cxn modelId="{0CE22697-5B86-445B-AD31-46E0DEFBE086}" type="presOf" srcId="{4307D5B6-0AF2-483B-A328-CF9DC1AA510D}" destId="{37AEF8C9-F153-4456-B4E8-AFD354C090D5}" srcOrd="0" destOrd="0" presId="urn:microsoft.com/office/officeart/2005/8/layout/orgChart1"/>
    <dgm:cxn modelId="{55078B17-5E3F-4587-AD6B-454205BC9E4E}" type="presOf" srcId="{9BD5A0E8-0EB5-483E-B803-E68DBDAB6B14}" destId="{35BB5E74-0F2B-40C4-8FE2-43D641402863}" srcOrd="0" destOrd="0" presId="urn:microsoft.com/office/officeart/2005/8/layout/orgChart1"/>
    <dgm:cxn modelId="{4D85AEC3-9563-4A9D-99AF-BA758B61FCE5}" type="presOf" srcId="{C8EE8DCC-B39E-4F5A-9FFB-55AA5BFEA673}" destId="{949D201D-DC2E-4C07-BB35-C7C624C0DA4E}" srcOrd="1" destOrd="0" presId="urn:microsoft.com/office/officeart/2005/8/layout/orgChart1"/>
    <dgm:cxn modelId="{EBC6E1BC-507F-4FAB-8FCE-D8252242F2E5}" type="presOf" srcId="{515F3C64-A58F-4A1A-B601-4FD0F6BBF686}" destId="{AE6BAEE3-4B7D-4C18-A3B9-FD73CFD2BD0E}" srcOrd="0" destOrd="0" presId="urn:microsoft.com/office/officeart/2005/8/layout/orgChart1"/>
    <dgm:cxn modelId="{92CFB387-941A-4746-A341-C9D0FD152116}" type="presOf" srcId="{8F880CD5-1545-4686-A170-D48280180D6E}" destId="{F0C4384C-AAF6-4E1D-B697-D90ED7D85EDE}" srcOrd="0" destOrd="0" presId="urn:microsoft.com/office/officeart/2005/8/layout/orgChart1"/>
    <dgm:cxn modelId="{E278A1C8-5ADF-4DFF-AF21-D2650470C06C}" srcId="{E09942D3-8D92-4571-939D-F9AE19EE063A}" destId="{C8EE8DCC-B39E-4F5A-9FFB-55AA5BFEA673}" srcOrd="8" destOrd="0" parTransId="{51D614A6-A7C1-449D-9A75-CFC08FA4F025}" sibTransId="{8B7F9AD4-8C04-43CC-AEE6-3A14DE11F27A}"/>
    <dgm:cxn modelId="{9C8B11F1-0CC4-463B-840B-AFF72F0DBBE8}" type="presOf" srcId="{AB36511C-64FD-47EA-AB43-5F05EC364508}" destId="{F6AE7124-B136-42D4-B46D-B503F0E1048A}" srcOrd="1" destOrd="0" presId="urn:microsoft.com/office/officeart/2005/8/layout/orgChart1"/>
    <dgm:cxn modelId="{F4D71EB3-93B4-408A-BA88-489BE99E3CBB}" type="presOf" srcId="{2A2AA59D-45BD-4679-8716-416BE3CA26B7}" destId="{3112DD71-1D1F-431F-9B86-359CD5641BCE}" srcOrd="0" destOrd="0" presId="urn:microsoft.com/office/officeart/2005/8/layout/orgChart1"/>
    <dgm:cxn modelId="{ADA81294-E3D5-491E-9DD9-49306AB8190C}" type="presOf" srcId="{CE6CA100-D8C7-47B1-9116-432EFAE4BBAA}" destId="{B5175568-D355-4904-982A-CF26234C8B18}" srcOrd="1" destOrd="0" presId="urn:microsoft.com/office/officeart/2005/8/layout/orgChart1"/>
    <dgm:cxn modelId="{D753EF9B-F80A-47EF-ACF0-8E67D9CD572B}" type="presOf" srcId="{4307D5B6-0AF2-483B-A328-CF9DC1AA510D}" destId="{B5CA476B-6A36-440F-9431-12506FF0D006}" srcOrd="1" destOrd="0" presId="urn:microsoft.com/office/officeart/2005/8/layout/orgChart1"/>
    <dgm:cxn modelId="{7836C313-7FF0-462A-BBF0-AC085452FDA5}" type="presOf" srcId="{8F880CD5-1545-4686-A170-D48280180D6E}" destId="{78C1C0D3-49F6-460E-91BB-DD541AC363A4}" srcOrd="1" destOrd="0" presId="urn:microsoft.com/office/officeart/2005/8/layout/orgChart1"/>
    <dgm:cxn modelId="{E94BFCA1-FD52-4FF4-9A7E-6EBD6E408C46}" srcId="{E09942D3-8D92-4571-939D-F9AE19EE063A}" destId="{AB36511C-64FD-47EA-AB43-5F05EC364508}" srcOrd="0" destOrd="0" parTransId="{DC35359C-5C4D-4390-8FF0-5C08C823EF1E}" sibTransId="{9E705336-ED91-4F99-8AF7-59002A3FEEC3}"/>
    <dgm:cxn modelId="{D984FE1A-CD2B-492C-B16F-5055C42E52C7}" srcId="{E09942D3-8D92-4571-939D-F9AE19EE063A}" destId="{EDE62284-528D-4BD4-B07A-531AD9B4CA6E}" srcOrd="1" destOrd="0" parTransId="{F6FE043D-B0CB-4D43-AFFB-CE9F0B16F314}" sibTransId="{FE7C0231-D927-4941-9A2D-80A63E53CAF5}"/>
    <dgm:cxn modelId="{9D9BAB0B-4FF2-4256-8CA6-46B6DC0AF90C}" type="presOf" srcId="{0FC85360-94AF-483F-BAE8-940657D172F4}" destId="{FE76E1CD-A173-4209-95C5-9197A562AE23}" srcOrd="0" destOrd="0" presId="urn:microsoft.com/office/officeart/2005/8/layout/orgChart1"/>
    <dgm:cxn modelId="{F7E04F92-84F7-4D9A-AE29-BF3D91235449}" type="presOf" srcId="{A73A9359-F29F-44D1-BED8-0AAAE6261E69}" destId="{79A6E6B5-3B3F-44F5-93A9-525C762DA8B7}" srcOrd="1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FCB24D9D-A07C-4187-AA1D-8C7076E89030}" srcId="{E09942D3-8D92-4571-939D-F9AE19EE063A}" destId="{4307D5B6-0AF2-483B-A328-CF9DC1AA510D}" srcOrd="4" destOrd="0" parTransId="{F6C41673-0596-4435-A955-11CA3B0419F0}" sibTransId="{0480834A-5A56-4CFF-A6C8-C14245E99203}"/>
    <dgm:cxn modelId="{7E6F2F9F-41F8-4FD7-AB95-43A0C7539A4B}" srcId="{E09942D3-8D92-4571-939D-F9AE19EE063A}" destId="{E5EA4E6E-83A0-4ADA-A2AD-A08E66933B54}" srcOrd="5" destOrd="0" parTransId="{2A2AA59D-45BD-4679-8716-416BE3CA26B7}" sibTransId="{F0EFC1E0-FD66-4A5B-8205-7BD3088C1C13}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9B3963C8-11B0-4536-B3D2-96A2CD048B46}" type="presOf" srcId="{EDE62284-528D-4BD4-B07A-531AD9B4CA6E}" destId="{95140E2C-B2DD-4F2E-9067-81A1DDFA6DEF}" srcOrd="1" destOrd="0" presId="urn:microsoft.com/office/officeart/2005/8/layout/orgChart1"/>
    <dgm:cxn modelId="{2C6BF4BC-959D-43C3-B3C5-676A1EB1FCD7}" type="presOf" srcId="{CE6CA100-D8C7-47B1-9116-432EFAE4BBAA}" destId="{A15C845A-BFAF-40C7-82FE-1FA7DB403716}" srcOrd="0" destOrd="0" presId="urn:microsoft.com/office/officeart/2005/8/layout/orgChart1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EC38D129-CEEA-480E-84A1-11C2805F7721}" type="presOf" srcId="{F6C41673-0596-4435-A955-11CA3B0419F0}" destId="{2D8AFDEF-69B2-45AB-A941-7B0E9927D3BD}" srcOrd="0" destOrd="0" presId="urn:microsoft.com/office/officeart/2005/8/layout/orgChart1"/>
    <dgm:cxn modelId="{55B982EA-3B3C-4DE6-8BC8-97D3A594D42D}" type="presOf" srcId="{EDE62284-528D-4BD4-B07A-531AD9B4CA6E}" destId="{915877B4-1804-4756-B768-C8BAA22C90A5}" srcOrd="0" destOrd="0" presId="urn:microsoft.com/office/officeart/2005/8/layout/orgChart1"/>
    <dgm:cxn modelId="{90125AE8-DC7E-4211-A4B5-83B30EF5B48C}" type="presOf" srcId="{298BFFE0-F177-4185-AAE8-C85021C4A26F}" destId="{2DD74741-1EB5-475F-98E9-09B041442EA9}" srcOrd="0" destOrd="0" presId="urn:microsoft.com/office/officeart/2005/8/layout/orgChart1"/>
    <dgm:cxn modelId="{47BABE2E-5ED7-4F32-85FA-57E657608879}" type="presOf" srcId="{B238E5C5-328D-43E0-BBC4-1DD65AFFA55E}" destId="{6935AB7B-9F01-42ED-BB57-EBB2B6E76D3A}" srcOrd="0" destOrd="0" presId="urn:microsoft.com/office/officeart/2005/8/layout/orgChart1"/>
    <dgm:cxn modelId="{78D0F1D6-2079-4E29-8A8C-F4FEE5C44EFD}" type="presOf" srcId="{A73A9359-F29F-44D1-BED8-0AAAE6261E69}" destId="{F575BE00-8131-4208-B246-289C54D55378}" srcOrd="0" destOrd="0" presId="urn:microsoft.com/office/officeart/2005/8/layout/orgChart1"/>
    <dgm:cxn modelId="{5BCE6CC4-DB53-4EB2-91C8-2F4A32A62BE7}" type="presOf" srcId="{DC35359C-5C4D-4390-8FF0-5C08C823EF1E}" destId="{30D15F63-95DC-4634-A8EF-8B2E7AA776A3}" srcOrd="0" destOrd="0" presId="urn:microsoft.com/office/officeart/2005/8/layout/orgChart1"/>
    <dgm:cxn modelId="{0022B380-61C5-40AC-94CD-8CC942A84B30}" type="presOf" srcId="{AB36511C-64FD-47EA-AB43-5F05EC364508}" destId="{DB8FFD65-9583-4226-96A0-C49AC9ECFEC8}" srcOrd="0" destOrd="0" presId="urn:microsoft.com/office/officeart/2005/8/layout/orgChart1"/>
    <dgm:cxn modelId="{F0E9E43C-B5BD-4CED-A1DE-6E13BA3ACCF0}" type="presOf" srcId="{E5EA4E6E-83A0-4ADA-A2AD-A08E66933B54}" destId="{DE9F1F79-407B-4B57-9CCB-5F5CFCD5C5BC}" srcOrd="1" destOrd="0" presId="urn:microsoft.com/office/officeart/2005/8/layout/orgChart1"/>
    <dgm:cxn modelId="{4118E9A1-FB74-427E-99A9-FD0F2EF30C17}" type="presOf" srcId="{51D614A6-A7C1-449D-9A75-CFC08FA4F025}" destId="{8C9924D2-A72A-4BCD-BD31-B749293AFDB6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F242EDFA-91F1-4318-AE9B-95BE2B08E998}" srcId="{E09942D3-8D92-4571-939D-F9AE19EE063A}" destId="{8F880CD5-1545-4686-A170-D48280180D6E}" srcOrd="3" destOrd="0" parTransId="{298BFFE0-F177-4185-AAE8-C85021C4A26F}" sibTransId="{8351CCCF-F799-46A6-AD12-89B90B700A87}"/>
    <dgm:cxn modelId="{FC9C594C-AE0B-405B-88F4-83B6C0A4F544}" srcId="{E09942D3-8D92-4571-939D-F9AE19EE063A}" destId="{9BD5A0E8-0EB5-483E-B803-E68DBDAB6B14}" srcOrd="6" destOrd="0" parTransId="{0FC85360-94AF-483F-BAE8-940657D172F4}" sibTransId="{5AC237EB-98A1-4D35-8703-9F1E8A1E6E23}"/>
    <dgm:cxn modelId="{445674EF-C914-4C03-B220-2905DC866A37}" type="presOf" srcId="{E5EA4E6E-83A0-4ADA-A2AD-A08E66933B54}" destId="{988407BE-6B41-4247-B7D5-4E7F12A8E9BA}" srcOrd="0" destOrd="0" presId="urn:microsoft.com/office/officeart/2005/8/layout/orgChart1"/>
    <dgm:cxn modelId="{D229C11C-88E7-4FFF-840B-1A64EB9E2961}" type="presOf" srcId="{C8EE8DCC-B39E-4F5A-9FFB-55AA5BFEA673}" destId="{DF1885E9-FFBA-4900-A1E6-9819E1B9F41A}" srcOrd="0" destOrd="0" presId="urn:microsoft.com/office/officeart/2005/8/layout/orgChart1"/>
    <dgm:cxn modelId="{B582A44C-2DBD-4B43-A500-CF72B303F32B}" type="presOf" srcId="{9BD5A0E8-0EB5-483E-B803-E68DBDAB6B14}" destId="{6C7300E1-B445-4672-AD4C-1CFBF572714E}" srcOrd="1" destOrd="0" presId="urn:microsoft.com/office/officeart/2005/8/layout/orgChart1"/>
    <dgm:cxn modelId="{C00709F5-A8ED-4497-89D8-326AEBCD8C6F}" srcId="{E09942D3-8D92-4571-939D-F9AE19EE063A}" destId="{CE6CA100-D8C7-47B1-9116-432EFAE4BBAA}" srcOrd="7" destOrd="0" parTransId="{B238E5C5-328D-43E0-BBC4-1DD65AFFA55E}" sibTransId="{873FE944-6F64-41C8-8407-872C619080B1}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4CBDB8B3-DB06-4FED-827D-371E464EF33C}" type="presParOf" srcId="{8EFE8F77-C5C0-48AA-B8C2-DD712621EB61}" destId="{2DD74741-1EB5-475F-98E9-09B041442EA9}" srcOrd="0" destOrd="0" presId="urn:microsoft.com/office/officeart/2005/8/layout/orgChart1"/>
    <dgm:cxn modelId="{A69E7495-FFA3-4646-9CA1-A0443B797932}" type="presParOf" srcId="{8EFE8F77-C5C0-48AA-B8C2-DD712621EB61}" destId="{C021CBAB-899B-4578-8AD1-BAC4F9610245}" srcOrd="1" destOrd="0" presId="urn:microsoft.com/office/officeart/2005/8/layout/orgChart1"/>
    <dgm:cxn modelId="{11AD4E99-3F3B-4C8B-AA66-5F62421FE075}" type="presParOf" srcId="{C021CBAB-899B-4578-8AD1-BAC4F9610245}" destId="{AB7D213C-CE92-42FA-94E1-F24F7C23750D}" srcOrd="0" destOrd="0" presId="urn:microsoft.com/office/officeart/2005/8/layout/orgChart1"/>
    <dgm:cxn modelId="{95DD840B-50D8-4FD3-B014-BA8353BFC89C}" type="presParOf" srcId="{AB7D213C-CE92-42FA-94E1-F24F7C23750D}" destId="{F0C4384C-AAF6-4E1D-B697-D90ED7D85EDE}" srcOrd="0" destOrd="0" presId="urn:microsoft.com/office/officeart/2005/8/layout/orgChart1"/>
    <dgm:cxn modelId="{5140C0F3-E09F-4399-9B58-CD683C03EF69}" type="presParOf" srcId="{AB7D213C-CE92-42FA-94E1-F24F7C23750D}" destId="{78C1C0D3-49F6-460E-91BB-DD541AC363A4}" srcOrd="1" destOrd="0" presId="urn:microsoft.com/office/officeart/2005/8/layout/orgChart1"/>
    <dgm:cxn modelId="{B83B5659-49F4-4D1C-8946-B89F97040CDB}" type="presParOf" srcId="{C021CBAB-899B-4578-8AD1-BAC4F9610245}" destId="{D5044F99-D8BF-4E08-A7A9-2C9D5F33776A}" srcOrd="1" destOrd="0" presId="urn:microsoft.com/office/officeart/2005/8/layout/orgChart1"/>
    <dgm:cxn modelId="{8E463E95-C333-47CA-BEE7-CE05E1EEE77D}" type="presParOf" srcId="{C021CBAB-899B-4578-8AD1-BAC4F9610245}" destId="{A6C3160A-BB6E-4649-8EFB-258A2C7D0A63}" srcOrd="2" destOrd="0" presId="urn:microsoft.com/office/officeart/2005/8/layout/orgChart1"/>
    <dgm:cxn modelId="{D9FE82AD-6D7F-4564-88F1-06356C8A4CAC}" type="presParOf" srcId="{8EFE8F77-C5C0-48AA-B8C2-DD712621EB61}" destId="{2D8AFDEF-69B2-45AB-A941-7B0E9927D3BD}" srcOrd="2" destOrd="0" presId="urn:microsoft.com/office/officeart/2005/8/layout/orgChart1"/>
    <dgm:cxn modelId="{DDE32263-BE53-41E7-9E6F-74184F0ACFE0}" type="presParOf" srcId="{8EFE8F77-C5C0-48AA-B8C2-DD712621EB61}" destId="{6880FEFC-EA66-4C95-8E67-9A2A74066632}" srcOrd="3" destOrd="0" presId="urn:microsoft.com/office/officeart/2005/8/layout/orgChart1"/>
    <dgm:cxn modelId="{06CEAC8D-DBB3-4DA8-ADD0-5B70B2E62034}" type="presParOf" srcId="{6880FEFC-EA66-4C95-8E67-9A2A74066632}" destId="{F915D8C9-7721-42D8-981D-2F4DAB3EFE2A}" srcOrd="0" destOrd="0" presId="urn:microsoft.com/office/officeart/2005/8/layout/orgChart1"/>
    <dgm:cxn modelId="{0BEAEF05-E942-418A-85D7-F5CC1CA866B6}" type="presParOf" srcId="{F915D8C9-7721-42D8-981D-2F4DAB3EFE2A}" destId="{37AEF8C9-F153-4456-B4E8-AFD354C090D5}" srcOrd="0" destOrd="0" presId="urn:microsoft.com/office/officeart/2005/8/layout/orgChart1"/>
    <dgm:cxn modelId="{8BFDB076-B7B5-45B6-9066-577EFDBAB461}" type="presParOf" srcId="{F915D8C9-7721-42D8-981D-2F4DAB3EFE2A}" destId="{B5CA476B-6A36-440F-9431-12506FF0D006}" srcOrd="1" destOrd="0" presId="urn:microsoft.com/office/officeart/2005/8/layout/orgChart1"/>
    <dgm:cxn modelId="{9795AB8A-95CE-4159-AE86-9F4EC51ED077}" type="presParOf" srcId="{6880FEFC-EA66-4C95-8E67-9A2A74066632}" destId="{F2CD93A5-FF58-4FC6-A345-86991C9784AD}" srcOrd="1" destOrd="0" presId="urn:microsoft.com/office/officeart/2005/8/layout/orgChart1"/>
    <dgm:cxn modelId="{387121C6-6847-4750-8780-EE3F4365EB41}" type="presParOf" srcId="{6880FEFC-EA66-4C95-8E67-9A2A74066632}" destId="{8CB107DD-A0FF-428F-B198-9CC23FCC2BD9}" srcOrd="2" destOrd="0" presId="urn:microsoft.com/office/officeart/2005/8/layout/orgChart1"/>
    <dgm:cxn modelId="{4DE3BD14-F344-4CB3-A17B-FF55A8E50247}" type="presParOf" srcId="{8EFE8F77-C5C0-48AA-B8C2-DD712621EB61}" destId="{3112DD71-1D1F-431F-9B86-359CD5641BCE}" srcOrd="4" destOrd="0" presId="urn:microsoft.com/office/officeart/2005/8/layout/orgChart1"/>
    <dgm:cxn modelId="{8A306F69-2A35-4D26-9EA7-761151537124}" type="presParOf" srcId="{8EFE8F77-C5C0-48AA-B8C2-DD712621EB61}" destId="{51D168DC-A6C6-4965-9BC9-D27620C287A5}" srcOrd="5" destOrd="0" presId="urn:microsoft.com/office/officeart/2005/8/layout/orgChart1"/>
    <dgm:cxn modelId="{1FB0B83D-A906-4287-8AFC-5011C2260EB8}" type="presParOf" srcId="{51D168DC-A6C6-4965-9BC9-D27620C287A5}" destId="{33E41C78-7911-4D8F-99CA-C0CF88AD90CF}" srcOrd="0" destOrd="0" presId="urn:microsoft.com/office/officeart/2005/8/layout/orgChart1"/>
    <dgm:cxn modelId="{4C548C5E-77F7-4A64-B9DA-03719BA8D81C}" type="presParOf" srcId="{33E41C78-7911-4D8F-99CA-C0CF88AD90CF}" destId="{988407BE-6B41-4247-B7D5-4E7F12A8E9BA}" srcOrd="0" destOrd="0" presId="urn:microsoft.com/office/officeart/2005/8/layout/orgChart1"/>
    <dgm:cxn modelId="{E2C828E1-ADC1-41E2-AE6D-85965C263444}" type="presParOf" srcId="{33E41C78-7911-4D8F-99CA-C0CF88AD90CF}" destId="{DE9F1F79-407B-4B57-9CCB-5F5CFCD5C5BC}" srcOrd="1" destOrd="0" presId="urn:microsoft.com/office/officeart/2005/8/layout/orgChart1"/>
    <dgm:cxn modelId="{1F31A618-B2C7-426B-A360-5CBE46202562}" type="presParOf" srcId="{51D168DC-A6C6-4965-9BC9-D27620C287A5}" destId="{FABDCD80-38F3-446F-A140-091A5F0EE394}" srcOrd="1" destOrd="0" presId="urn:microsoft.com/office/officeart/2005/8/layout/orgChart1"/>
    <dgm:cxn modelId="{D575BC0F-2AB5-41D3-B74C-F0B8721C2911}" type="presParOf" srcId="{51D168DC-A6C6-4965-9BC9-D27620C287A5}" destId="{2DABA5C0-E857-4D3C-A430-1C70D775407F}" srcOrd="2" destOrd="0" presId="urn:microsoft.com/office/officeart/2005/8/layout/orgChart1"/>
    <dgm:cxn modelId="{D7FC122C-1DB4-424F-A8D5-BE0E9B8C5E4C}" type="presParOf" srcId="{8EFE8F77-C5C0-48AA-B8C2-DD712621EB61}" destId="{FE76E1CD-A173-4209-95C5-9197A562AE23}" srcOrd="6" destOrd="0" presId="urn:microsoft.com/office/officeart/2005/8/layout/orgChart1"/>
    <dgm:cxn modelId="{6367C4C6-2784-412B-8179-3607E66B8159}" type="presParOf" srcId="{8EFE8F77-C5C0-48AA-B8C2-DD712621EB61}" destId="{95ED663E-F014-4F22-A16C-000EA0F1D5A6}" srcOrd="7" destOrd="0" presId="urn:microsoft.com/office/officeart/2005/8/layout/orgChart1"/>
    <dgm:cxn modelId="{D8962779-6DCA-4B4C-A4CC-B0D70574B8D1}" type="presParOf" srcId="{95ED663E-F014-4F22-A16C-000EA0F1D5A6}" destId="{EEE75243-AABF-4DE4-AD5A-21F2D30480AF}" srcOrd="0" destOrd="0" presId="urn:microsoft.com/office/officeart/2005/8/layout/orgChart1"/>
    <dgm:cxn modelId="{FE6D81F2-417D-412C-9692-DD3AD73E1BF9}" type="presParOf" srcId="{EEE75243-AABF-4DE4-AD5A-21F2D30480AF}" destId="{35BB5E74-0F2B-40C4-8FE2-43D641402863}" srcOrd="0" destOrd="0" presId="urn:microsoft.com/office/officeart/2005/8/layout/orgChart1"/>
    <dgm:cxn modelId="{B9DCED79-E757-4A12-B0E3-CB9447D6FC0A}" type="presParOf" srcId="{EEE75243-AABF-4DE4-AD5A-21F2D30480AF}" destId="{6C7300E1-B445-4672-AD4C-1CFBF572714E}" srcOrd="1" destOrd="0" presId="urn:microsoft.com/office/officeart/2005/8/layout/orgChart1"/>
    <dgm:cxn modelId="{6AF92E01-35FB-473C-9386-D83AA59184FA}" type="presParOf" srcId="{95ED663E-F014-4F22-A16C-000EA0F1D5A6}" destId="{AED7D6A3-7BFA-458A-A913-A2C2937BDCA0}" srcOrd="1" destOrd="0" presId="urn:microsoft.com/office/officeart/2005/8/layout/orgChart1"/>
    <dgm:cxn modelId="{7DB9AE45-0D55-44A2-B0E2-42EA3DE7B21D}" type="presParOf" srcId="{95ED663E-F014-4F22-A16C-000EA0F1D5A6}" destId="{DD62A9AF-DDA8-4465-8E02-3F6ADDDBB3C4}" srcOrd="2" destOrd="0" presId="urn:microsoft.com/office/officeart/2005/8/layout/orgChart1"/>
    <dgm:cxn modelId="{9F07D614-96ED-4C8E-A818-C92457B0D353}" type="presParOf" srcId="{8EFE8F77-C5C0-48AA-B8C2-DD712621EB61}" destId="{6935AB7B-9F01-42ED-BB57-EBB2B6E76D3A}" srcOrd="8" destOrd="0" presId="urn:microsoft.com/office/officeart/2005/8/layout/orgChart1"/>
    <dgm:cxn modelId="{A8B1BA9F-3586-4B52-9224-3FD08C6128EE}" type="presParOf" srcId="{8EFE8F77-C5C0-48AA-B8C2-DD712621EB61}" destId="{D1B50417-7D71-48A1-A099-41D5923C5EB2}" srcOrd="9" destOrd="0" presId="urn:microsoft.com/office/officeart/2005/8/layout/orgChart1"/>
    <dgm:cxn modelId="{11E67A9A-A426-4643-AA1C-658751DD557F}" type="presParOf" srcId="{D1B50417-7D71-48A1-A099-41D5923C5EB2}" destId="{E7E53488-72E8-41DE-8410-C3465CD5E31A}" srcOrd="0" destOrd="0" presId="urn:microsoft.com/office/officeart/2005/8/layout/orgChart1"/>
    <dgm:cxn modelId="{956601CD-0FB5-4E14-B8F4-FE3DF7160AAE}" type="presParOf" srcId="{E7E53488-72E8-41DE-8410-C3465CD5E31A}" destId="{A15C845A-BFAF-40C7-82FE-1FA7DB403716}" srcOrd="0" destOrd="0" presId="urn:microsoft.com/office/officeart/2005/8/layout/orgChart1"/>
    <dgm:cxn modelId="{DD87FEC2-2C9A-4A6E-AE37-042807B61314}" type="presParOf" srcId="{E7E53488-72E8-41DE-8410-C3465CD5E31A}" destId="{B5175568-D355-4904-982A-CF26234C8B18}" srcOrd="1" destOrd="0" presId="urn:microsoft.com/office/officeart/2005/8/layout/orgChart1"/>
    <dgm:cxn modelId="{CD5179CE-B224-4891-92F8-7CA4C021C8C8}" type="presParOf" srcId="{D1B50417-7D71-48A1-A099-41D5923C5EB2}" destId="{68203F54-6E4C-46EB-9E76-1793D0EDD3A6}" srcOrd="1" destOrd="0" presId="urn:microsoft.com/office/officeart/2005/8/layout/orgChart1"/>
    <dgm:cxn modelId="{6BCBED04-E1C2-482D-A348-2FB084B890C1}" type="presParOf" srcId="{D1B50417-7D71-48A1-A099-41D5923C5EB2}" destId="{E367FCC4-3E43-441E-B806-60C02768C867}" srcOrd="2" destOrd="0" presId="urn:microsoft.com/office/officeart/2005/8/layout/orgChart1"/>
    <dgm:cxn modelId="{236E26BB-AF7B-4329-B985-85B2DB3AB9E5}" type="presParOf" srcId="{8EFE8F77-C5C0-48AA-B8C2-DD712621EB61}" destId="{8C9924D2-A72A-4BCD-BD31-B749293AFDB6}" srcOrd="10" destOrd="0" presId="urn:microsoft.com/office/officeart/2005/8/layout/orgChart1"/>
    <dgm:cxn modelId="{95B3BE18-240C-44BC-8C86-C4087950AF57}" type="presParOf" srcId="{8EFE8F77-C5C0-48AA-B8C2-DD712621EB61}" destId="{221ED67E-B2C1-4F41-B3ED-8B3D88E011CD}" srcOrd="11" destOrd="0" presId="urn:microsoft.com/office/officeart/2005/8/layout/orgChart1"/>
    <dgm:cxn modelId="{79726DAF-CB2A-4AE0-9898-1DEB1F0630AD}" type="presParOf" srcId="{221ED67E-B2C1-4F41-B3ED-8B3D88E011CD}" destId="{0C0842AB-16BB-494D-87BF-70148F0348F4}" srcOrd="0" destOrd="0" presId="urn:microsoft.com/office/officeart/2005/8/layout/orgChart1"/>
    <dgm:cxn modelId="{2446A08F-99C8-4B06-A553-A5BA8E55A711}" type="presParOf" srcId="{0C0842AB-16BB-494D-87BF-70148F0348F4}" destId="{DF1885E9-FFBA-4900-A1E6-9819E1B9F41A}" srcOrd="0" destOrd="0" presId="urn:microsoft.com/office/officeart/2005/8/layout/orgChart1"/>
    <dgm:cxn modelId="{37E00CF0-FEC1-4CE6-8B3A-B719803915BA}" type="presParOf" srcId="{0C0842AB-16BB-494D-87BF-70148F0348F4}" destId="{949D201D-DC2E-4C07-BB35-C7C624C0DA4E}" srcOrd="1" destOrd="0" presId="urn:microsoft.com/office/officeart/2005/8/layout/orgChart1"/>
    <dgm:cxn modelId="{83D303E7-D6B3-42CA-BC1E-4A08912FF8AA}" type="presParOf" srcId="{221ED67E-B2C1-4F41-B3ED-8B3D88E011CD}" destId="{FA4D98AF-93B5-4B07-9382-14B4B9E34B8F}" srcOrd="1" destOrd="0" presId="urn:microsoft.com/office/officeart/2005/8/layout/orgChart1"/>
    <dgm:cxn modelId="{BFB82E26-53D5-4119-91A5-31A1175604CA}" type="presParOf" srcId="{221ED67E-B2C1-4F41-B3ED-8B3D88E011CD}" destId="{913A18DC-5124-4201-9D2E-7EC4E4CC72F9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  <dgm:cxn modelId="{B1C65052-B600-48A7-B418-34ABCF2F3A2E}" type="presParOf" srcId="{289EA48A-6C1C-405E-8A93-03D3FB5CE012}" destId="{30D15F63-95DC-4634-A8EF-8B2E7AA776A3}" srcOrd="0" destOrd="0" presId="urn:microsoft.com/office/officeart/2005/8/layout/orgChart1"/>
    <dgm:cxn modelId="{5DB0EE02-FE8D-4BFD-AF2D-B47A074B15BE}" type="presParOf" srcId="{289EA48A-6C1C-405E-8A93-03D3FB5CE012}" destId="{7600F179-E9D7-4AB5-8878-C5CD8D3CE07E}" srcOrd="1" destOrd="0" presId="urn:microsoft.com/office/officeart/2005/8/layout/orgChart1"/>
    <dgm:cxn modelId="{96FC7CC4-60F7-4276-BD19-EF9CEEBFB69D}" type="presParOf" srcId="{7600F179-E9D7-4AB5-8878-C5CD8D3CE07E}" destId="{9E960DBD-056D-4252-8B0E-E811E12CF278}" srcOrd="0" destOrd="0" presId="urn:microsoft.com/office/officeart/2005/8/layout/orgChart1"/>
    <dgm:cxn modelId="{39D27A7F-8629-411C-834F-C046A483EE51}" type="presParOf" srcId="{9E960DBD-056D-4252-8B0E-E811E12CF278}" destId="{DB8FFD65-9583-4226-96A0-C49AC9ECFEC8}" srcOrd="0" destOrd="0" presId="urn:microsoft.com/office/officeart/2005/8/layout/orgChart1"/>
    <dgm:cxn modelId="{D2671821-BAF1-4974-A39C-617B9EC25EB6}" type="presParOf" srcId="{9E960DBD-056D-4252-8B0E-E811E12CF278}" destId="{F6AE7124-B136-42D4-B46D-B503F0E1048A}" srcOrd="1" destOrd="0" presId="urn:microsoft.com/office/officeart/2005/8/layout/orgChart1"/>
    <dgm:cxn modelId="{CAA7441C-4E1B-481D-8780-CBB0B8590833}" type="presParOf" srcId="{7600F179-E9D7-4AB5-8878-C5CD8D3CE07E}" destId="{F353A4D6-273E-4584-A981-91A564D15DEF}" srcOrd="1" destOrd="0" presId="urn:microsoft.com/office/officeart/2005/8/layout/orgChart1"/>
    <dgm:cxn modelId="{DCBB2A27-CE0E-4203-B595-DD4E8104F12C}" type="presParOf" srcId="{7600F179-E9D7-4AB5-8878-C5CD8D3CE07E}" destId="{C6DF3689-2693-4943-9B1C-C1DF5365AE7A}" srcOrd="2" destOrd="0" presId="urn:microsoft.com/office/officeart/2005/8/layout/orgChart1"/>
    <dgm:cxn modelId="{09EE599F-D870-4E77-AA75-5D4A2FE6DA0F}" type="presParOf" srcId="{289EA48A-6C1C-405E-8A93-03D3FB5CE012}" destId="{066FD403-95AD-456B-8D36-4CE71EB0D5D7}" srcOrd="2" destOrd="0" presId="urn:microsoft.com/office/officeart/2005/8/layout/orgChart1"/>
    <dgm:cxn modelId="{F713E4E9-8BFD-41DA-A9F9-C4F404BC21A2}" type="presParOf" srcId="{289EA48A-6C1C-405E-8A93-03D3FB5CE012}" destId="{A694DE24-3980-4F6C-9883-05D47CE9CC67}" srcOrd="3" destOrd="0" presId="urn:microsoft.com/office/officeart/2005/8/layout/orgChart1"/>
    <dgm:cxn modelId="{2DD9BF4D-068A-45EF-B818-7892A53813D5}" type="presParOf" srcId="{A694DE24-3980-4F6C-9883-05D47CE9CC67}" destId="{CA4A69BB-7EA1-4531-98F1-4BA7BB20C21B}" srcOrd="0" destOrd="0" presId="urn:microsoft.com/office/officeart/2005/8/layout/orgChart1"/>
    <dgm:cxn modelId="{5E84A952-45FB-4360-9B63-E3FA136B7A37}" type="presParOf" srcId="{CA4A69BB-7EA1-4531-98F1-4BA7BB20C21B}" destId="{915877B4-1804-4756-B768-C8BAA22C90A5}" srcOrd="0" destOrd="0" presId="urn:microsoft.com/office/officeart/2005/8/layout/orgChart1"/>
    <dgm:cxn modelId="{AF9CD0A7-B79C-47E0-AED4-96FE37D11DAB}" type="presParOf" srcId="{CA4A69BB-7EA1-4531-98F1-4BA7BB20C21B}" destId="{95140E2C-B2DD-4F2E-9067-81A1DDFA6DEF}" srcOrd="1" destOrd="0" presId="urn:microsoft.com/office/officeart/2005/8/layout/orgChart1"/>
    <dgm:cxn modelId="{3A5532A5-FC5F-4648-BA7C-70384D7886A0}" type="presParOf" srcId="{A694DE24-3980-4F6C-9883-05D47CE9CC67}" destId="{C13DFABE-4E57-479A-81C3-5E1BB4F71605}" srcOrd="1" destOrd="0" presId="urn:microsoft.com/office/officeart/2005/8/layout/orgChart1"/>
    <dgm:cxn modelId="{EBB4F87B-5371-4892-B3C2-A1DAFE644CEE}" type="presParOf" srcId="{A694DE24-3980-4F6C-9883-05D47CE9CC67}" destId="{9BE423AC-FCA4-4B3E-958F-BED1798D9CD0}" srcOrd="2" destOrd="0" presId="urn:microsoft.com/office/officeart/2005/8/layout/orgChart1"/>
    <dgm:cxn modelId="{3D4A06FC-D88A-4B48-A744-5DFC3898D05A}" type="presParOf" srcId="{289EA48A-6C1C-405E-8A93-03D3FB5CE012}" destId="{AE6BAEE3-4B7D-4C18-A3B9-FD73CFD2BD0E}" srcOrd="4" destOrd="0" presId="urn:microsoft.com/office/officeart/2005/8/layout/orgChart1"/>
    <dgm:cxn modelId="{91FE514C-1189-46B2-864F-70981968292D}" type="presParOf" srcId="{289EA48A-6C1C-405E-8A93-03D3FB5CE012}" destId="{39441D90-DDFD-4A25-B3DE-B59E77334348}" srcOrd="5" destOrd="0" presId="urn:microsoft.com/office/officeart/2005/8/layout/orgChart1"/>
    <dgm:cxn modelId="{78F7C1D4-50B2-4C61-A4A7-80FE2DCA02DD}" type="presParOf" srcId="{39441D90-DDFD-4A25-B3DE-B59E77334348}" destId="{491D43AC-7F54-4170-81EB-C16222CE0BD7}" srcOrd="0" destOrd="0" presId="urn:microsoft.com/office/officeart/2005/8/layout/orgChart1"/>
    <dgm:cxn modelId="{028C8FD8-9D70-4CB3-A6CA-16CE82296430}" type="presParOf" srcId="{491D43AC-7F54-4170-81EB-C16222CE0BD7}" destId="{F575BE00-8131-4208-B246-289C54D55378}" srcOrd="0" destOrd="0" presId="urn:microsoft.com/office/officeart/2005/8/layout/orgChart1"/>
    <dgm:cxn modelId="{4CB06A30-551C-402F-A292-A7B7B1E2DEE1}" type="presParOf" srcId="{491D43AC-7F54-4170-81EB-C16222CE0BD7}" destId="{79A6E6B5-3B3F-44F5-93A9-525C762DA8B7}" srcOrd="1" destOrd="0" presId="urn:microsoft.com/office/officeart/2005/8/layout/orgChart1"/>
    <dgm:cxn modelId="{CF11B745-4404-4CEE-B39D-C063465B4E1C}" type="presParOf" srcId="{39441D90-DDFD-4A25-B3DE-B59E77334348}" destId="{4ADFA319-63DE-4AC2-8976-E89903D0D2B3}" srcOrd="1" destOrd="0" presId="urn:microsoft.com/office/officeart/2005/8/layout/orgChart1"/>
    <dgm:cxn modelId="{67B650D2-09FA-4763-AA92-85028DCEEE45}" type="presParOf" srcId="{39441D90-DDFD-4A25-B3DE-B59E77334348}" destId="{FDADBF0C-1A44-42C2-9F02-B9D9EDFBBEE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21B6648-FF47-4021-8265-E196314D4F6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D4183FC-EBFF-4045-AAF9-3DE0F3699BCA}">
      <dgm:prSet phldrT="[Texto]" custT="1"/>
      <dgm:spPr/>
      <dgm:t>
        <a:bodyPr/>
        <a:lstStyle/>
        <a:p>
          <a:r>
            <a:rPr lang="es-ES" sz="1200" dirty="0" smtClean="0"/>
            <a:t>Coordinador(a) Administrativo(a)</a:t>
          </a:r>
        </a:p>
      </dgm:t>
    </dgm:pt>
    <dgm:pt modelId="{31E2FCDF-E74D-48E7-9C3D-D7FF5AD0458F}" type="parTrans" cxnId="{9CA417FF-739F-4BBD-B855-A3B9952672A2}">
      <dgm:prSet/>
      <dgm:spPr/>
      <dgm:t>
        <a:bodyPr/>
        <a:lstStyle/>
        <a:p>
          <a:endParaRPr lang="es-ES" sz="1200"/>
        </a:p>
      </dgm:t>
    </dgm:pt>
    <dgm:pt modelId="{4CCCC662-E1DC-4C5E-87E1-7027D8AC3308}" type="sibTrans" cxnId="{9CA417FF-739F-4BBD-B855-A3B9952672A2}">
      <dgm:prSet/>
      <dgm:spPr/>
      <dgm:t>
        <a:bodyPr/>
        <a:lstStyle/>
        <a:p>
          <a:endParaRPr lang="es-ES" sz="1200"/>
        </a:p>
      </dgm:t>
    </dgm:pt>
    <dgm:pt modelId="{625E1F33-BE07-4FE4-9D50-B03A672EF274}">
      <dgm:prSet phldrT="[Texto]" custT="1"/>
      <dgm:spPr/>
      <dgm:t>
        <a:bodyPr/>
        <a:lstStyle/>
        <a:p>
          <a:r>
            <a:rPr lang="es-ES" sz="1200" dirty="0" smtClean="0"/>
            <a:t>Oficial Administrativo(a)</a:t>
          </a:r>
        </a:p>
      </dgm:t>
    </dgm:pt>
    <dgm:pt modelId="{222782AD-D8E2-4B12-9304-26F300112B44}" type="parTrans" cxnId="{6E9839D7-9F47-4719-BB9E-F355EEDA0BCD}">
      <dgm:prSet/>
      <dgm:spPr/>
      <dgm:t>
        <a:bodyPr/>
        <a:lstStyle/>
        <a:p>
          <a:endParaRPr lang="es-ES" sz="1200"/>
        </a:p>
      </dgm:t>
    </dgm:pt>
    <dgm:pt modelId="{99D6D50B-6A4B-4FA4-9967-76630C3C4922}" type="sibTrans" cxnId="{6E9839D7-9F47-4719-BB9E-F355EEDA0BCD}">
      <dgm:prSet/>
      <dgm:spPr/>
      <dgm:t>
        <a:bodyPr/>
        <a:lstStyle/>
        <a:p>
          <a:endParaRPr lang="es-ES" sz="1200"/>
        </a:p>
      </dgm:t>
    </dgm:pt>
    <dgm:pt modelId="{406CA433-2549-4591-AC0C-0B7620F64E0F}">
      <dgm:prSet phldrT="[Texto]" custT="1"/>
      <dgm:spPr/>
      <dgm:t>
        <a:bodyPr/>
        <a:lstStyle/>
        <a:p>
          <a:r>
            <a:rPr lang="es-ES" sz="1200" dirty="0" smtClean="0"/>
            <a:t>Auxiliares</a:t>
          </a:r>
        </a:p>
      </dgm:t>
    </dgm:pt>
    <dgm:pt modelId="{44ECA95C-0DCC-4710-9EDA-B49850D16903}" type="parTrans" cxnId="{F209A5CB-7CE0-4927-92EC-0E292E05D0D8}">
      <dgm:prSet/>
      <dgm:spPr/>
      <dgm:t>
        <a:bodyPr/>
        <a:lstStyle/>
        <a:p>
          <a:endParaRPr lang="es-ES" sz="1200"/>
        </a:p>
      </dgm:t>
    </dgm:pt>
    <dgm:pt modelId="{D165952C-3A39-49E0-AC72-9570D701B376}" type="sibTrans" cxnId="{F209A5CB-7CE0-4927-92EC-0E292E05D0D8}">
      <dgm:prSet/>
      <dgm:spPr/>
      <dgm:t>
        <a:bodyPr/>
        <a:lstStyle/>
        <a:p>
          <a:endParaRPr lang="es-ES" sz="1200"/>
        </a:p>
      </dgm:t>
    </dgm:pt>
    <dgm:pt modelId="{18478210-0C8F-4FF2-AC38-9C0A170B0E2C}" type="pres">
      <dgm:prSet presAssocID="{421B6648-FF47-4021-8265-E196314D4F6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0CD8ACF-A60B-4917-AEBC-77E330E7B0F5}" type="pres">
      <dgm:prSet presAssocID="{FD4183FC-EBFF-4045-AAF9-3DE0F3699BCA}" presName="hierRoot1" presStyleCnt="0">
        <dgm:presLayoutVars>
          <dgm:hierBranch val="init"/>
        </dgm:presLayoutVars>
      </dgm:prSet>
      <dgm:spPr/>
    </dgm:pt>
    <dgm:pt modelId="{452E882F-D65D-4FA7-AC1A-D3F3B678B529}" type="pres">
      <dgm:prSet presAssocID="{FD4183FC-EBFF-4045-AAF9-3DE0F3699BCA}" presName="rootComposite1" presStyleCnt="0"/>
      <dgm:spPr/>
    </dgm:pt>
    <dgm:pt modelId="{5C893619-0E84-4021-AD2F-E679F0D47789}" type="pres">
      <dgm:prSet presAssocID="{FD4183FC-EBFF-4045-AAF9-3DE0F3699BCA}" presName="rootText1" presStyleLbl="node0" presStyleIdx="0" presStyleCnt="1" custScaleX="86952" custScaleY="6603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3916570-B81A-4F21-8B4A-F20D8D948E8F}" type="pres">
      <dgm:prSet presAssocID="{FD4183FC-EBFF-4045-AAF9-3DE0F3699BC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208881B-424B-464E-B9C1-6D60582F4DB7}" type="pres">
      <dgm:prSet presAssocID="{FD4183FC-EBFF-4045-AAF9-3DE0F3699BCA}" presName="hierChild2" presStyleCnt="0"/>
      <dgm:spPr/>
    </dgm:pt>
    <dgm:pt modelId="{6695E497-AC42-4FF6-95F6-6333BCB9F3B9}" type="pres">
      <dgm:prSet presAssocID="{222782AD-D8E2-4B12-9304-26F300112B44}" presName="Name37" presStyleLbl="parChTrans1D2" presStyleIdx="0" presStyleCnt="2"/>
      <dgm:spPr/>
      <dgm:t>
        <a:bodyPr/>
        <a:lstStyle/>
        <a:p>
          <a:endParaRPr lang="es-ES"/>
        </a:p>
      </dgm:t>
    </dgm:pt>
    <dgm:pt modelId="{AF4A3664-2B75-4430-A923-92AC63097EFC}" type="pres">
      <dgm:prSet presAssocID="{625E1F33-BE07-4FE4-9D50-B03A672EF274}" presName="hierRoot2" presStyleCnt="0">
        <dgm:presLayoutVars>
          <dgm:hierBranch val="init"/>
        </dgm:presLayoutVars>
      </dgm:prSet>
      <dgm:spPr/>
    </dgm:pt>
    <dgm:pt modelId="{8EF31EB1-8247-433B-9809-D6936B763476}" type="pres">
      <dgm:prSet presAssocID="{625E1F33-BE07-4FE4-9D50-B03A672EF274}" presName="rootComposite" presStyleCnt="0"/>
      <dgm:spPr/>
    </dgm:pt>
    <dgm:pt modelId="{FF82801D-DF18-4673-9E88-D611614D28FF}" type="pres">
      <dgm:prSet presAssocID="{625E1F33-BE07-4FE4-9D50-B03A672EF274}" presName="rootText" presStyleLbl="node2" presStyleIdx="0" presStyleCnt="2" custScaleY="637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F19E997-16A9-4AC7-B9D9-0A56CB5E6FCC}" type="pres">
      <dgm:prSet presAssocID="{625E1F33-BE07-4FE4-9D50-B03A672EF274}" presName="rootConnector" presStyleLbl="node2" presStyleIdx="0" presStyleCnt="2"/>
      <dgm:spPr/>
      <dgm:t>
        <a:bodyPr/>
        <a:lstStyle/>
        <a:p>
          <a:endParaRPr lang="es-ES"/>
        </a:p>
      </dgm:t>
    </dgm:pt>
    <dgm:pt modelId="{23360118-7F8F-486D-B6B8-F6FA56813602}" type="pres">
      <dgm:prSet presAssocID="{625E1F33-BE07-4FE4-9D50-B03A672EF274}" presName="hierChild4" presStyleCnt="0"/>
      <dgm:spPr/>
    </dgm:pt>
    <dgm:pt modelId="{0AB394E1-C651-40C4-A3D0-149CD2C23989}" type="pres">
      <dgm:prSet presAssocID="{625E1F33-BE07-4FE4-9D50-B03A672EF274}" presName="hierChild5" presStyleCnt="0"/>
      <dgm:spPr/>
    </dgm:pt>
    <dgm:pt modelId="{BC5939C4-5BA3-4261-866A-FA6D6BDA2157}" type="pres">
      <dgm:prSet presAssocID="{44ECA95C-0DCC-4710-9EDA-B49850D16903}" presName="Name37" presStyleLbl="parChTrans1D2" presStyleIdx="1" presStyleCnt="2"/>
      <dgm:spPr/>
      <dgm:t>
        <a:bodyPr/>
        <a:lstStyle/>
        <a:p>
          <a:endParaRPr lang="es-ES"/>
        </a:p>
      </dgm:t>
    </dgm:pt>
    <dgm:pt modelId="{D36888A7-D502-4C0A-A0B9-5E5542A90BE5}" type="pres">
      <dgm:prSet presAssocID="{406CA433-2549-4591-AC0C-0B7620F64E0F}" presName="hierRoot2" presStyleCnt="0">
        <dgm:presLayoutVars>
          <dgm:hierBranch val="init"/>
        </dgm:presLayoutVars>
      </dgm:prSet>
      <dgm:spPr/>
    </dgm:pt>
    <dgm:pt modelId="{748E6B13-D9EE-4E4B-8C21-806941D33F5C}" type="pres">
      <dgm:prSet presAssocID="{406CA433-2549-4591-AC0C-0B7620F64E0F}" presName="rootComposite" presStyleCnt="0"/>
      <dgm:spPr/>
    </dgm:pt>
    <dgm:pt modelId="{BB25E1F9-0EF8-4B7B-902B-A470A77C5D2A}" type="pres">
      <dgm:prSet presAssocID="{406CA433-2549-4591-AC0C-0B7620F64E0F}" presName="rootText" presStyleLbl="node2" presStyleIdx="1" presStyleCnt="2" custScaleY="637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E5C5B8-0D53-4F18-BE38-68AFF2B88D01}" type="pres">
      <dgm:prSet presAssocID="{406CA433-2549-4591-AC0C-0B7620F64E0F}" presName="rootConnector" presStyleLbl="node2" presStyleIdx="1" presStyleCnt="2"/>
      <dgm:spPr/>
      <dgm:t>
        <a:bodyPr/>
        <a:lstStyle/>
        <a:p>
          <a:endParaRPr lang="es-ES"/>
        </a:p>
      </dgm:t>
    </dgm:pt>
    <dgm:pt modelId="{F39D37BB-8AD7-4F95-97B2-FE2E1429AD66}" type="pres">
      <dgm:prSet presAssocID="{406CA433-2549-4591-AC0C-0B7620F64E0F}" presName="hierChild4" presStyleCnt="0"/>
      <dgm:spPr/>
    </dgm:pt>
    <dgm:pt modelId="{2F3CEA4C-5614-41D7-B771-5AE2D63C314D}" type="pres">
      <dgm:prSet presAssocID="{406CA433-2549-4591-AC0C-0B7620F64E0F}" presName="hierChild5" presStyleCnt="0"/>
      <dgm:spPr/>
    </dgm:pt>
    <dgm:pt modelId="{9DB79B52-2FA5-483C-8F76-E42C112C2418}" type="pres">
      <dgm:prSet presAssocID="{FD4183FC-EBFF-4045-AAF9-3DE0F3699BCA}" presName="hierChild3" presStyleCnt="0"/>
      <dgm:spPr/>
    </dgm:pt>
  </dgm:ptLst>
  <dgm:cxnLst>
    <dgm:cxn modelId="{522386A8-CA97-4579-961C-66F29019FA40}" type="presOf" srcId="{FD4183FC-EBFF-4045-AAF9-3DE0F3699BCA}" destId="{5C893619-0E84-4021-AD2F-E679F0D47789}" srcOrd="0" destOrd="0" presId="urn:microsoft.com/office/officeart/2005/8/layout/orgChart1"/>
    <dgm:cxn modelId="{575FE087-EC3A-431C-B74B-B27DD00EF80D}" type="presOf" srcId="{222782AD-D8E2-4B12-9304-26F300112B44}" destId="{6695E497-AC42-4FF6-95F6-6333BCB9F3B9}" srcOrd="0" destOrd="0" presId="urn:microsoft.com/office/officeart/2005/8/layout/orgChart1"/>
    <dgm:cxn modelId="{B8877E78-B893-43B6-BA25-87B93087A313}" type="presOf" srcId="{406CA433-2549-4591-AC0C-0B7620F64E0F}" destId="{BB25E1F9-0EF8-4B7B-902B-A470A77C5D2A}" srcOrd="0" destOrd="0" presId="urn:microsoft.com/office/officeart/2005/8/layout/orgChart1"/>
    <dgm:cxn modelId="{96E35FD3-E60A-446E-8011-E6B4365118BA}" type="presOf" srcId="{406CA433-2549-4591-AC0C-0B7620F64E0F}" destId="{E7E5C5B8-0D53-4F18-BE38-68AFF2B88D01}" srcOrd="1" destOrd="0" presId="urn:microsoft.com/office/officeart/2005/8/layout/orgChart1"/>
    <dgm:cxn modelId="{CF9D9648-800C-42CC-8009-D1FFCAA8AF0B}" type="presOf" srcId="{625E1F33-BE07-4FE4-9D50-B03A672EF274}" destId="{7F19E997-16A9-4AC7-B9D9-0A56CB5E6FCC}" srcOrd="1" destOrd="0" presId="urn:microsoft.com/office/officeart/2005/8/layout/orgChart1"/>
    <dgm:cxn modelId="{11B980B8-FE71-4623-AEF0-F6E50A35D4FD}" type="presOf" srcId="{625E1F33-BE07-4FE4-9D50-B03A672EF274}" destId="{FF82801D-DF18-4673-9E88-D611614D28FF}" srcOrd="0" destOrd="0" presId="urn:microsoft.com/office/officeart/2005/8/layout/orgChart1"/>
    <dgm:cxn modelId="{6E9839D7-9F47-4719-BB9E-F355EEDA0BCD}" srcId="{FD4183FC-EBFF-4045-AAF9-3DE0F3699BCA}" destId="{625E1F33-BE07-4FE4-9D50-B03A672EF274}" srcOrd="0" destOrd="0" parTransId="{222782AD-D8E2-4B12-9304-26F300112B44}" sibTransId="{99D6D50B-6A4B-4FA4-9967-76630C3C4922}"/>
    <dgm:cxn modelId="{146493D6-D0FA-404F-A4EA-0E07D9EEDE49}" type="presOf" srcId="{44ECA95C-0DCC-4710-9EDA-B49850D16903}" destId="{BC5939C4-5BA3-4261-866A-FA6D6BDA2157}" srcOrd="0" destOrd="0" presId="urn:microsoft.com/office/officeart/2005/8/layout/orgChart1"/>
    <dgm:cxn modelId="{9CA417FF-739F-4BBD-B855-A3B9952672A2}" srcId="{421B6648-FF47-4021-8265-E196314D4F6E}" destId="{FD4183FC-EBFF-4045-AAF9-3DE0F3699BCA}" srcOrd="0" destOrd="0" parTransId="{31E2FCDF-E74D-48E7-9C3D-D7FF5AD0458F}" sibTransId="{4CCCC662-E1DC-4C5E-87E1-7027D8AC3308}"/>
    <dgm:cxn modelId="{404AD9D0-AEED-4A7C-ABF8-A88B9F2BD7B8}" type="presOf" srcId="{FD4183FC-EBFF-4045-AAF9-3DE0F3699BCA}" destId="{93916570-B81A-4F21-8B4A-F20D8D948E8F}" srcOrd="1" destOrd="0" presId="urn:microsoft.com/office/officeart/2005/8/layout/orgChart1"/>
    <dgm:cxn modelId="{F209A5CB-7CE0-4927-92EC-0E292E05D0D8}" srcId="{FD4183FC-EBFF-4045-AAF9-3DE0F3699BCA}" destId="{406CA433-2549-4591-AC0C-0B7620F64E0F}" srcOrd="1" destOrd="0" parTransId="{44ECA95C-0DCC-4710-9EDA-B49850D16903}" sibTransId="{D165952C-3A39-49E0-AC72-9570D701B376}"/>
    <dgm:cxn modelId="{2380E660-817E-4276-A2A4-FA6D862894D8}" type="presOf" srcId="{421B6648-FF47-4021-8265-E196314D4F6E}" destId="{18478210-0C8F-4FF2-AC38-9C0A170B0E2C}" srcOrd="0" destOrd="0" presId="urn:microsoft.com/office/officeart/2005/8/layout/orgChart1"/>
    <dgm:cxn modelId="{7EC4A70B-6F5F-4CE8-963E-3E964D4EAB08}" type="presParOf" srcId="{18478210-0C8F-4FF2-AC38-9C0A170B0E2C}" destId="{90CD8ACF-A60B-4917-AEBC-77E330E7B0F5}" srcOrd="0" destOrd="0" presId="urn:microsoft.com/office/officeart/2005/8/layout/orgChart1"/>
    <dgm:cxn modelId="{274FCB6A-D1E9-4DCA-9C64-171023893154}" type="presParOf" srcId="{90CD8ACF-A60B-4917-AEBC-77E330E7B0F5}" destId="{452E882F-D65D-4FA7-AC1A-D3F3B678B529}" srcOrd="0" destOrd="0" presId="urn:microsoft.com/office/officeart/2005/8/layout/orgChart1"/>
    <dgm:cxn modelId="{9F9FD87C-3987-40DC-9E69-84F7C2752A57}" type="presParOf" srcId="{452E882F-D65D-4FA7-AC1A-D3F3B678B529}" destId="{5C893619-0E84-4021-AD2F-E679F0D47789}" srcOrd="0" destOrd="0" presId="urn:microsoft.com/office/officeart/2005/8/layout/orgChart1"/>
    <dgm:cxn modelId="{1D058083-596B-44D2-9D4C-A2DA9DFC96AD}" type="presParOf" srcId="{452E882F-D65D-4FA7-AC1A-D3F3B678B529}" destId="{93916570-B81A-4F21-8B4A-F20D8D948E8F}" srcOrd="1" destOrd="0" presId="urn:microsoft.com/office/officeart/2005/8/layout/orgChart1"/>
    <dgm:cxn modelId="{620414C8-29F3-417B-AAB0-84C57CB44BAB}" type="presParOf" srcId="{90CD8ACF-A60B-4917-AEBC-77E330E7B0F5}" destId="{3208881B-424B-464E-B9C1-6D60582F4DB7}" srcOrd="1" destOrd="0" presId="urn:microsoft.com/office/officeart/2005/8/layout/orgChart1"/>
    <dgm:cxn modelId="{480D7315-4D1A-4E80-9415-A4DF7A5CA048}" type="presParOf" srcId="{3208881B-424B-464E-B9C1-6D60582F4DB7}" destId="{6695E497-AC42-4FF6-95F6-6333BCB9F3B9}" srcOrd="0" destOrd="0" presId="urn:microsoft.com/office/officeart/2005/8/layout/orgChart1"/>
    <dgm:cxn modelId="{82FFD63F-016C-462F-9206-F8317C28FCBA}" type="presParOf" srcId="{3208881B-424B-464E-B9C1-6D60582F4DB7}" destId="{AF4A3664-2B75-4430-A923-92AC63097EFC}" srcOrd="1" destOrd="0" presId="urn:microsoft.com/office/officeart/2005/8/layout/orgChart1"/>
    <dgm:cxn modelId="{763F4E32-9B43-465A-8FC3-F75ACA26E347}" type="presParOf" srcId="{AF4A3664-2B75-4430-A923-92AC63097EFC}" destId="{8EF31EB1-8247-433B-9809-D6936B763476}" srcOrd="0" destOrd="0" presId="urn:microsoft.com/office/officeart/2005/8/layout/orgChart1"/>
    <dgm:cxn modelId="{28D6CFAB-912B-413B-9C7F-D6D8855A9358}" type="presParOf" srcId="{8EF31EB1-8247-433B-9809-D6936B763476}" destId="{FF82801D-DF18-4673-9E88-D611614D28FF}" srcOrd="0" destOrd="0" presId="urn:microsoft.com/office/officeart/2005/8/layout/orgChart1"/>
    <dgm:cxn modelId="{2B496FC2-5164-4BD5-A054-B3F80C00A48E}" type="presParOf" srcId="{8EF31EB1-8247-433B-9809-D6936B763476}" destId="{7F19E997-16A9-4AC7-B9D9-0A56CB5E6FCC}" srcOrd="1" destOrd="0" presId="urn:microsoft.com/office/officeart/2005/8/layout/orgChart1"/>
    <dgm:cxn modelId="{A30552DC-4EAC-4E74-8989-75BC673CA575}" type="presParOf" srcId="{AF4A3664-2B75-4430-A923-92AC63097EFC}" destId="{23360118-7F8F-486D-B6B8-F6FA56813602}" srcOrd="1" destOrd="0" presId="urn:microsoft.com/office/officeart/2005/8/layout/orgChart1"/>
    <dgm:cxn modelId="{9A536C70-C65C-4186-B466-9B8D72486F78}" type="presParOf" srcId="{AF4A3664-2B75-4430-A923-92AC63097EFC}" destId="{0AB394E1-C651-40C4-A3D0-149CD2C23989}" srcOrd="2" destOrd="0" presId="urn:microsoft.com/office/officeart/2005/8/layout/orgChart1"/>
    <dgm:cxn modelId="{D5BA0C45-C9C7-4CCD-8F1C-2212B92E3AAE}" type="presParOf" srcId="{3208881B-424B-464E-B9C1-6D60582F4DB7}" destId="{BC5939C4-5BA3-4261-866A-FA6D6BDA2157}" srcOrd="2" destOrd="0" presId="urn:microsoft.com/office/officeart/2005/8/layout/orgChart1"/>
    <dgm:cxn modelId="{957115F0-0FF4-48B3-9B57-5C96D0626EFE}" type="presParOf" srcId="{3208881B-424B-464E-B9C1-6D60582F4DB7}" destId="{D36888A7-D502-4C0A-A0B9-5E5542A90BE5}" srcOrd="3" destOrd="0" presId="urn:microsoft.com/office/officeart/2005/8/layout/orgChart1"/>
    <dgm:cxn modelId="{3282DE38-A0EB-4A36-B1F7-BC2B40A09364}" type="presParOf" srcId="{D36888A7-D502-4C0A-A0B9-5E5542A90BE5}" destId="{748E6B13-D9EE-4E4B-8C21-806941D33F5C}" srcOrd="0" destOrd="0" presId="urn:microsoft.com/office/officeart/2005/8/layout/orgChart1"/>
    <dgm:cxn modelId="{7D8940AC-E1F7-4B44-952F-CF019E7DAE8C}" type="presParOf" srcId="{748E6B13-D9EE-4E4B-8C21-806941D33F5C}" destId="{BB25E1F9-0EF8-4B7B-902B-A470A77C5D2A}" srcOrd="0" destOrd="0" presId="urn:microsoft.com/office/officeart/2005/8/layout/orgChart1"/>
    <dgm:cxn modelId="{81D4ABA2-28D6-4C08-B0A0-A17A3DBC3941}" type="presParOf" srcId="{748E6B13-D9EE-4E4B-8C21-806941D33F5C}" destId="{E7E5C5B8-0D53-4F18-BE38-68AFF2B88D01}" srcOrd="1" destOrd="0" presId="urn:microsoft.com/office/officeart/2005/8/layout/orgChart1"/>
    <dgm:cxn modelId="{16B16860-37B0-4025-8297-05A4DBD4221F}" type="presParOf" srcId="{D36888A7-D502-4C0A-A0B9-5E5542A90BE5}" destId="{F39D37BB-8AD7-4F95-97B2-FE2E1429AD66}" srcOrd="1" destOrd="0" presId="urn:microsoft.com/office/officeart/2005/8/layout/orgChart1"/>
    <dgm:cxn modelId="{A9698BC1-849A-47C2-99D6-852C649EDB21}" type="presParOf" srcId="{D36888A7-D502-4C0A-A0B9-5E5542A90BE5}" destId="{2F3CEA4C-5614-41D7-B771-5AE2D63C314D}" srcOrd="2" destOrd="0" presId="urn:microsoft.com/office/officeart/2005/8/layout/orgChart1"/>
    <dgm:cxn modelId="{9281C266-5601-4200-9B2C-19EA2054543D}" type="presParOf" srcId="{90CD8ACF-A60B-4917-AEBC-77E330E7B0F5}" destId="{9DB79B52-2FA5-483C-8F76-E42C112C241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E80772A-615C-45F1-9ED2-49574F4DECE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D9B97AD-7F2B-4925-ACE9-E2DD9328A7A7}">
      <dgm:prSet phldrT="[Texto]" custT="1"/>
      <dgm:spPr/>
      <dgm:t>
        <a:bodyPr/>
        <a:lstStyle/>
        <a:p>
          <a:r>
            <a:rPr lang="es-ES" sz="1200" dirty="0" smtClean="0"/>
            <a:t>Coordinador(a) de Salud Bucal</a:t>
          </a:r>
        </a:p>
      </dgm:t>
    </dgm:pt>
    <dgm:pt modelId="{BCB51BF4-5A39-4EBF-BC1A-492F7D48B3A4}" type="parTrans" cxnId="{1A3787CD-36A1-4049-9A1E-C31A2F05B2D0}">
      <dgm:prSet/>
      <dgm:spPr/>
      <dgm:t>
        <a:bodyPr/>
        <a:lstStyle/>
        <a:p>
          <a:endParaRPr lang="es-ES" sz="1200"/>
        </a:p>
      </dgm:t>
    </dgm:pt>
    <dgm:pt modelId="{84DECE8C-17F4-45CA-A42A-32107E707087}" type="sibTrans" cxnId="{1A3787CD-36A1-4049-9A1E-C31A2F05B2D0}">
      <dgm:prSet/>
      <dgm:spPr/>
      <dgm:t>
        <a:bodyPr/>
        <a:lstStyle/>
        <a:p>
          <a:endParaRPr lang="es-ES" sz="1200"/>
        </a:p>
      </dgm:t>
    </dgm:pt>
    <dgm:pt modelId="{E5538515-3301-4744-84C0-98583D26F1FE}">
      <dgm:prSet phldrT="[Texto]" custT="1"/>
      <dgm:spPr/>
      <dgm:t>
        <a:bodyPr/>
        <a:lstStyle/>
        <a:p>
          <a:r>
            <a:rPr lang="es-ES" sz="1200" dirty="0" smtClean="0"/>
            <a:t>Auxiliares</a:t>
          </a:r>
        </a:p>
      </dgm:t>
    </dgm:pt>
    <dgm:pt modelId="{50839B2A-67E6-4978-846D-FA6C4AF6CF6E}" type="parTrans" cxnId="{05C73955-F8F2-4626-8BC4-A5BD99A0AEC3}">
      <dgm:prSet/>
      <dgm:spPr/>
      <dgm:t>
        <a:bodyPr/>
        <a:lstStyle/>
        <a:p>
          <a:endParaRPr lang="es-ES" sz="1200"/>
        </a:p>
      </dgm:t>
    </dgm:pt>
    <dgm:pt modelId="{D6D257E3-3DCE-4FAB-8E0A-BAB4CDF04716}" type="sibTrans" cxnId="{05C73955-F8F2-4626-8BC4-A5BD99A0AEC3}">
      <dgm:prSet/>
      <dgm:spPr/>
      <dgm:t>
        <a:bodyPr/>
        <a:lstStyle/>
        <a:p>
          <a:endParaRPr lang="es-ES" sz="1200"/>
        </a:p>
      </dgm:t>
    </dgm:pt>
    <dgm:pt modelId="{209C8F6C-7DE6-44E6-B935-DB0683DA28A1}">
      <dgm:prSet phldrT="[Texto]" custT="1"/>
      <dgm:spPr/>
      <dgm:t>
        <a:bodyPr/>
        <a:lstStyle/>
        <a:p>
          <a:r>
            <a:rPr lang="es-ES" sz="1200" dirty="0" smtClean="0"/>
            <a:t>Odontólogos(as)</a:t>
          </a:r>
        </a:p>
      </dgm:t>
    </dgm:pt>
    <dgm:pt modelId="{6AE9764E-2350-423F-A5F2-134ADB797B67}" type="parTrans" cxnId="{758A116A-A4F7-4659-804B-1BE209658688}">
      <dgm:prSet/>
      <dgm:spPr/>
      <dgm:t>
        <a:bodyPr/>
        <a:lstStyle/>
        <a:p>
          <a:endParaRPr lang="es-ES" sz="1200"/>
        </a:p>
      </dgm:t>
    </dgm:pt>
    <dgm:pt modelId="{033CF3FC-3B25-4245-85F9-D7D77A9E4559}" type="sibTrans" cxnId="{758A116A-A4F7-4659-804B-1BE209658688}">
      <dgm:prSet/>
      <dgm:spPr/>
      <dgm:t>
        <a:bodyPr/>
        <a:lstStyle/>
        <a:p>
          <a:endParaRPr lang="es-ES" sz="1200"/>
        </a:p>
      </dgm:t>
    </dgm:pt>
    <dgm:pt modelId="{A968256F-6BAC-4973-BBA9-10AB230DC8B3}">
      <dgm:prSet phldrT="[Texto]" custT="1"/>
      <dgm:spPr/>
      <dgm:t>
        <a:bodyPr/>
        <a:lstStyle/>
        <a:p>
          <a:r>
            <a:rPr lang="es-ES" sz="1200" dirty="0" smtClean="0"/>
            <a:t>Auxiliares Administrativos(as)</a:t>
          </a:r>
        </a:p>
      </dgm:t>
    </dgm:pt>
    <dgm:pt modelId="{5C462D67-C8F0-4E0E-A618-6BF84E93C4CC}" type="parTrans" cxnId="{8A913F40-855A-4A10-AF54-2CEAB66C35A3}">
      <dgm:prSet/>
      <dgm:spPr/>
      <dgm:t>
        <a:bodyPr/>
        <a:lstStyle/>
        <a:p>
          <a:endParaRPr lang="es-ES" sz="1200"/>
        </a:p>
      </dgm:t>
    </dgm:pt>
    <dgm:pt modelId="{EEC41CF4-92DB-4AD2-BB69-7889A6D097B7}" type="sibTrans" cxnId="{8A913F40-855A-4A10-AF54-2CEAB66C35A3}">
      <dgm:prSet/>
      <dgm:spPr/>
      <dgm:t>
        <a:bodyPr/>
        <a:lstStyle/>
        <a:p>
          <a:endParaRPr lang="es-ES" sz="1200"/>
        </a:p>
      </dgm:t>
    </dgm:pt>
    <dgm:pt modelId="{9A3BAD07-9B47-476B-8938-4DAEEAF61005}" type="pres">
      <dgm:prSet presAssocID="{3E80772A-615C-45F1-9ED2-49574F4DECE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232DAB2-4A48-48E5-B052-8735CB6F6645}" type="pres">
      <dgm:prSet presAssocID="{ED9B97AD-7F2B-4925-ACE9-E2DD9328A7A7}" presName="hierRoot1" presStyleCnt="0">
        <dgm:presLayoutVars>
          <dgm:hierBranch val="init"/>
        </dgm:presLayoutVars>
      </dgm:prSet>
      <dgm:spPr/>
    </dgm:pt>
    <dgm:pt modelId="{B5E83716-32BE-4C86-BBA0-8EC55DE9266E}" type="pres">
      <dgm:prSet presAssocID="{ED9B97AD-7F2B-4925-ACE9-E2DD9328A7A7}" presName="rootComposite1" presStyleCnt="0"/>
      <dgm:spPr/>
    </dgm:pt>
    <dgm:pt modelId="{1140AAD9-E14B-4984-9159-1D6AC30CB9F1}" type="pres">
      <dgm:prSet presAssocID="{ED9B97AD-7F2B-4925-ACE9-E2DD9328A7A7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7BE4D26-83B6-4425-806F-9FF689DECC77}" type="pres">
      <dgm:prSet presAssocID="{ED9B97AD-7F2B-4925-ACE9-E2DD9328A7A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C237E52-45C1-42C9-AFCB-6818B920287F}" type="pres">
      <dgm:prSet presAssocID="{ED9B97AD-7F2B-4925-ACE9-E2DD9328A7A7}" presName="hierChild2" presStyleCnt="0"/>
      <dgm:spPr/>
    </dgm:pt>
    <dgm:pt modelId="{1DC6CE3B-3A57-4C05-B48F-FCB06DF60839}" type="pres">
      <dgm:prSet presAssocID="{50839B2A-67E6-4978-846D-FA6C4AF6CF6E}" presName="Name37" presStyleLbl="parChTrans1D2" presStyleIdx="0" presStyleCnt="3"/>
      <dgm:spPr/>
      <dgm:t>
        <a:bodyPr/>
        <a:lstStyle/>
        <a:p>
          <a:endParaRPr lang="es-ES"/>
        </a:p>
      </dgm:t>
    </dgm:pt>
    <dgm:pt modelId="{087CF16B-EA37-4EF2-8883-93D6BF05EADD}" type="pres">
      <dgm:prSet presAssocID="{E5538515-3301-4744-84C0-98583D26F1FE}" presName="hierRoot2" presStyleCnt="0">
        <dgm:presLayoutVars>
          <dgm:hierBranch val="init"/>
        </dgm:presLayoutVars>
      </dgm:prSet>
      <dgm:spPr/>
    </dgm:pt>
    <dgm:pt modelId="{D2119610-7B17-4627-9377-9AF8D3DCE0F7}" type="pres">
      <dgm:prSet presAssocID="{E5538515-3301-4744-84C0-98583D26F1FE}" presName="rootComposite" presStyleCnt="0"/>
      <dgm:spPr/>
    </dgm:pt>
    <dgm:pt modelId="{60C5216B-D491-4D9E-83BE-A9B5939F779C}" type="pres">
      <dgm:prSet presAssocID="{E5538515-3301-4744-84C0-98583D26F1FE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E3C4A5-9E92-4D8A-86B5-786808B72FDA}" type="pres">
      <dgm:prSet presAssocID="{E5538515-3301-4744-84C0-98583D26F1FE}" presName="rootConnector" presStyleLbl="node2" presStyleIdx="0" presStyleCnt="3"/>
      <dgm:spPr/>
      <dgm:t>
        <a:bodyPr/>
        <a:lstStyle/>
        <a:p>
          <a:endParaRPr lang="es-ES"/>
        </a:p>
      </dgm:t>
    </dgm:pt>
    <dgm:pt modelId="{6B52BB46-8752-4AA9-A89D-A52DB46C4249}" type="pres">
      <dgm:prSet presAssocID="{E5538515-3301-4744-84C0-98583D26F1FE}" presName="hierChild4" presStyleCnt="0"/>
      <dgm:spPr/>
    </dgm:pt>
    <dgm:pt modelId="{418D0526-17D2-479C-BF7B-88FC56CAD72B}" type="pres">
      <dgm:prSet presAssocID="{E5538515-3301-4744-84C0-98583D26F1FE}" presName="hierChild5" presStyleCnt="0"/>
      <dgm:spPr/>
    </dgm:pt>
    <dgm:pt modelId="{F14F0311-CBE7-4426-8A41-2F6DA9A98823}" type="pres">
      <dgm:prSet presAssocID="{6AE9764E-2350-423F-A5F2-134ADB797B67}" presName="Name37" presStyleLbl="parChTrans1D2" presStyleIdx="1" presStyleCnt="3"/>
      <dgm:spPr/>
      <dgm:t>
        <a:bodyPr/>
        <a:lstStyle/>
        <a:p>
          <a:endParaRPr lang="es-ES"/>
        </a:p>
      </dgm:t>
    </dgm:pt>
    <dgm:pt modelId="{3406768C-DB28-40A4-8CFF-8CBAE67E6EEC}" type="pres">
      <dgm:prSet presAssocID="{209C8F6C-7DE6-44E6-B935-DB0683DA28A1}" presName="hierRoot2" presStyleCnt="0">
        <dgm:presLayoutVars>
          <dgm:hierBranch val="init"/>
        </dgm:presLayoutVars>
      </dgm:prSet>
      <dgm:spPr/>
    </dgm:pt>
    <dgm:pt modelId="{2F31BBB3-E1A5-4963-9CBD-A9F70C600587}" type="pres">
      <dgm:prSet presAssocID="{209C8F6C-7DE6-44E6-B935-DB0683DA28A1}" presName="rootComposite" presStyleCnt="0"/>
      <dgm:spPr/>
    </dgm:pt>
    <dgm:pt modelId="{FEF61764-7BCF-43F9-8B0D-CECCEE81811C}" type="pres">
      <dgm:prSet presAssocID="{209C8F6C-7DE6-44E6-B935-DB0683DA28A1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0E3F02B-4530-4604-9D8F-05B635CE0818}" type="pres">
      <dgm:prSet presAssocID="{209C8F6C-7DE6-44E6-B935-DB0683DA28A1}" presName="rootConnector" presStyleLbl="node2" presStyleIdx="1" presStyleCnt="3"/>
      <dgm:spPr/>
      <dgm:t>
        <a:bodyPr/>
        <a:lstStyle/>
        <a:p>
          <a:endParaRPr lang="es-ES"/>
        </a:p>
      </dgm:t>
    </dgm:pt>
    <dgm:pt modelId="{DE0FC274-7076-440C-A637-680CED0B68CE}" type="pres">
      <dgm:prSet presAssocID="{209C8F6C-7DE6-44E6-B935-DB0683DA28A1}" presName="hierChild4" presStyleCnt="0"/>
      <dgm:spPr/>
    </dgm:pt>
    <dgm:pt modelId="{CE51F260-9D0A-49BC-9257-1FC6B06EA26A}" type="pres">
      <dgm:prSet presAssocID="{209C8F6C-7DE6-44E6-B935-DB0683DA28A1}" presName="hierChild5" presStyleCnt="0"/>
      <dgm:spPr/>
    </dgm:pt>
    <dgm:pt modelId="{BB06E995-B38E-4943-AD6F-828F9C863EBD}" type="pres">
      <dgm:prSet presAssocID="{5C462D67-C8F0-4E0E-A618-6BF84E93C4CC}" presName="Name37" presStyleLbl="parChTrans1D2" presStyleIdx="2" presStyleCnt="3"/>
      <dgm:spPr/>
      <dgm:t>
        <a:bodyPr/>
        <a:lstStyle/>
        <a:p>
          <a:endParaRPr lang="es-ES"/>
        </a:p>
      </dgm:t>
    </dgm:pt>
    <dgm:pt modelId="{0379AE4B-7AB8-41BD-A1DB-A0031A5958BD}" type="pres">
      <dgm:prSet presAssocID="{A968256F-6BAC-4973-BBA9-10AB230DC8B3}" presName="hierRoot2" presStyleCnt="0">
        <dgm:presLayoutVars>
          <dgm:hierBranch val="init"/>
        </dgm:presLayoutVars>
      </dgm:prSet>
      <dgm:spPr/>
    </dgm:pt>
    <dgm:pt modelId="{D84507B1-AB8C-4E26-BD23-250C34F1F74A}" type="pres">
      <dgm:prSet presAssocID="{A968256F-6BAC-4973-BBA9-10AB230DC8B3}" presName="rootComposite" presStyleCnt="0"/>
      <dgm:spPr/>
    </dgm:pt>
    <dgm:pt modelId="{40A9920A-424A-4684-9E72-DEA896F715F7}" type="pres">
      <dgm:prSet presAssocID="{A968256F-6BAC-4973-BBA9-10AB230DC8B3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7AFDF0-143C-4007-B44F-BD24B1B92A06}" type="pres">
      <dgm:prSet presAssocID="{A968256F-6BAC-4973-BBA9-10AB230DC8B3}" presName="rootConnector" presStyleLbl="node2" presStyleIdx="2" presStyleCnt="3"/>
      <dgm:spPr/>
      <dgm:t>
        <a:bodyPr/>
        <a:lstStyle/>
        <a:p>
          <a:endParaRPr lang="es-ES"/>
        </a:p>
      </dgm:t>
    </dgm:pt>
    <dgm:pt modelId="{7B22944B-E085-4E4B-925C-2AC55D785796}" type="pres">
      <dgm:prSet presAssocID="{A968256F-6BAC-4973-BBA9-10AB230DC8B3}" presName="hierChild4" presStyleCnt="0"/>
      <dgm:spPr/>
    </dgm:pt>
    <dgm:pt modelId="{7596C7F8-3297-4DBC-A4B4-14FAF8708459}" type="pres">
      <dgm:prSet presAssocID="{A968256F-6BAC-4973-BBA9-10AB230DC8B3}" presName="hierChild5" presStyleCnt="0"/>
      <dgm:spPr/>
    </dgm:pt>
    <dgm:pt modelId="{37165111-016C-41BA-940A-0F0D2BE18C7F}" type="pres">
      <dgm:prSet presAssocID="{ED9B97AD-7F2B-4925-ACE9-E2DD9328A7A7}" presName="hierChild3" presStyleCnt="0"/>
      <dgm:spPr/>
    </dgm:pt>
  </dgm:ptLst>
  <dgm:cxnLst>
    <dgm:cxn modelId="{E6F4E21D-2ECA-49D5-9110-24E350D25EF1}" type="presOf" srcId="{A968256F-6BAC-4973-BBA9-10AB230DC8B3}" destId="{7B7AFDF0-143C-4007-B44F-BD24B1B92A06}" srcOrd="1" destOrd="0" presId="urn:microsoft.com/office/officeart/2005/8/layout/orgChart1"/>
    <dgm:cxn modelId="{BF338AB8-EB4F-4AF2-912E-80E289B4164C}" type="presOf" srcId="{209C8F6C-7DE6-44E6-B935-DB0683DA28A1}" destId="{90E3F02B-4530-4604-9D8F-05B635CE0818}" srcOrd="1" destOrd="0" presId="urn:microsoft.com/office/officeart/2005/8/layout/orgChart1"/>
    <dgm:cxn modelId="{AE5A2F0F-9415-4A65-A0B9-5D99B370F805}" type="presOf" srcId="{6AE9764E-2350-423F-A5F2-134ADB797B67}" destId="{F14F0311-CBE7-4426-8A41-2F6DA9A98823}" srcOrd="0" destOrd="0" presId="urn:microsoft.com/office/officeart/2005/8/layout/orgChart1"/>
    <dgm:cxn modelId="{FD5ED2B9-AD6A-487B-9B7D-99751C526003}" type="presOf" srcId="{A968256F-6BAC-4973-BBA9-10AB230DC8B3}" destId="{40A9920A-424A-4684-9E72-DEA896F715F7}" srcOrd="0" destOrd="0" presId="urn:microsoft.com/office/officeart/2005/8/layout/orgChart1"/>
    <dgm:cxn modelId="{A40CEBF3-7D28-40B0-A21B-3EE90D86B4E1}" type="presOf" srcId="{ED9B97AD-7F2B-4925-ACE9-E2DD9328A7A7}" destId="{1140AAD9-E14B-4984-9159-1D6AC30CB9F1}" srcOrd="0" destOrd="0" presId="urn:microsoft.com/office/officeart/2005/8/layout/orgChart1"/>
    <dgm:cxn modelId="{219D57FF-BF83-4DE6-B226-462EA9F25E33}" type="presOf" srcId="{E5538515-3301-4744-84C0-98583D26F1FE}" destId="{60C5216B-D491-4D9E-83BE-A9B5939F779C}" srcOrd="0" destOrd="0" presId="urn:microsoft.com/office/officeart/2005/8/layout/orgChart1"/>
    <dgm:cxn modelId="{8A913F40-855A-4A10-AF54-2CEAB66C35A3}" srcId="{ED9B97AD-7F2B-4925-ACE9-E2DD9328A7A7}" destId="{A968256F-6BAC-4973-BBA9-10AB230DC8B3}" srcOrd="2" destOrd="0" parTransId="{5C462D67-C8F0-4E0E-A618-6BF84E93C4CC}" sibTransId="{EEC41CF4-92DB-4AD2-BB69-7889A6D097B7}"/>
    <dgm:cxn modelId="{CBB496C4-5F27-4EF0-A4F8-BE8D8EC72CA0}" type="presOf" srcId="{E5538515-3301-4744-84C0-98583D26F1FE}" destId="{1CE3C4A5-9E92-4D8A-86B5-786808B72FDA}" srcOrd="1" destOrd="0" presId="urn:microsoft.com/office/officeart/2005/8/layout/orgChart1"/>
    <dgm:cxn modelId="{8FBE5C22-11BE-4E38-A6BD-2F8E0A9E250A}" type="presOf" srcId="{209C8F6C-7DE6-44E6-B935-DB0683DA28A1}" destId="{FEF61764-7BCF-43F9-8B0D-CECCEE81811C}" srcOrd="0" destOrd="0" presId="urn:microsoft.com/office/officeart/2005/8/layout/orgChart1"/>
    <dgm:cxn modelId="{758A116A-A4F7-4659-804B-1BE209658688}" srcId="{ED9B97AD-7F2B-4925-ACE9-E2DD9328A7A7}" destId="{209C8F6C-7DE6-44E6-B935-DB0683DA28A1}" srcOrd="1" destOrd="0" parTransId="{6AE9764E-2350-423F-A5F2-134ADB797B67}" sibTransId="{033CF3FC-3B25-4245-85F9-D7D77A9E4559}"/>
    <dgm:cxn modelId="{1A3787CD-36A1-4049-9A1E-C31A2F05B2D0}" srcId="{3E80772A-615C-45F1-9ED2-49574F4DECEE}" destId="{ED9B97AD-7F2B-4925-ACE9-E2DD9328A7A7}" srcOrd="0" destOrd="0" parTransId="{BCB51BF4-5A39-4EBF-BC1A-492F7D48B3A4}" sibTransId="{84DECE8C-17F4-45CA-A42A-32107E707087}"/>
    <dgm:cxn modelId="{5BB0EC90-5331-4D39-904C-208366FD4BE0}" type="presOf" srcId="{5C462D67-C8F0-4E0E-A618-6BF84E93C4CC}" destId="{BB06E995-B38E-4943-AD6F-828F9C863EBD}" srcOrd="0" destOrd="0" presId="urn:microsoft.com/office/officeart/2005/8/layout/orgChart1"/>
    <dgm:cxn modelId="{84DEC0CB-FE47-411E-9C26-05CF1C87AB83}" type="presOf" srcId="{50839B2A-67E6-4978-846D-FA6C4AF6CF6E}" destId="{1DC6CE3B-3A57-4C05-B48F-FCB06DF60839}" srcOrd="0" destOrd="0" presId="urn:microsoft.com/office/officeart/2005/8/layout/orgChart1"/>
    <dgm:cxn modelId="{05C73955-F8F2-4626-8BC4-A5BD99A0AEC3}" srcId="{ED9B97AD-7F2B-4925-ACE9-E2DD9328A7A7}" destId="{E5538515-3301-4744-84C0-98583D26F1FE}" srcOrd="0" destOrd="0" parTransId="{50839B2A-67E6-4978-846D-FA6C4AF6CF6E}" sibTransId="{D6D257E3-3DCE-4FAB-8E0A-BAB4CDF04716}"/>
    <dgm:cxn modelId="{8D28DF4D-EF99-4B98-BCB7-6A90C62236D7}" type="presOf" srcId="{ED9B97AD-7F2B-4925-ACE9-E2DD9328A7A7}" destId="{47BE4D26-83B6-4425-806F-9FF689DECC77}" srcOrd="1" destOrd="0" presId="urn:microsoft.com/office/officeart/2005/8/layout/orgChart1"/>
    <dgm:cxn modelId="{46042D1F-1451-4BE7-B8D2-2D2C5F109EFB}" type="presOf" srcId="{3E80772A-615C-45F1-9ED2-49574F4DECEE}" destId="{9A3BAD07-9B47-476B-8938-4DAEEAF61005}" srcOrd="0" destOrd="0" presId="urn:microsoft.com/office/officeart/2005/8/layout/orgChart1"/>
    <dgm:cxn modelId="{5C18CEF2-6792-48AD-A3D9-9189AB9867CF}" type="presParOf" srcId="{9A3BAD07-9B47-476B-8938-4DAEEAF61005}" destId="{E232DAB2-4A48-48E5-B052-8735CB6F6645}" srcOrd="0" destOrd="0" presId="urn:microsoft.com/office/officeart/2005/8/layout/orgChart1"/>
    <dgm:cxn modelId="{3D742791-A4EC-455B-A15D-CDCF8A402D24}" type="presParOf" srcId="{E232DAB2-4A48-48E5-B052-8735CB6F6645}" destId="{B5E83716-32BE-4C86-BBA0-8EC55DE9266E}" srcOrd="0" destOrd="0" presId="urn:microsoft.com/office/officeart/2005/8/layout/orgChart1"/>
    <dgm:cxn modelId="{0ABC3E43-B9AE-4CDF-9F61-4C66608CB3C0}" type="presParOf" srcId="{B5E83716-32BE-4C86-BBA0-8EC55DE9266E}" destId="{1140AAD9-E14B-4984-9159-1D6AC30CB9F1}" srcOrd="0" destOrd="0" presId="urn:microsoft.com/office/officeart/2005/8/layout/orgChart1"/>
    <dgm:cxn modelId="{74D58772-B34F-46E9-BC78-BD1966538DF2}" type="presParOf" srcId="{B5E83716-32BE-4C86-BBA0-8EC55DE9266E}" destId="{47BE4D26-83B6-4425-806F-9FF689DECC77}" srcOrd="1" destOrd="0" presId="urn:microsoft.com/office/officeart/2005/8/layout/orgChart1"/>
    <dgm:cxn modelId="{038983B4-E8AD-4344-A8EC-6077E6A05E6A}" type="presParOf" srcId="{E232DAB2-4A48-48E5-B052-8735CB6F6645}" destId="{1C237E52-45C1-42C9-AFCB-6818B920287F}" srcOrd="1" destOrd="0" presId="urn:microsoft.com/office/officeart/2005/8/layout/orgChart1"/>
    <dgm:cxn modelId="{7360F897-1E6B-45F1-B265-168D2CD625BD}" type="presParOf" srcId="{1C237E52-45C1-42C9-AFCB-6818B920287F}" destId="{1DC6CE3B-3A57-4C05-B48F-FCB06DF60839}" srcOrd="0" destOrd="0" presId="urn:microsoft.com/office/officeart/2005/8/layout/orgChart1"/>
    <dgm:cxn modelId="{B5069CF8-A038-4273-B491-7491F46851C2}" type="presParOf" srcId="{1C237E52-45C1-42C9-AFCB-6818B920287F}" destId="{087CF16B-EA37-4EF2-8883-93D6BF05EADD}" srcOrd="1" destOrd="0" presId="urn:microsoft.com/office/officeart/2005/8/layout/orgChart1"/>
    <dgm:cxn modelId="{F2BD51CD-FBC6-4E8F-BF0D-C017978AF5B3}" type="presParOf" srcId="{087CF16B-EA37-4EF2-8883-93D6BF05EADD}" destId="{D2119610-7B17-4627-9377-9AF8D3DCE0F7}" srcOrd="0" destOrd="0" presId="urn:microsoft.com/office/officeart/2005/8/layout/orgChart1"/>
    <dgm:cxn modelId="{24E07EAD-9DF4-430B-A54F-D2BAA6E7A5CB}" type="presParOf" srcId="{D2119610-7B17-4627-9377-9AF8D3DCE0F7}" destId="{60C5216B-D491-4D9E-83BE-A9B5939F779C}" srcOrd="0" destOrd="0" presId="urn:microsoft.com/office/officeart/2005/8/layout/orgChart1"/>
    <dgm:cxn modelId="{810E522E-9DCF-4C93-915E-42DEC270CCAF}" type="presParOf" srcId="{D2119610-7B17-4627-9377-9AF8D3DCE0F7}" destId="{1CE3C4A5-9E92-4D8A-86B5-786808B72FDA}" srcOrd="1" destOrd="0" presId="urn:microsoft.com/office/officeart/2005/8/layout/orgChart1"/>
    <dgm:cxn modelId="{AB076DA2-AC91-40E5-B184-5AEF80357E7D}" type="presParOf" srcId="{087CF16B-EA37-4EF2-8883-93D6BF05EADD}" destId="{6B52BB46-8752-4AA9-A89D-A52DB46C4249}" srcOrd="1" destOrd="0" presId="urn:microsoft.com/office/officeart/2005/8/layout/orgChart1"/>
    <dgm:cxn modelId="{40D81070-05BF-490D-AE43-750772777593}" type="presParOf" srcId="{087CF16B-EA37-4EF2-8883-93D6BF05EADD}" destId="{418D0526-17D2-479C-BF7B-88FC56CAD72B}" srcOrd="2" destOrd="0" presId="urn:microsoft.com/office/officeart/2005/8/layout/orgChart1"/>
    <dgm:cxn modelId="{B3EC090A-9AEC-4679-A55C-702A7DB83F85}" type="presParOf" srcId="{1C237E52-45C1-42C9-AFCB-6818B920287F}" destId="{F14F0311-CBE7-4426-8A41-2F6DA9A98823}" srcOrd="2" destOrd="0" presId="urn:microsoft.com/office/officeart/2005/8/layout/orgChart1"/>
    <dgm:cxn modelId="{29E2F1D4-FFAC-4B4D-AEF2-6A46869E7ACA}" type="presParOf" srcId="{1C237E52-45C1-42C9-AFCB-6818B920287F}" destId="{3406768C-DB28-40A4-8CFF-8CBAE67E6EEC}" srcOrd="3" destOrd="0" presId="urn:microsoft.com/office/officeart/2005/8/layout/orgChart1"/>
    <dgm:cxn modelId="{EEB5E2DA-4AAD-442B-B236-2E2FFCFCCEAB}" type="presParOf" srcId="{3406768C-DB28-40A4-8CFF-8CBAE67E6EEC}" destId="{2F31BBB3-E1A5-4963-9CBD-A9F70C600587}" srcOrd="0" destOrd="0" presId="urn:microsoft.com/office/officeart/2005/8/layout/orgChart1"/>
    <dgm:cxn modelId="{622A0DAB-017B-4AE9-A528-F31F44DD763D}" type="presParOf" srcId="{2F31BBB3-E1A5-4963-9CBD-A9F70C600587}" destId="{FEF61764-7BCF-43F9-8B0D-CECCEE81811C}" srcOrd="0" destOrd="0" presId="urn:microsoft.com/office/officeart/2005/8/layout/orgChart1"/>
    <dgm:cxn modelId="{5C289AFA-6603-4DB7-8701-156EF9DE4C06}" type="presParOf" srcId="{2F31BBB3-E1A5-4963-9CBD-A9F70C600587}" destId="{90E3F02B-4530-4604-9D8F-05B635CE0818}" srcOrd="1" destOrd="0" presId="urn:microsoft.com/office/officeart/2005/8/layout/orgChart1"/>
    <dgm:cxn modelId="{999DA496-8F8A-4B32-A205-75024C57D15B}" type="presParOf" srcId="{3406768C-DB28-40A4-8CFF-8CBAE67E6EEC}" destId="{DE0FC274-7076-440C-A637-680CED0B68CE}" srcOrd="1" destOrd="0" presId="urn:microsoft.com/office/officeart/2005/8/layout/orgChart1"/>
    <dgm:cxn modelId="{8A8A7345-23C0-4DC9-A520-38DF39512F92}" type="presParOf" srcId="{3406768C-DB28-40A4-8CFF-8CBAE67E6EEC}" destId="{CE51F260-9D0A-49BC-9257-1FC6B06EA26A}" srcOrd="2" destOrd="0" presId="urn:microsoft.com/office/officeart/2005/8/layout/orgChart1"/>
    <dgm:cxn modelId="{5C947FA1-0084-4C13-8D3B-B6E58E0FC14E}" type="presParOf" srcId="{1C237E52-45C1-42C9-AFCB-6818B920287F}" destId="{BB06E995-B38E-4943-AD6F-828F9C863EBD}" srcOrd="4" destOrd="0" presId="urn:microsoft.com/office/officeart/2005/8/layout/orgChart1"/>
    <dgm:cxn modelId="{6A93C7C9-F1B5-482D-B929-806FB965627F}" type="presParOf" srcId="{1C237E52-45C1-42C9-AFCB-6818B920287F}" destId="{0379AE4B-7AB8-41BD-A1DB-A0031A5958BD}" srcOrd="5" destOrd="0" presId="urn:microsoft.com/office/officeart/2005/8/layout/orgChart1"/>
    <dgm:cxn modelId="{2C683F32-5091-48B4-826F-391C3A8801CC}" type="presParOf" srcId="{0379AE4B-7AB8-41BD-A1DB-A0031A5958BD}" destId="{D84507B1-AB8C-4E26-BD23-250C34F1F74A}" srcOrd="0" destOrd="0" presId="urn:microsoft.com/office/officeart/2005/8/layout/orgChart1"/>
    <dgm:cxn modelId="{7BB6E119-68B8-4B54-920C-357E54BB7CFE}" type="presParOf" srcId="{D84507B1-AB8C-4E26-BD23-250C34F1F74A}" destId="{40A9920A-424A-4684-9E72-DEA896F715F7}" srcOrd="0" destOrd="0" presId="urn:microsoft.com/office/officeart/2005/8/layout/orgChart1"/>
    <dgm:cxn modelId="{7A83CB63-1A91-4D02-B860-63AE594D2203}" type="presParOf" srcId="{D84507B1-AB8C-4E26-BD23-250C34F1F74A}" destId="{7B7AFDF0-143C-4007-B44F-BD24B1B92A06}" srcOrd="1" destOrd="0" presId="urn:microsoft.com/office/officeart/2005/8/layout/orgChart1"/>
    <dgm:cxn modelId="{BF7F3CBF-D2F4-4788-B519-038FAF67D53E}" type="presParOf" srcId="{0379AE4B-7AB8-41BD-A1DB-A0031A5958BD}" destId="{7B22944B-E085-4E4B-925C-2AC55D785796}" srcOrd="1" destOrd="0" presId="urn:microsoft.com/office/officeart/2005/8/layout/orgChart1"/>
    <dgm:cxn modelId="{A252ECDD-668A-4691-A54D-CD63FF6D0F8E}" type="presParOf" srcId="{0379AE4B-7AB8-41BD-A1DB-A0031A5958BD}" destId="{7596C7F8-3297-4DBC-A4B4-14FAF8708459}" srcOrd="2" destOrd="0" presId="urn:microsoft.com/office/officeart/2005/8/layout/orgChart1"/>
    <dgm:cxn modelId="{37B814DD-26AB-4071-B53D-3DF428E9CDD0}" type="presParOf" srcId="{E232DAB2-4A48-48E5-B052-8735CB6F6645}" destId="{37165111-016C-41BA-940A-0F0D2BE18C7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1CAFD57A-E709-45A4-86BF-89807D47BFF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6E00EDE-EBB7-4E79-ADC8-188086E8A716}">
      <dgm:prSet phldrT="[Texto]" custT="1"/>
      <dgm:spPr/>
      <dgm:t>
        <a:bodyPr/>
        <a:lstStyle/>
        <a:p>
          <a:r>
            <a:rPr lang="es-ES" sz="1200" dirty="0" smtClean="0"/>
            <a:t>Coordinador(a) de Municipio Saludable</a:t>
          </a:r>
        </a:p>
      </dgm:t>
    </dgm:pt>
    <dgm:pt modelId="{2CDC39AB-F24E-45A5-AE97-13208CB0EBE9}" type="parTrans" cxnId="{4CF10E26-D831-4419-82AA-79156CF42D8E}">
      <dgm:prSet/>
      <dgm:spPr/>
      <dgm:t>
        <a:bodyPr/>
        <a:lstStyle/>
        <a:p>
          <a:endParaRPr lang="es-ES" sz="1200"/>
        </a:p>
      </dgm:t>
    </dgm:pt>
    <dgm:pt modelId="{FBCB838A-A60C-421D-91FE-0DD57B1F286F}" type="sibTrans" cxnId="{4CF10E26-D831-4419-82AA-79156CF42D8E}">
      <dgm:prSet/>
      <dgm:spPr/>
      <dgm:t>
        <a:bodyPr/>
        <a:lstStyle/>
        <a:p>
          <a:endParaRPr lang="es-ES" sz="1200"/>
        </a:p>
      </dgm:t>
    </dgm:pt>
    <dgm:pt modelId="{F7E1DD6F-751E-4D34-A4E2-91CCC98FAD5D}" type="asst">
      <dgm:prSet phldrT="[Texto]" custT="1"/>
      <dgm:spPr/>
      <dgm:t>
        <a:bodyPr/>
        <a:lstStyle/>
        <a:p>
          <a:r>
            <a:rPr lang="es-ES" sz="1200" dirty="0" smtClean="0"/>
            <a:t>Jefe(a) de Brigadas Médicas</a:t>
          </a:r>
        </a:p>
        <a:p>
          <a:r>
            <a:rPr lang="es-ES" sz="1200" dirty="0" smtClean="0"/>
            <a:t>Vacante</a:t>
          </a:r>
          <a:endParaRPr lang="es-ES" sz="1200" dirty="0"/>
        </a:p>
      </dgm:t>
    </dgm:pt>
    <dgm:pt modelId="{A4D283FB-D8B3-4DED-BDBA-29D1B80ABE89}" type="parTrans" cxnId="{4DAC1427-8C5E-47EB-856A-0ED8B6B7DC8E}">
      <dgm:prSet/>
      <dgm:spPr/>
      <dgm:t>
        <a:bodyPr/>
        <a:lstStyle/>
        <a:p>
          <a:endParaRPr lang="es-ES" sz="1200"/>
        </a:p>
      </dgm:t>
    </dgm:pt>
    <dgm:pt modelId="{45714F0E-1D6C-4498-9DAC-F8B7EDBA5202}" type="sibTrans" cxnId="{4DAC1427-8C5E-47EB-856A-0ED8B6B7DC8E}">
      <dgm:prSet/>
      <dgm:spPr/>
      <dgm:t>
        <a:bodyPr/>
        <a:lstStyle/>
        <a:p>
          <a:endParaRPr lang="es-ES" sz="1200"/>
        </a:p>
      </dgm:t>
    </dgm:pt>
    <dgm:pt modelId="{041A8CE4-DD1A-467F-BAEF-5100CEF47AD3}">
      <dgm:prSet phldrT="[Texto]" custT="1"/>
      <dgm:spPr/>
      <dgm:t>
        <a:bodyPr/>
        <a:lstStyle/>
        <a:p>
          <a:r>
            <a:rPr lang="es-ES" sz="1200" dirty="0" smtClean="0"/>
            <a:t>Enfermera(o) General</a:t>
          </a:r>
        </a:p>
      </dgm:t>
    </dgm:pt>
    <dgm:pt modelId="{ACF51F41-A942-4FCE-AC18-706DCED291CC}" type="parTrans" cxnId="{DB6B6BD5-EF36-4AF7-9896-1F8704D867A3}">
      <dgm:prSet/>
      <dgm:spPr/>
      <dgm:t>
        <a:bodyPr/>
        <a:lstStyle/>
        <a:p>
          <a:endParaRPr lang="es-ES" sz="1200"/>
        </a:p>
      </dgm:t>
    </dgm:pt>
    <dgm:pt modelId="{B3A2F582-C7C3-48B5-ABDB-3FD41BB8B4D4}" type="sibTrans" cxnId="{DB6B6BD5-EF36-4AF7-9896-1F8704D867A3}">
      <dgm:prSet/>
      <dgm:spPr/>
      <dgm:t>
        <a:bodyPr/>
        <a:lstStyle/>
        <a:p>
          <a:endParaRPr lang="es-ES" sz="1200"/>
        </a:p>
      </dgm:t>
    </dgm:pt>
    <dgm:pt modelId="{C687A3A8-4BBA-4AE8-850C-6DEF6B417ABA}">
      <dgm:prSet phldrT="[Texto]" custT="1"/>
      <dgm:spPr/>
      <dgm:t>
        <a:bodyPr/>
        <a:lstStyle/>
        <a:p>
          <a:r>
            <a:rPr lang="es-ES" sz="1200" dirty="0" smtClean="0"/>
            <a:t>Promotor(a)</a:t>
          </a:r>
        </a:p>
      </dgm:t>
    </dgm:pt>
    <dgm:pt modelId="{A003D6A7-D970-4731-A546-A8A97E92DBC1}" type="parTrans" cxnId="{D24A7FF3-FDBD-4F43-A571-0C0CF61E4A45}">
      <dgm:prSet/>
      <dgm:spPr/>
      <dgm:t>
        <a:bodyPr/>
        <a:lstStyle/>
        <a:p>
          <a:endParaRPr lang="es-ES" sz="1200"/>
        </a:p>
      </dgm:t>
    </dgm:pt>
    <dgm:pt modelId="{E74E92CF-0768-48CC-BC00-3A0249771A99}" type="sibTrans" cxnId="{D24A7FF3-FDBD-4F43-A571-0C0CF61E4A45}">
      <dgm:prSet/>
      <dgm:spPr/>
      <dgm:t>
        <a:bodyPr/>
        <a:lstStyle/>
        <a:p>
          <a:endParaRPr lang="es-ES" sz="1200"/>
        </a:p>
      </dgm:t>
    </dgm:pt>
    <dgm:pt modelId="{06268543-E65C-4D1B-8104-5FBEB44D8AE3}">
      <dgm:prSet phldrT="[Texto]" custT="1"/>
      <dgm:spPr/>
      <dgm:t>
        <a:bodyPr/>
        <a:lstStyle/>
        <a:p>
          <a:r>
            <a:rPr lang="es-ES" sz="1200" dirty="0" smtClean="0"/>
            <a:t>Fumigadores(as)</a:t>
          </a:r>
        </a:p>
      </dgm:t>
    </dgm:pt>
    <dgm:pt modelId="{995DCE9D-B714-47BC-8C9F-283D839E069A}" type="parTrans" cxnId="{878F99C9-23D7-4613-80F2-AEF9BECCB9FF}">
      <dgm:prSet/>
      <dgm:spPr/>
      <dgm:t>
        <a:bodyPr/>
        <a:lstStyle/>
        <a:p>
          <a:endParaRPr lang="es-ES" sz="1200"/>
        </a:p>
      </dgm:t>
    </dgm:pt>
    <dgm:pt modelId="{D9F40B57-C15F-4135-B9CE-3DA978607F97}" type="sibTrans" cxnId="{878F99C9-23D7-4613-80F2-AEF9BECCB9FF}">
      <dgm:prSet/>
      <dgm:spPr/>
      <dgm:t>
        <a:bodyPr/>
        <a:lstStyle/>
        <a:p>
          <a:endParaRPr lang="es-ES" sz="1200"/>
        </a:p>
      </dgm:t>
    </dgm:pt>
    <dgm:pt modelId="{06225BFD-F8B9-4F85-8329-C38CF1E08FB7}">
      <dgm:prSet custT="1"/>
      <dgm:spPr/>
      <dgm:t>
        <a:bodyPr/>
        <a:lstStyle/>
        <a:p>
          <a:r>
            <a:rPr lang="es-ES" sz="1200" dirty="0" smtClean="0"/>
            <a:t>Trabajadores(as) Sociales</a:t>
          </a:r>
        </a:p>
      </dgm:t>
    </dgm:pt>
    <dgm:pt modelId="{5499830C-EBB2-4C8B-9086-94B3E17EC7B8}" type="parTrans" cxnId="{DB217C28-A8CC-4AF5-B4EF-0EC993579028}">
      <dgm:prSet/>
      <dgm:spPr/>
      <dgm:t>
        <a:bodyPr/>
        <a:lstStyle/>
        <a:p>
          <a:endParaRPr lang="es-ES" sz="1200"/>
        </a:p>
      </dgm:t>
    </dgm:pt>
    <dgm:pt modelId="{94D9D761-AAAE-40DD-8422-2C5B8E5ABD42}" type="sibTrans" cxnId="{DB217C28-A8CC-4AF5-B4EF-0EC993579028}">
      <dgm:prSet/>
      <dgm:spPr/>
      <dgm:t>
        <a:bodyPr/>
        <a:lstStyle/>
        <a:p>
          <a:endParaRPr lang="es-ES" sz="1200"/>
        </a:p>
      </dgm:t>
    </dgm:pt>
    <dgm:pt modelId="{0EF7F709-2117-47B6-BB38-36329206F4C6}">
      <dgm:prSet custT="1"/>
      <dgm:spPr/>
      <dgm:t>
        <a:bodyPr/>
        <a:lstStyle/>
        <a:p>
          <a:r>
            <a:rPr lang="es-ES" sz="1200" dirty="0" smtClean="0"/>
            <a:t>Enfermeras(os) </a:t>
          </a:r>
        </a:p>
      </dgm:t>
    </dgm:pt>
    <dgm:pt modelId="{36694C45-C641-435A-9D67-EBB3C905B123}" type="parTrans" cxnId="{B8D24AE5-DD5E-43EE-8834-2910D42DD08E}">
      <dgm:prSet/>
      <dgm:spPr/>
      <dgm:t>
        <a:bodyPr/>
        <a:lstStyle/>
        <a:p>
          <a:endParaRPr lang="es-ES" sz="1200"/>
        </a:p>
      </dgm:t>
    </dgm:pt>
    <dgm:pt modelId="{F08F4AA8-3285-4748-A56C-2F9B6497A0E6}" type="sibTrans" cxnId="{B8D24AE5-DD5E-43EE-8834-2910D42DD08E}">
      <dgm:prSet/>
      <dgm:spPr/>
      <dgm:t>
        <a:bodyPr/>
        <a:lstStyle/>
        <a:p>
          <a:endParaRPr lang="es-ES" sz="1200"/>
        </a:p>
      </dgm:t>
    </dgm:pt>
    <dgm:pt modelId="{68CD4491-2D6C-475E-B317-C9AC91C84029}">
      <dgm:prSet custT="1"/>
      <dgm:spPr/>
      <dgm:t>
        <a:bodyPr/>
        <a:lstStyle/>
        <a:p>
          <a:r>
            <a:rPr lang="es-ES" sz="1200" dirty="0" smtClean="0"/>
            <a:t>Intendentes</a:t>
          </a:r>
        </a:p>
      </dgm:t>
    </dgm:pt>
    <dgm:pt modelId="{F948B9B8-FC5F-4D88-8A96-96343DB00BB5}" type="parTrans" cxnId="{F9D2ABDB-6135-4D62-ABE5-FEC4DD7E9407}">
      <dgm:prSet/>
      <dgm:spPr/>
      <dgm:t>
        <a:bodyPr/>
        <a:lstStyle/>
        <a:p>
          <a:endParaRPr lang="es-ES" sz="1200"/>
        </a:p>
      </dgm:t>
    </dgm:pt>
    <dgm:pt modelId="{69E9423D-B372-45CD-B326-7CA7812486F1}" type="sibTrans" cxnId="{F9D2ABDB-6135-4D62-ABE5-FEC4DD7E9407}">
      <dgm:prSet/>
      <dgm:spPr/>
      <dgm:t>
        <a:bodyPr/>
        <a:lstStyle/>
        <a:p>
          <a:endParaRPr lang="es-ES" sz="1200"/>
        </a:p>
      </dgm:t>
    </dgm:pt>
    <dgm:pt modelId="{13B2918D-6EBE-4E50-8B61-CC32C5E5E1D0}" type="asst">
      <dgm:prSet custT="1"/>
      <dgm:spPr/>
      <dgm:t>
        <a:bodyPr/>
        <a:lstStyle/>
        <a:p>
          <a:r>
            <a:rPr lang="es-ES" sz="1200" dirty="0" smtClean="0"/>
            <a:t>Encargado(a) de Área</a:t>
          </a:r>
        </a:p>
      </dgm:t>
    </dgm:pt>
    <dgm:pt modelId="{8CF64E16-4342-4391-9078-72DA27ECB375}" type="parTrans" cxnId="{1179A65B-5E88-4D0D-8179-2B8C46BFCDD5}">
      <dgm:prSet/>
      <dgm:spPr/>
      <dgm:t>
        <a:bodyPr/>
        <a:lstStyle/>
        <a:p>
          <a:endParaRPr lang="es-ES" sz="1200"/>
        </a:p>
      </dgm:t>
    </dgm:pt>
    <dgm:pt modelId="{DB892660-0D0E-4B3C-A993-2186E1FCF146}" type="sibTrans" cxnId="{1179A65B-5E88-4D0D-8179-2B8C46BFCDD5}">
      <dgm:prSet/>
      <dgm:spPr/>
      <dgm:t>
        <a:bodyPr/>
        <a:lstStyle/>
        <a:p>
          <a:endParaRPr lang="es-ES" sz="1200"/>
        </a:p>
      </dgm:t>
    </dgm:pt>
    <dgm:pt modelId="{3DA29521-3EDF-437B-BB61-0D3055EABBC6}">
      <dgm:prSet custT="1"/>
      <dgm:spPr/>
      <dgm:t>
        <a:bodyPr/>
        <a:lstStyle/>
        <a:p>
          <a:r>
            <a:rPr lang="es-ES" sz="1200" dirty="0" smtClean="0"/>
            <a:t>Auxiliar</a:t>
          </a:r>
        </a:p>
      </dgm:t>
    </dgm:pt>
    <dgm:pt modelId="{668A1513-D3CD-4717-8089-5F52C9AAE0A4}" type="parTrans" cxnId="{4AA03916-F48F-442C-998A-7DB0BB797EE6}">
      <dgm:prSet/>
      <dgm:spPr/>
      <dgm:t>
        <a:bodyPr/>
        <a:lstStyle/>
        <a:p>
          <a:endParaRPr lang="es-ES" sz="1200"/>
        </a:p>
      </dgm:t>
    </dgm:pt>
    <dgm:pt modelId="{522BF571-4145-475C-9E72-354D8C366193}" type="sibTrans" cxnId="{4AA03916-F48F-442C-998A-7DB0BB797EE6}">
      <dgm:prSet/>
      <dgm:spPr/>
      <dgm:t>
        <a:bodyPr/>
        <a:lstStyle/>
        <a:p>
          <a:endParaRPr lang="es-ES" sz="1200"/>
        </a:p>
      </dgm:t>
    </dgm:pt>
    <dgm:pt modelId="{D3E8B297-10EA-4A93-B568-344ED45483DE}" type="asst">
      <dgm:prSet custT="1"/>
      <dgm:spPr/>
      <dgm:t>
        <a:bodyPr/>
        <a:lstStyle/>
        <a:p>
          <a:r>
            <a:rPr lang="es-ES" sz="1200" dirty="0" smtClean="0"/>
            <a:t>Especialista de Área</a:t>
          </a:r>
          <a:endParaRPr lang="es-ES" sz="1200" dirty="0"/>
        </a:p>
      </dgm:t>
    </dgm:pt>
    <dgm:pt modelId="{40897A31-8A59-4804-8271-7A52A2769936}" type="parTrans" cxnId="{5E231A9D-D596-4AC8-AF7B-5A9326EDFFF7}">
      <dgm:prSet/>
      <dgm:spPr/>
      <dgm:t>
        <a:bodyPr/>
        <a:lstStyle/>
        <a:p>
          <a:endParaRPr lang="es-ES"/>
        </a:p>
      </dgm:t>
    </dgm:pt>
    <dgm:pt modelId="{DB6A1859-DEFC-40B0-9467-B14A6A7D54B7}" type="sibTrans" cxnId="{5E231A9D-D596-4AC8-AF7B-5A9326EDFFF7}">
      <dgm:prSet/>
      <dgm:spPr/>
      <dgm:t>
        <a:bodyPr/>
        <a:lstStyle/>
        <a:p>
          <a:endParaRPr lang="es-ES"/>
        </a:p>
      </dgm:t>
    </dgm:pt>
    <dgm:pt modelId="{C543252D-83CA-499E-B937-DD0AED7D1B9C}" type="pres">
      <dgm:prSet presAssocID="{1CAFD57A-E709-45A4-86BF-89807D47BFF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C3E6DCD-7D1D-471F-B7BC-A959BDC20E83}" type="pres">
      <dgm:prSet presAssocID="{36E00EDE-EBB7-4E79-ADC8-188086E8A716}" presName="hierRoot1" presStyleCnt="0">
        <dgm:presLayoutVars>
          <dgm:hierBranch val="init"/>
        </dgm:presLayoutVars>
      </dgm:prSet>
      <dgm:spPr/>
    </dgm:pt>
    <dgm:pt modelId="{BA6625B8-EC23-4658-ABCC-C57053AF8138}" type="pres">
      <dgm:prSet presAssocID="{36E00EDE-EBB7-4E79-ADC8-188086E8A716}" presName="rootComposite1" presStyleCnt="0"/>
      <dgm:spPr/>
    </dgm:pt>
    <dgm:pt modelId="{A6B7F0D5-584F-40C6-B1A6-4F2129A4B129}" type="pres">
      <dgm:prSet presAssocID="{36E00EDE-EBB7-4E79-ADC8-188086E8A716}" presName="rootText1" presStyleLbl="node0" presStyleIdx="0" presStyleCnt="1" custScaleX="1866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05553D-0CF5-45CB-8B0E-FE4B9F76FEA9}" type="pres">
      <dgm:prSet presAssocID="{36E00EDE-EBB7-4E79-ADC8-188086E8A71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10C4723-8358-47BA-822D-4389459DAC06}" type="pres">
      <dgm:prSet presAssocID="{36E00EDE-EBB7-4E79-ADC8-188086E8A716}" presName="hierChild2" presStyleCnt="0"/>
      <dgm:spPr/>
    </dgm:pt>
    <dgm:pt modelId="{06A5637A-BEE0-413A-80BC-8CA1E66745F6}" type="pres">
      <dgm:prSet presAssocID="{ACF51F41-A942-4FCE-AC18-706DCED291CC}" presName="Name37" presStyleLbl="parChTrans1D2" presStyleIdx="0" presStyleCnt="9"/>
      <dgm:spPr/>
      <dgm:t>
        <a:bodyPr/>
        <a:lstStyle/>
        <a:p>
          <a:endParaRPr lang="es-ES"/>
        </a:p>
      </dgm:t>
    </dgm:pt>
    <dgm:pt modelId="{4CC0D0E9-2DF7-4C30-9A69-47D3F6AC1CBD}" type="pres">
      <dgm:prSet presAssocID="{041A8CE4-DD1A-467F-BAEF-5100CEF47AD3}" presName="hierRoot2" presStyleCnt="0">
        <dgm:presLayoutVars>
          <dgm:hierBranch val="init"/>
        </dgm:presLayoutVars>
      </dgm:prSet>
      <dgm:spPr/>
    </dgm:pt>
    <dgm:pt modelId="{3CCA2241-C546-475D-81F0-CDFAC1C98B2A}" type="pres">
      <dgm:prSet presAssocID="{041A8CE4-DD1A-467F-BAEF-5100CEF47AD3}" presName="rootComposite" presStyleCnt="0"/>
      <dgm:spPr/>
    </dgm:pt>
    <dgm:pt modelId="{739B424E-9D74-4E7F-B952-625B68D29FF6}" type="pres">
      <dgm:prSet presAssocID="{041A8CE4-DD1A-467F-BAEF-5100CEF47AD3}" presName="rootText" presStyleLbl="node2" presStyleIdx="0" presStyleCnt="6" custScaleX="83217" custLinFactNeighborX="24465" custLinFactNeighborY="-169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ABF7A28-917C-4D61-A080-2D23C2798C59}" type="pres">
      <dgm:prSet presAssocID="{041A8CE4-DD1A-467F-BAEF-5100CEF47AD3}" presName="rootConnector" presStyleLbl="node2" presStyleIdx="0" presStyleCnt="6"/>
      <dgm:spPr/>
      <dgm:t>
        <a:bodyPr/>
        <a:lstStyle/>
        <a:p>
          <a:endParaRPr lang="es-ES"/>
        </a:p>
      </dgm:t>
    </dgm:pt>
    <dgm:pt modelId="{9A4B018A-4B9F-4FF3-9E7F-1642D5A89C43}" type="pres">
      <dgm:prSet presAssocID="{041A8CE4-DD1A-467F-BAEF-5100CEF47AD3}" presName="hierChild4" presStyleCnt="0"/>
      <dgm:spPr/>
    </dgm:pt>
    <dgm:pt modelId="{EDF8B618-A771-429F-8A74-CAC613184AB4}" type="pres">
      <dgm:prSet presAssocID="{041A8CE4-DD1A-467F-BAEF-5100CEF47AD3}" presName="hierChild5" presStyleCnt="0"/>
      <dgm:spPr/>
    </dgm:pt>
    <dgm:pt modelId="{FF9DEA85-80BD-4C0D-B553-8AEA15832F18}" type="pres">
      <dgm:prSet presAssocID="{A003D6A7-D970-4731-A546-A8A97E92DBC1}" presName="Name37" presStyleLbl="parChTrans1D2" presStyleIdx="1" presStyleCnt="9"/>
      <dgm:spPr/>
      <dgm:t>
        <a:bodyPr/>
        <a:lstStyle/>
        <a:p>
          <a:endParaRPr lang="es-ES"/>
        </a:p>
      </dgm:t>
    </dgm:pt>
    <dgm:pt modelId="{C961DC55-1C7B-4A4B-8DCC-4654A614E2B0}" type="pres">
      <dgm:prSet presAssocID="{C687A3A8-4BBA-4AE8-850C-6DEF6B417ABA}" presName="hierRoot2" presStyleCnt="0">
        <dgm:presLayoutVars>
          <dgm:hierBranch val="init"/>
        </dgm:presLayoutVars>
      </dgm:prSet>
      <dgm:spPr/>
    </dgm:pt>
    <dgm:pt modelId="{8866DBDC-8C6B-4738-9E38-0BA7DD024A21}" type="pres">
      <dgm:prSet presAssocID="{C687A3A8-4BBA-4AE8-850C-6DEF6B417ABA}" presName="rootComposite" presStyleCnt="0"/>
      <dgm:spPr/>
    </dgm:pt>
    <dgm:pt modelId="{8A63D538-EE86-4155-9ED6-6975762E29A8}" type="pres">
      <dgm:prSet presAssocID="{C687A3A8-4BBA-4AE8-850C-6DEF6B417ABA}" presName="rootText" presStyleLbl="node2" presStyleIdx="1" presStyleCnt="6" custScaleX="83217" custLinFactNeighborX="15368" custLinFactNeighborY="-169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10C3DC8-D11E-465A-8E6C-9595CC2A932C}" type="pres">
      <dgm:prSet presAssocID="{C687A3A8-4BBA-4AE8-850C-6DEF6B417ABA}" presName="rootConnector" presStyleLbl="node2" presStyleIdx="1" presStyleCnt="6"/>
      <dgm:spPr/>
      <dgm:t>
        <a:bodyPr/>
        <a:lstStyle/>
        <a:p>
          <a:endParaRPr lang="es-ES"/>
        </a:p>
      </dgm:t>
    </dgm:pt>
    <dgm:pt modelId="{AD24E934-A699-490A-B63F-E9FFB569AE5A}" type="pres">
      <dgm:prSet presAssocID="{C687A3A8-4BBA-4AE8-850C-6DEF6B417ABA}" presName="hierChild4" presStyleCnt="0"/>
      <dgm:spPr/>
    </dgm:pt>
    <dgm:pt modelId="{FBCADB72-E9E5-496F-AF6E-96B29C1E5AF4}" type="pres">
      <dgm:prSet presAssocID="{C687A3A8-4BBA-4AE8-850C-6DEF6B417ABA}" presName="hierChild5" presStyleCnt="0"/>
      <dgm:spPr/>
    </dgm:pt>
    <dgm:pt modelId="{7F7FC495-FEF4-4225-8D49-F1E2E9E55CED}" type="pres">
      <dgm:prSet presAssocID="{5499830C-EBB2-4C8B-9086-94B3E17EC7B8}" presName="Name37" presStyleLbl="parChTrans1D2" presStyleIdx="2" presStyleCnt="9"/>
      <dgm:spPr/>
      <dgm:t>
        <a:bodyPr/>
        <a:lstStyle/>
        <a:p>
          <a:endParaRPr lang="es-ES"/>
        </a:p>
      </dgm:t>
    </dgm:pt>
    <dgm:pt modelId="{3E0E7BE8-37D2-420F-9CC2-566C8D19AFB7}" type="pres">
      <dgm:prSet presAssocID="{06225BFD-F8B9-4F85-8329-C38CF1E08FB7}" presName="hierRoot2" presStyleCnt="0">
        <dgm:presLayoutVars>
          <dgm:hierBranch val="init"/>
        </dgm:presLayoutVars>
      </dgm:prSet>
      <dgm:spPr/>
    </dgm:pt>
    <dgm:pt modelId="{EC1AA104-DEE2-4DB8-9498-63C38952BAD8}" type="pres">
      <dgm:prSet presAssocID="{06225BFD-F8B9-4F85-8329-C38CF1E08FB7}" presName="rootComposite" presStyleCnt="0"/>
      <dgm:spPr/>
    </dgm:pt>
    <dgm:pt modelId="{C75F0CD5-6A2C-4EE2-8445-B7828AAD1B5C}" type="pres">
      <dgm:prSet presAssocID="{06225BFD-F8B9-4F85-8329-C38CF1E08FB7}" presName="rootText" presStyleLbl="node2" presStyleIdx="2" presStyleCnt="6" custScaleX="83217" custLinFactNeighborX="7213" custLinFactNeighborY="-169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5F996D-E34C-490A-B735-1D38806CDDD8}" type="pres">
      <dgm:prSet presAssocID="{06225BFD-F8B9-4F85-8329-C38CF1E08FB7}" presName="rootConnector" presStyleLbl="node2" presStyleIdx="2" presStyleCnt="6"/>
      <dgm:spPr/>
      <dgm:t>
        <a:bodyPr/>
        <a:lstStyle/>
        <a:p>
          <a:endParaRPr lang="es-ES"/>
        </a:p>
      </dgm:t>
    </dgm:pt>
    <dgm:pt modelId="{48CC7499-4369-4715-93E7-C2A788311E14}" type="pres">
      <dgm:prSet presAssocID="{06225BFD-F8B9-4F85-8329-C38CF1E08FB7}" presName="hierChild4" presStyleCnt="0"/>
      <dgm:spPr/>
    </dgm:pt>
    <dgm:pt modelId="{23F153F6-CAA0-4BAE-9469-ED1F39EBEAE9}" type="pres">
      <dgm:prSet presAssocID="{06225BFD-F8B9-4F85-8329-C38CF1E08FB7}" presName="hierChild5" presStyleCnt="0"/>
      <dgm:spPr/>
    </dgm:pt>
    <dgm:pt modelId="{49DB23F0-CF8D-4D14-B320-68B2F846730C}" type="pres">
      <dgm:prSet presAssocID="{995DCE9D-B714-47BC-8C9F-283D839E069A}" presName="Name37" presStyleLbl="parChTrans1D2" presStyleIdx="3" presStyleCnt="9"/>
      <dgm:spPr/>
      <dgm:t>
        <a:bodyPr/>
        <a:lstStyle/>
        <a:p>
          <a:endParaRPr lang="es-ES"/>
        </a:p>
      </dgm:t>
    </dgm:pt>
    <dgm:pt modelId="{01B03E2C-7E8D-4F78-8DF8-01F072417D60}" type="pres">
      <dgm:prSet presAssocID="{06268543-E65C-4D1B-8104-5FBEB44D8AE3}" presName="hierRoot2" presStyleCnt="0">
        <dgm:presLayoutVars>
          <dgm:hierBranch val="init"/>
        </dgm:presLayoutVars>
      </dgm:prSet>
      <dgm:spPr/>
    </dgm:pt>
    <dgm:pt modelId="{F3B10998-E86C-40A5-9F52-B4FA3C0D43B7}" type="pres">
      <dgm:prSet presAssocID="{06268543-E65C-4D1B-8104-5FBEB44D8AE3}" presName="rootComposite" presStyleCnt="0"/>
      <dgm:spPr/>
    </dgm:pt>
    <dgm:pt modelId="{032BAB47-5D8D-4928-87C6-EDC51EB0EBBC}" type="pres">
      <dgm:prSet presAssocID="{06268543-E65C-4D1B-8104-5FBEB44D8AE3}" presName="rootText" presStyleLbl="node2" presStyleIdx="3" presStyleCnt="6" custLinFactNeighborX="-2915" custLinFactNeighborY="-169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006A7E1-86D2-4E15-A82D-AA69C7C7BA6C}" type="pres">
      <dgm:prSet presAssocID="{06268543-E65C-4D1B-8104-5FBEB44D8AE3}" presName="rootConnector" presStyleLbl="node2" presStyleIdx="3" presStyleCnt="6"/>
      <dgm:spPr/>
      <dgm:t>
        <a:bodyPr/>
        <a:lstStyle/>
        <a:p>
          <a:endParaRPr lang="es-ES"/>
        </a:p>
      </dgm:t>
    </dgm:pt>
    <dgm:pt modelId="{CCD60174-FAA6-4795-83EE-8C3FC5AAD84E}" type="pres">
      <dgm:prSet presAssocID="{06268543-E65C-4D1B-8104-5FBEB44D8AE3}" presName="hierChild4" presStyleCnt="0"/>
      <dgm:spPr/>
    </dgm:pt>
    <dgm:pt modelId="{D66FAC9F-0C1C-4D53-95A3-DFCF4D475E88}" type="pres">
      <dgm:prSet presAssocID="{06268543-E65C-4D1B-8104-5FBEB44D8AE3}" presName="hierChild5" presStyleCnt="0"/>
      <dgm:spPr/>
    </dgm:pt>
    <dgm:pt modelId="{AED37005-276E-439C-99A6-7EB7048C8D68}" type="pres">
      <dgm:prSet presAssocID="{36694C45-C641-435A-9D67-EBB3C905B123}" presName="Name37" presStyleLbl="parChTrans1D2" presStyleIdx="4" presStyleCnt="9"/>
      <dgm:spPr/>
      <dgm:t>
        <a:bodyPr/>
        <a:lstStyle/>
        <a:p>
          <a:endParaRPr lang="es-ES"/>
        </a:p>
      </dgm:t>
    </dgm:pt>
    <dgm:pt modelId="{1CFB441C-894F-41F0-9048-66E4A4E11E5C}" type="pres">
      <dgm:prSet presAssocID="{0EF7F709-2117-47B6-BB38-36329206F4C6}" presName="hierRoot2" presStyleCnt="0">
        <dgm:presLayoutVars>
          <dgm:hierBranch val="init"/>
        </dgm:presLayoutVars>
      </dgm:prSet>
      <dgm:spPr/>
    </dgm:pt>
    <dgm:pt modelId="{1A5B1671-C4DC-4A8E-978F-BC93D234E6C1}" type="pres">
      <dgm:prSet presAssocID="{0EF7F709-2117-47B6-BB38-36329206F4C6}" presName="rootComposite" presStyleCnt="0"/>
      <dgm:spPr/>
    </dgm:pt>
    <dgm:pt modelId="{9D9960D1-5F01-4D26-87B2-AD715FCF54C0}" type="pres">
      <dgm:prSet presAssocID="{0EF7F709-2117-47B6-BB38-36329206F4C6}" presName="rootText" presStyleLbl="node2" presStyleIdx="4" presStyleCnt="6" custScaleX="117333" custScaleY="212694" custLinFactNeighborX="-12684" custLinFactNeighborY="-169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117E78-0A14-41DC-BAF4-50C028C887B7}" type="pres">
      <dgm:prSet presAssocID="{0EF7F709-2117-47B6-BB38-36329206F4C6}" presName="rootConnector" presStyleLbl="node2" presStyleIdx="4" presStyleCnt="6"/>
      <dgm:spPr/>
      <dgm:t>
        <a:bodyPr/>
        <a:lstStyle/>
        <a:p>
          <a:endParaRPr lang="es-ES"/>
        </a:p>
      </dgm:t>
    </dgm:pt>
    <dgm:pt modelId="{961A4AD4-FF8E-47B4-8FD3-6C60EC936C11}" type="pres">
      <dgm:prSet presAssocID="{0EF7F709-2117-47B6-BB38-36329206F4C6}" presName="hierChild4" presStyleCnt="0"/>
      <dgm:spPr/>
    </dgm:pt>
    <dgm:pt modelId="{0D792B80-5D7F-4F3E-8116-8D47630A5052}" type="pres">
      <dgm:prSet presAssocID="{0EF7F709-2117-47B6-BB38-36329206F4C6}" presName="hierChild5" presStyleCnt="0"/>
      <dgm:spPr/>
    </dgm:pt>
    <dgm:pt modelId="{5E89098D-F45D-4CC0-9A1A-6D4FA56FAAE5}" type="pres">
      <dgm:prSet presAssocID="{F948B9B8-FC5F-4D88-8A96-96343DB00BB5}" presName="Name37" presStyleLbl="parChTrans1D2" presStyleIdx="5" presStyleCnt="9"/>
      <dgm:spPr/>
      <dgm:t>
        <a:bodyPr/>
        <a:lstStyle/>
        <a:p>
          <a:endParaRPr lang="es-ES"/>
        </a:p>
      </dgm:t>
    </dgm:pt>
    <dgm:pt modelId="{6F4EF1AF-7EC0-44BC-8CDB-1A4E86DE0FC3}" type="pres">
      <dgm:prSet presAssocID="{68CD4491-2D6C-475E-B317-C9AC91C84029}" presName="hierRoot2" presStyleCnt="0">
        <dgm:presLayoutVars>
          <dgm:hierBranch val="init"/>
        </dgm:presLayoutVars>
      </dgm:prSet>
      <dgm:spPr/>
    </dgm:pt>
    <dgm:pt modelId="{D6CD160C-FF0A-4C80-817E-A7A9F54C67A7}" type="pres">
      <dgm:prSet presAssocID="{68CD4491-2D6C-475E-B317-C9AC91C84029}" presName="rootComposite" presStyleCnt="0"/>
      <dgm:spPr/>
    </dgm:pt>
    <dgm:pt modelId="{673E2BAB-A261-407F-BCEF-69321DEFB9E6}" type="pres">
      <dgm:prSet presAssocID="{68CD4491-2D6C-475E-B317-C9AC91C84029}" presName="rootText" presStyleLbl="node2" presStyleIdx="5" presStyleCnt="6" custLinFactNeighborX="-19462" custLinFactNeighborY="-169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CEA3E0-01E5-4BA9-9199-D7E160830DBF}" type="pres">
      <dgm:prSet presAssocID="{68CD4491-2D6C-475E-B317-C9AC91C84029}" presName="rootConnector" presStyleLbl="node2" presStyleIdx="5" presStyleCnt="6"/>
      <dgm:spPr/>
      <dgm:t>
        <a:bodyPr/>
        <a:lstStyle/>
        <a:p>
          <a:endParaRPr lang="es-ES"/>
        </a:p>
      </dgm:t>
    </dgm:pt>
    <dgm:pt modelId="{4F363984-8D31-4F66-8A80-C79070861C41}" type="pres">
      <dgm:prSet presAssocID="{68CD4491-2D6C-475E-B317-C9AC91C84029}" presName="hierChild4" presStyleCnt="0"/>
      <dgm:spPr/>
    </dgm:pt>
    <dgm:pt modelId="{22BB4C98-B948-4FDC-BFB2-8B0CC7736EA4}" type="pres">
      <dgm:prSet presAssocID="{68CD4491-2D6C-475E-B317-C9AC91C84029}" presName="hierChild5" presStyleCnt="0"/>
      <dgm:spPr/>
    </dgm:pt>
    <dgm:pt modelId="{8142EFCB-63F7-4BA6-84BC-E0342F307F16}" type="pres">
      <dgm:prSet presAssocID="{36E00EDE-EBB7-4E79-ADC8-188086E8A716}" presName="hierChild3" presStyleCnt="0"/>
      <dgm:spPr/>
    </dgm:pt>
    <dgm:pt modelId="{7C49C0C1-02C7-49D1-92D5-8AB2C7BF5951}" type="pres">
      <dgm:prSet presAssocID="{A4D283FB-D8B3-4DED-BDBA-29D1B80ABE89}" presName="Name111" presStyleLbl="parChTrans1D2" presStyleIdx="6" presStyleCnt="9"/>
      <dgm:spPr/>
      <dgm:t>
        <a:bodyPr/>
        <a:lstStyle/>
        <a:p>
          <a:endParaRPr lang="es-ES"/>
        </a:p>
      </dgm:t>
    </dgm:pt>
    <dgm:pt modelId="{61AC9D9E-BBC0-4266-AC3D-A382C876DC93}" type="pres">
      <dgm:prSet presAssocID="{F7E1DD6F-751E-4D34-A4E2-91CCC98FAD5D}" presName="hierRoot3" presStyleCnt="0">
        <dgm:presLayoutVars>
          <dgm:hierBranch/>
        </dgm:presLayoutVars>
      </dgm:prSet>
      <dgm:spPr/>
    </dgm:pt>
    <dgm:pt modelId="{999C79E4-82EC-4102-97B6-C59F058D3458}" type="pres">
      <dgm:prSet presAssocID="{F7E1DD6F-751E-4D34-A4E2-91CCC98FAD5D}" presName="rootComposite3" presStyleCnt="0"/>
      <dgm:spPr/>
    </dgm:pt>
    <dgm:pt modelId="{B6098F19-88EE-4DB3-A08E-941503ABA618}" type="pres">
      <dgm:prSet presAssocID="{F7E1DD6F-751E-4D34-A4E2-91CCC98FAD5D}" presName="rootText3" presStyleLbl="asst1" presStyleIdx="0" presStyleCnt="3" custLinFactNeighborY="318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D0B65E5-D146-4E27-9381-9A43D0071524}" type="pres">
      <dgm:prSet presAssocID="{F7E1DD6F-751E-4D34-A4E2-91CCC98FAD5D}" presName="rootConnector3" presStyleLbl="asst1" presStyleIdx="0" presStyleCnt="3"/>
      <dgm:spPr/>
      <dgm:t>
        <a:bodyPr/>
        <a:lstStyle/>
        <a:p>
          <a:endParaRPr lang="es-ES"/>
        </a:p>
      </dgm:t>
    </dgm:pt>
    <dgm:pt modelId="{0E5EBDB8-2B26-4FB7-83F4-FD5DCFE4F73D}" type="pres">
      <dgm:prSet presAssocID="{F7E1DD6F-751E-4D34-A4E2-91CCC98FAD5D}" presName="hierChild6" presStyleCnt="0"/>
      <dgm:spPr/>
    </dgm:pt>
    <dgm:pt modelId="{C52A97A8-76A6-4198-8A97-B05B910EBE87}" type="pres">
      <dgm:prSet presAssocID="{668A1513-D3CD-4717-8089-5F52C9AAE0A4}" presName="Name35" presStyleLbl="parChTrans1D3" presStyleIdx="0" presStyleCnt="1"/>
      <dgm:spPr/>
      <dgm:t>
        <a:bodyPr/>
        <a:lstStyle/>
        <a:p>
          <a:endParaRPr lang="es-ES"/>
        </a:p>
      </dgm:t>
    </dgm:pt>
    <dgm:pt modelId="{4CC8C742-08C5-4491-9036-B6D5C6EA80F3}" type="pres">
      <dgm:prSet presAssocID="{3DA29521-3EDF-437B-BB61-0D3055EABBC6}" presName="hierRoot2" presStyleCnt="0">
        <dgm:presLayoutVars>
          <dgm:hierBranch val="init"/>
        </dgm:presLayoutVars>
      </dgm:prSet>
      <dgm:spPr/>
    </dgm:pt>
    <dgm:pt modelId="{4C312F52-8FED-40C7-BE9E-DAA5C461996F}" type="pres">
      <dgm:prSet presAssocID="{3DA29521-3EDF-437B-BB61-0D3055EABBC6}" presName="rootComposite" presStyleCnt="0"/>
      <dgm:spPr/>
    </dgm:pt>
    <dgm:pt modelId="{3E4706AA-62C4-4DC9-AD6B-013CAC570708}" type="pres">
      <dgm:prSet presAssocID="{3DA29521-3EDF-437B-BB61-0D3055EABBC6}" presName="rootText" presStyleLbl="node3" presStyleIdx="0" presStyleCnt="1" custScaleY="63902" custLinFactNeighborY="499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31C2214-CE16-4672-9178-C65C34436F55}" type="pres">
      <dgm:prSet presAssocID="{3DA29521-3EDF-437B-BB61-0D3055EABBC6}" presName="rootConnector" presStyleLbl="node3" presStyleIdx="0" presStyleCnt="1"/>
      <dgm:spPr/>
      <dgm:t>
        <a:bodyPr/>
        <a:lstStyle/>
        <a:p>
          <a:endParaRPr lang="es-ES"/>
        </a:p>
      </dgm:t>
    </dgm:pt>
    <dgm:pt modelId="{2AC810C4-580E-4AA1-BCA8-E950EEAA242B}" type="pres">
      <dgm:prSet presAssocID="{3DA29521-3EDF-437B-BB61-0D3055EABBC6}" presName="hierChild4" presStyleCnt="0"/>
      <dgm:spPr/>
    </dgm:pt>
    <dgm:pt modelId="{1CC53FD5-664A-4E00-95FC-E686AA271122}" type="pres">
      <dgm:prSet presAssocID="{3DA29521-3EDF-437B-BB61-0D3055EABBC6}" presName="hierChild5" presStyleCnt="0"/>
      <dgm:spPr/>
    </dgm:pt>
    <dgm:pt modelId="{DA980708-CC51-4C76-BEAC-E5437E41B230}" type="pres">
      <dgm:prSet presAssocID="{F7E1DD6F-751E-4D34-A4E2-91CCC98FAD5D}" presName="hierChild7" presStyleCnt="0"/>
      <dgm:spPr/>
    </dgm:pt>
    <dgm:pt modelId="{8A6770C5-5DD1-43F0-98A4-4E39C4676A1B}" type="pres">
      <dgm:prSet presAssocID="{8CF64E16-4342-4391-9078-72DA27ECB375}" presName="Name111" presStyleLbl="parChTrans1D2" presStyleIdx="7" presStyleCnt="9"/>
      <dgm:spPr/>
      <dgm:t>
        <a:bodyPr/>
        <a:lstStyle/>
        <a:p>
          <a:endParaRPr lang="es-ES"/>
        </a:p>
      </dgm:t>
    </dgm:pt>
    <dgm:pt modelId="{66FA20E8-0F2A-4661-8003-E540B260FC5B}" type="pres">
      <dgm:prSet presAssocID="{13B2918D-6EBE-4E50-8B61-CC32C5E5E1D0}" presName="hierRoot3" presStyleCnt="0">
        <dgm:presLayoutVars>
          <dgm:hierBranch val="init"/>
        </dgm:presLayoutVars>
      </dgm:prSet>
      <dgm:spPr/>
    </dgm:pt>
    <dgm:pt modelId="{9F981AE2-89C8-4550-BD84-002C4A27E6F1}" type="pres">
      <dgm:prSet presAssocID="{13B2918D-6EBE-4E50-8B61-CC32C5E5E1D0}" presName="rootComposite3" presStyleCnt="0"/>
      <dgm:spPr/>
    </dgm:pt>
    <dgm:pt modelId="{BCC9A269-639D-4839-B894-82B3F960B3CF}" type="pres">
      <dgm:prSet presAssocID="{13B2918D-6EBE-4E50-8B61-CC32C5E5E1D0}" presName="rootText3" presStyleLbl="asst1" presStyleIdx="1" presStyleCnt="3" custScaleX="120006" custLinFactNeighborY="318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0D72AF1-1948-47BF-B2D0-0AFC52FCAFFF}" type="pres">
      <dgm:prSet presAssocID="{13B2918D-6EBE-4E50-8B61-CC32C5E5E1D0}" presName="rootConnector3" presStyleLbl="asst1" presStyleIdx="1" presStyleCnt="3"/>
      <dgm:spPr/>
      <dgm:t>
        <a:bodyPr/>
        <a:lstStyle/>
        <a:p>
          <a:endParaRPr lang="es-ES"/>
        </a:p>
      </dgm:t>
    </dgm:pt>
    <dgm:pt modelId="{066FDFB6-15A8-46ED-B645-E5766E14586C}" type="pres">
      <dgm:prSet presAssocID="{13B2918D-6EBE-4E50-8B61-CC32C5E5E1D0}" presName="hierChild6" presStyleCnt="0"/>
      <dgm:spPr/>
    </dgm:pt>
    <dgm:pt modelId="{3FF278E0-DB4F-4F98-936F-D494597668AF}" type="pres">
      <dgm:prSet presAssocID="{13B2918D-6EBE-4E50-8B61-CC32C5E5E1D0}" presName="hierChild7" presStyleCnt="0"/>
      <dgm:spPr/>
    </dgm:pt>
    <dgm:pt modelId="{1AF64108-D2A8-446B-8001-D4E58100B9DC}" type="pres">
      <dgm:prSet presAssocID="{40897A31-8A59-4804-8271-7A52A2769936}" presName="Name111" presStyleLbl="parChTrans1D2" presStyleIdx="8" presStyleCnt="9"/>
      <dgm:spPr/>
      <dgm:t>
        <a:bodyPr/>
        <a:lstStyle/>
        <a:p>
          <a:endParaRPr lang="es-ES"/>
        </a:p>
      </dgm:t>
    </dgm:pt>
    <dgm:pt modelId="{FD809DE6-7B9C-4D55-A2FA-4654EDA48308}" type="pres">
      <dgm:prSet presAssocID="{D3E8B297-10EA-4A93-B568-344ED45483DE}" presName="hierRoot3" presStyleCnt="0">
        <dgm:presLayoutVars>
          <dgm:hierBranch val="init"/>
        </dgm:presLayoutVars>
      </dgm:prSet>
      <dgm:spPr/>
    </dgm:pt>
    <dgm:pt modelId="{90C07A36-DC90-4D7C-A243-364D76A8A31C}" type="pres">
      <dgm:prSet presAssocID="{D3E8B297-10EA-4A93-B568-344ED45483DE}" presName="rootComposite3" presStyleCnt="0"/>
      <dgm:spPr/>
    </dgm:pt>
    <dgm:pt modelId="{FC3F0BC2-4A54-48FA-9BED-457ACF6EBB2D}" type="pres">
      <dgm:prSet presAssocID="{D3E8B297-10EA-4A93-B568-344ED45483DE}" presName="rootText3" presStyleLbl="asst1" presStyleIdx="2" presStyleCnt="3" custLinFactX="34440" custLinFactNeighborX="100000" custLinFactNeighborY="-774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163A8BF-F40C-42C8-88DA-D4576BF39DB9}" type="pres">
      <dgm:prSet presAssocID="{D3E8B297-10EA-4A93-B568-344ED45483DE}" presName="rootConnector3" presStyleLbl="asst1" presStyleIdx="2" presStyleCnt="3"/>
      <dgm:spPr/>
      <dgm:t>
        <a:bodyPr/>
        <a:lstStyle/>
        <a:p>
          <a:endParaRPr lang="es-ES"/>
        </a:p>
      </dgm:t>
    </dgm:pt>
    <dgm:pt modelId="{9353AC85-AF38-47C8-A959-9A2C1B11804B}" type="pres">
      <dgm:prSet presAssocID="{D3E8B297-10EA-4A93-B568-344ED45483DE}" presName="hierChild6" presStyleCnt="0"/>
      <dgm:spPr/>
    </dgm:pt>
    <dgm:pt modelId="{108F6DC8-737A-4C6E-B59E-B3D8D01E900A}" type="pres">
      <dgm:prSet presAssocID="{D3E8B297-10EA-4A93-B568-344ED45483DE}" presName="hierChild7" presStyleCnt="0"/>
      <dgm:spPr/>
    </dgm:pt>
  </dgm:ptLst>
  <dgm:cxnLst>
    <dgm:cxn modelId="{3A28D27A-870E-48F7-8CDE-7D496501528E}" type="presOf" srcId="{041A8CE4-DD1A-467F-BAEF-5100CEF47AD3}" destId="{739B424E-9D74-4E7F-B952-625B68D29FF6}" srcOrd="0" destOrd="0" presId="urn:microsoft.com/office/officeart/2005/8/layout/orgChart1"/>
    <dgm:cxn modelId="{BA05F751-E3B7-44D9-BAC8-1354A8EE20D4}" type="presOf" srcId="{68CD4491-2D6C-475E-B317-C9AC91C84029}" destId="{673E2BAB-A261-407F-BCEF-69321DEFB9E6}" srcOrd="0" destOrd="0" presId="urn:microsoft.com/office/officeart/2005/8/layout/orgChart1"/>
    <dgm:cxn modelId="{258633CD-3D8E-4071-B567-1E953AB13774}" type="presOf" srcId="{8CF64E16-4342-4391-9078-72DA27ECB375}" destId="{8A6770C5-5DD1-43F0-98A4-4E39C4676A1B}" srcOrd="0" destOrd="0" presId="urn:microsoft.com/office/officeart/2005/8/layout/orgChart1"/>
    <dgm:cxn modelId="{2E2109D7-3D74-44E9-BD6D-3B392E31ECA8}" type="presOf" srcId="{A4D283FB-D8B3-4DED-BDBA-29D1B80ABE89}" destId="{7C49C0C1-02C7-49D1-92D5-8AB2C7BF5951}" srcOrd="0" destOrd="0" presId="urn:microsoft.com/office/officeart/2005/8/layout/orgChart1"/>
    <dgm:cxn modelId="{B7636B85-29D9-416F-8EBA-6381209CD307}" type="presOf" srcId="{13B2918D-6EBE-4E50-8B61-CC32C5E5E1D0}" destId="{90D72AF1-1948-47BF-B2D0-0AFC52FCAFFF}" srcOrd="1" destOrd="0" presId="urn:microsoft.com/office/officeart/2005/8/layout/orgChart1"/>
    <dgm:cxn modelId="{9A6DE367-F455-40F7-BB1C-3048E41B961E}" type="presOf" srcId="{F7E1DD6F-751E-4D34-A4E2-91CCC98FAD5D}" destId="{B6098F19-88EE-4DB3-A08E-941503ABA618}" srcOrd="0" destOrd="0" presId="urn:microsoft.com/office/officeart/2005/8/layout/orgChart1"/>
    <dgm:cxn modelId="{3ADF0346-5F25-4DB2-ADB7-754AD4998CC9}" type="presOf" srcId="{36E00EDE-EBB7-4E79-ADC8-188086E8A716}" destId="{A6B7F0D5-584F-40C6-B1A6-4F2129A4B129}" srcOrd="0" destOrd="0" presId="urn:microsoft.com/office/officeart/2005/8/layout/orgChart1"/>
    <dgm:cxn modelId="{5DA5BA34-8708-4DD6-A211-54465554A727}" type="presOf" srcId="{06225BFD-F8B9-4F85-8329-C38CF1E08FB7}" destId="{005F996D-E34C-490A-B735-1D38806CDDD8}" srcOrd="1" destOrd="0" presId="urn:microsoft.com/office/officeart/2005/8/layout/orgChart1"/>
    <dgm:cxn modelId="{157AD366-DB3E-4389-8732-669DFA794953}" type="presOf" srcId="{5499830C-EBB2-4C8B-9086-94B3E17EC7B8}" destId="{7F7FC495-FEF4-4225-8D49-F1E2E9E55CED}" srcOrd="0" destOrd="0" presId="urn:microsoft.com/office/officeart/2005/8/layout/orgChart1"/>
    <dgm:cxn modelId="{47511A33-9B35-4DAD-8392-B82D5607CBB1}" type="presOf" srcId="{A003D6A7-D970-4731-A546-A8A97E92DBC1}" destId="{FF9DEA85-80BD-4C0D-B553-8AEA15832F18}" srcOrd="0" destOrd="0" presId="urn:microsoft.com/office/officeart/2005/8/layout/orgChart1"/>
    <dgm:cxn modelId="{0D7BE077-08AE-4FA6-B970-CF872E8881C5}" type="presOf" srcId="{06268543-E65C-4D1B-8104-5FBEB44D8AE3}" destId="{032BAB47-5D8D-4928-87C6-EDC51EB0EBBC}" srcOrd="0" destOrd="0" presId="urn:microsoft.com/office/officeart/2005/8/layout/orgChart1"/>
    <dgm:cxn modelId="{09B02276-0E62-4638-B81A-9A3E213AB01B}" type="presOf" srcId="{D3E8B297-10EA-4A93-B568-344ED45483DE}" destId="{F163A8BF-F40C-42C8-88DA-D4576BF39DB9}" srcOrd="1" destOrd="0" presId="urn:microsoft.com/office/officeart/2005/8/layout/orgChart1"/>
    <dgm:cxn modelId="{1179A65B-5E88-4D0D-8179-2B8C46BFCDD5}" srcId="{36E00EDE-EBB7-4E79-ADC8-188086E8A716}" destId="{13B2918D-6EBE-4E50-8B61-CC32C5E5E1D0}" srcOrd="1" destOrd="0" parTransId="{8CF64E16-4342-4391-9078-72DA27ECB375}" sibTransId="{DB892660-0D0E-4B3C-A993-2186E1FCF146}"/>
    <dgm:cxn modelId="{5E231A9D-D596-4AC8-AF7B-5A9326EDFFF7}" srcId="{36E00EDE-EBB7-4E79-ADC8-188086E8A716}" destId="{D3E8B297-10EA-4A93-B568-344ED45483DE}" srcOrd="2" destOrd="0" parTransId="{40897A31-8A59-4804-8271-7A52A2769936}" sibTransId="{DB6A1859-DEFC-40B0-9467-B14A6A7D54B7}"/>
    <dgm:cxn modelId="{CA44C25B-7E7C-4566-9A63-4ADB238D1EAC}" type="presOf" srcId="{D3E8B297-10EA-4A93-B568-344ED45483DE}" destId="{FC3F0BC2-4A54-48FA-9BED-457ACF6EBB2D}" srcOrd="0" destOrd="0" presId="urn:microsoft.com/office/officeart/2005/8/layout/orgChart1"/>
    <dgm:cxn modelId="{3FF920B3-F8F9-402C-A716-D5E3CAC45BBD}" type="presOf" srcId="{06225BFD-F8B9-4F85-8329-C38CF1E08FB7}" destId="{C75F0CD5-6A2C-4EE2-8445-B7828AAD1B5C}" srcOrd="0" destOrd="0" presId="urn:microsoft.com/office/officeart/2005/8/layout/orgChart1"/>
    <dgm:cxn modelId="{878F99C9-23D7-4613-80F2-AEF9BECCB9FF}" srcId="{36E00EDE-EBB7-4E79-ADC8-188086E8A716}" destId="{06268543-E65C-4D1B-8104-5FBEB44D8AE3}" srcOrd="6" destOrd="0" parTransId="{995DCE9D-B714-47BC-8C9F-283D839E069A}" sibTransId="{D9F40B57-C15F-4135-B9CE-3DA978607F97}"/>
    <dgm:cxn modelId="{F9D2ABDB-6135-4D62-ABE5-FEC4DD7E9407}" srcId="{36E00EDE-EBB7-4E79-ADC8-188086E8A716}" destId="{68CD4491-2D6C-475E-B317-C9AC91C84029}" srcOrd="8" destOrd="0" parTransId="{F948B9B8-FC5F-4D88-8A96-96343DB00BB5}" sibTransId="{69E9423D-B372-45CD-B326-7CA7812486F1}"/>
    <dgm:cxn modelId="{CA8A54C0-0C76-4B44-9C6F-0AE18CB26DBA}" type="presOf" srcId="{36694C45-C641-435A-9D67-EBB3C905B123}" destId="{AED37005-276E-439C-99A6-7EB7048C8D68}" srcOrd="0" destOrd="0" presId="urn:microsoft.com/office/officeart/2005/8/layout/orgChart1"/>
    <dgm:cxn modelId="{1F9601FC-1BB3-4AE0-954E-344ABDEDD336}" type="presOf" srcId="{995DCE9D-B714-47BC-8C9F-283D839E069A}" destId="{49DB23F0-CF8D-4D14-B320-68B2F846730C}" srcOrd="0" destOrd="0" presId="urn:microsoft.com/office/officeart/2005/8/layout/orgChart1"/>
    <dgm:cxn modelId="{731F38B4-CE98-4FD8-A0B0-1190FEE3E309}" type="presOf" srcId="{36E00EDE-EBB7-4E79-ADC8-188086E8A716}" destId="{B405553D-0CF5-45CB-8B0E-FE4B9F76FEA9}" srcOrd="1" destOrd="0" presId="urn:microsoft.com/office/officeart/2005/8/layout/orgChart1"/>
    <dgm:cxn modelId="{DB217C28-A8CC-4AF5-B4EF-0EC993579028}" srcId="{36E00EDE-EBB7-4E79-ADC8-188086E8A716}" destId="{06225BFD-F8B9-4F85-8329-C38CF1E08FB7}" srcOrd="5" destOrd="0" parTransId="{5499830C-EBB2-4C8B-9086-94B3E17EC7B8}" sibTransId="{94D9D761-AAAE-40DD-8422-2C5B8E5ABD42}"/>
    <dgm:cxn modelId="{6B710BEB-2E5F-4D99-9B34-E9B580E5B9F7}" type="presOf" srcId="{041A8CE4-DD1A-467F-BAEF-5100CEF47AD3}" destId="{3ABF7A28-917C-4D61-A080-2D23C2798C59}" srcOrd="1" destOrd="0" presId="urn:microsoft.com/office/officeart/2005/8/layout/orgChart1"/>
    <dgm:cxn modelId="{4DAC1427-8C5E-47EB-856A-0ED8B6B7DC8E}" srcId="{36E00EDE-EBB7-4E79-ADC8-188086E8A716}" destId="{F7E1DD6F-751E-4D34-A4E2-91CCC98FAD5D}" srcOrd="0" destOrd="0" parTransId="{A4D283FB-D8B3-4DED-BDBA-29D1B80ABE89}" sibTransId="{45714F0E-1D6C-4498-9DAC-F8B7EDBA5202}"/>
    <dgm:cxn modelId="{C3FBC897-85BE-446C-B0CD-98242952D703}" type="presOf" srcId="{C687A3A8-4BBA-4AE8-850C-6DEF6B417ABA}" destId="{E10C3DC8-D11E-465A-8E6C-9595CC2A932C}" srcOrd="1" destOrd="0" presId="urn:microsoft.com/office/officeart/2005/8/layout/orgChart1"/>
    <dgm:cxn modelId="{CCFA9A4B-5552-47BA-B5D5-CEFDE3DD6010}" type="presOf" srcId="{F7E1DD6F-751E-4D34-A4E2-91CCC98FAD5D}" destId="{4D0B65E5-D146-4E27-9381-9A43D0071524}" srcOrd="1" destOrd="0" presId="urn:microsoft.com/office/officeart/2005/8/layout/orgChart1"/>
    <dgm:cxn modelId="{77EDE862-7170-4142-9A12-833BD756AAA5}" type="presOf" srcId="{1CAFD57A-E709-45A4-86BF-89807D47BFF8}" destId="{C543252D-83CA-499E-B937-DD0AED7D1B9C}" srcOrd="0" destOrd="0" presId="urn:microsoft.com/office/officeart/2005/8/layout/orgChart1"/>
    <dgm:cxn modelId="{5A8A8CC0-7DBC-4134-AB49-83BB6F1457C6}" type="presOf" srcId="{13B2918D-6EBE-4E50-8B61-CC32C5E5E1D0}" destId="{BCC9A269-639D-4839-B894-82B3F960B3CF}" srcOrd="0" destOrd="0" presId="urn:microsoft.com/office/officeart/2005/8/layout/orgChart1"/>
    <dgm:cxn modelId="{163F0604-FEDA-474F-9B98-0BE6C0705758}" type="presOf" srcId="{3DA29521-3EDF-437B-BB61-0D3055EABBC6}" destId="{3E4706AA-62C4-4DC9-AD6B-013CAC570708}" srcOrd="0" destOrd="0" presId="urn:microsoft.com/office/officeart/2005/8/layout/orgChart1"/>
    <dgm:cxn modelId="{2CECD812-67EE-4FC6-BE32-72DCCEBE4261}" type="presOf" srcId="{68CD4491-2D6C-475E-B317-C9AC91C84029}" destId="{BECEA3E0-01E5-4BA9-9199-D7E160830DBF}" srcOrd="1" destOrd="0" presId="urn:microsoft.com/office/officeart/2005/8/layout/orgChart1"/>
    <dgm:cxn modelId="{B8D24AE5-DD5E-43EE-8834-2910D42DD08E}" srcId="{36E00EDE-EBB7-4E79-ADC8-188086E8A716}" destId="{0EF7F709-2117-47B6-BB38-36329206F4C6}" srcOrd="7" destOrd="0" parTransId="{36694C45-C641-435A-9D67-EBB3C905B123}" sibTransId="{F08F4AA8-3285-4748-A56C-2F9B6497A0E6}"/>
    <dgm:cxn modelId="{54225825-A514-4A41-B585-57AC8F1B3404}" type="presOf" srcId="{F948B9B8-FC5F-4D88-8A96-96343DB00BB5}" destId="{5E89098D-F45D-4CC0-9A1A-6D4FA56FAAE5}" srcOrd="0" destOrd="0" presId="urn:microsoft.com/office/officeart/2005/8/layout/orgChart1"/>
    <dgm:cxn modelId="{0C80AD08-3A55-4DA0-BEA4-D5CC9E592B9A}" type="presOf" srcId="{0EF7F709-2117-47B6-BB38-36329206F4C6}" destId="{9D9960D1-5F01-4D26-87B2-AD715FCF54C0}" srcOrd="0" destOrd="0" presId="urn:microsoft.com/office/officeart/2005/8/layout/orgChart1"/>
    <dgm:cxn modelId="{9A799E10-BDC3-4BBE-AA46-B1D08653EFD2}" type="presOf" srcId="{C687A3A8-4BBA-4AE8-850C-6DEF6B417ABA}" destId="{8A63D538-EE86-4155-9ED6-6975762E29A8}" srcOrd="0" destOrd="0" presId="urn:microsoft.com/office/officeart/2005/8/layout/orgChart1"/>
    <dgm:cxn modelId="{7F1475E4-CED8-4E61-8E2D-A9817DD308A7}" type="presOf" srcId="{668A1513-D3CD-4717-8089-5F52C9AAE0A4}" destId="{C52A97A8-76A6-4198-8A97-B05B910EBE87}" srcOrd="0" destOrd="0" presId="urn:microsoft.com/office/officeart/2005/8/layout/orgChart1"/>
    <dgm:cxn modelId="{DB6B6BD5-EF36-4AF7-9896-1F8704D867A3}" srcId="{36E00EDE-EBB7-4E79-ADC8-188086E8A716}" destId="{041A8CE4-DD1A-467F-BAEF-5100CEF47AD3}" srcOrd="3" destOrd="0" parTransId="{ACF51F41-A942-4FCE-AC18-706DCED291CC}" sibTransId="{B3A2F582-C7C3-48B5-ABDB-3FD41BB8B4D4}"/>
    <dgm:cxn modelId="{73629337-FC85-4E7B-AF40-F45C2F808AB4}" type="presOf" srcId="{ACF51F41-A942-4FCE-AC18-706DCED291CC}" destId="{06A5637A-BEE0-413A-80BC-8CA1E66745F6}" srcOrd="0" destOrd="0" presId="urn:microsoft.com/office/officeart/2005/8/layout/orgChart1"/>
    <dgm:cxn modelId="{4AA03916-F48F-442C-998A-7DB0BB797EE6}" srcId="{F7E1DD6F-751E-4D34-A4E2-91CCC98FAD5D}" destId="{3DA29521-3EDF-437B-BB61-0D3055EABBC6}" srcOrd="0" destOrd="0" parTransId="{668A1513-D3CD-4717-8089-5F52C9AAE0A4}" sibTransId="{522BF571-4145-475C-9E72-354D8C366193}"/>
    <dgm:cxn modelId="{1D2D2225-E851-4FCF-BE58-9FDB67F7E1B8}" type="presOf" srcId="{06268543-E65C-4D1B-8104-5FBEB44D8AE3}" destId="{A006A7E1-86D2-4E15-A82D-AA69C7C7BA6C}" srcOrd="1" destOrd="0" presId="urn:microsoft.com/office/officeart/2005/8/layout/orgChart1"/>
    <dgm:cxn modelId="{5CD43783-2FB2-4E60-BEF5-8F82FEE0F859}" type="presOf" srcId="{3DA29521-3EDF-437B-BB61-0D3055EABBC6}" destId="{C31C2214-CE16-4672-9178-C65C34436F55}" srcOrd="1" destOrd="0" presId="urn:microsoft.com/office/officeart/2005/8/layout/orgChart1"/>
    <dgm:cxn modelId="{4CF10E26-D831-4419-82AA-79156CF42D8E}" srcId="{1CAFD57A-E709-45A4-86BF-89807D47BFF8}" destId="{36E00EDE-EBB7-4E79-ADC8-188086E8A716}" srcOrd="0" destOrd="0" parTransId="{2CDC39AB-F24E-45A5-AE97-13208CB0EBE9}" sibTransId="{FBCB838A-A60C-421D-91FE-0DD57B1F286F}"/>
    <dgm:cxn modelId="{58C19A85-C3EE-4DF2-9261-79F8122CF292}" type="presOf" srcId="{0EF7F709-2117-47B6-BB38-36329206F4C6}" destId="{EB117E78-0A14-41DC-BAF4-50C028C887B7}" srcOrd="1" destOrd="0" presId="urn:microsoft.com/office/officeart/2005/8/layout/orgChart1"/>
    <dgm:cxn modelId="{D24A7FF3-FDBD-4F43-A571-0C0CF61E4A45}" srcId="{36E00EDE-EBB7-4E79-ADC8-188086E8A716}" destId="{C687A3A8-4BBA-4AE8-850C-6DEF6B417ABA}" srcOrd="4" destOrd="0" parTransId="{A003D6A7-D970-4731-A546-A8A97E92DBC1}" sibTransId="{E74E92CF-0768-48CC-BC00-3A0249771A99}"/>
    <dgm:cxn modelId="{385496FB-89BE-4045-AA42-566C9C8803C4}" type="presOf" srcId="{40897A31-8A59-4804-8271-7A52A2769936}" destId="{1AF64108-D2A8-446B-8001-D4E58100B9DC}" srcOrd="0" destOrd="0" presId="urn:microsoft.com/office/officeart/2005/8/layout/orgChart1"/>
    <dgm:cxn modelId="{6998B9E7-BFFD-448B-8479-14264B23744A}" type="presParOf" srcId="{C543252D-83CA-499E-B937-DD0AED7D1B9C}" destId="{2C3E6DCD-7D1D-471F-B7BC-A959BDC20E83}" srcOrd="0" destOrd="0" presId="urn:microsoft.com/office/officeart/2005/8/layout/orgChart1"/>
    <dgm:cxn modelId="{770F05A8-651B-428D-B3FD-2AA815A79FA7}" type="presParOf" srcId="{2C3E6DCD-7D1D-471F-B7BC-A959BDC20E83}" destId="{BA6625B8-EC23-4658-ABCC-C57053AF8138}" srcOrd="0" destOrd="0" presId="urn:microsoft.com/office/officeart/2005/8/layout/orgChart1"/>
    <dgm:cxn modelId="{595B41A1-3864-4BA4-85BB-FA7064728828}" type="presParOf" srcId="{BA6625B8-EC23-4658-ABCC-C57053AF8138}" destId="{A6B7F0D5-584F-40C6-B1A6-4F2129A4B129}" srcOrd="0" destOrd="0" presId="urn:microsoft.com/office/officeart/2005/8/layout/orgChart1"/>
    <dgm:cxn modelId="{F0FDB43E-4C8B-45F7-9E83-E8FBB8A3BF93}" type="presParOf" srcId="{BA6625B8-EC23-4658-ABCC-C57053AF8138}" destId="{B405553D-0CF5-45CB-8B0E-FE4B9F76FEA9}" srcOrd="1" destOrd="0" presId="urn:microsoft.com/office/officeart/2005/8/layout/orgChart1"/>
    <dgm:cxn modelId="{EB883A87-8090-4CFF-8F53-597EE3709E88}" type="presParOf" srcId="{2C3E6DCD-7D1D-471F-B7BC-A959BDC20E83}" destId="{B10C4723-8358-47BA-822D-4389459DAC06}" srcOrd="1" destOrd="0" presId="urn:microsoft.com/office/officeart/2005/8/layout/orgChart1"/>
    <dgm:cxn modelId="{1CA83E97-98A9-4C98-A2F7-4CB17DBFFC02}" type="presParOf" srcId="{B10C4723-8358-47BA-822D-4389459DAC06}" destId="{06A5637A-BEE0-413A-80BC-8CA1E66745F6}" srcOrd="0" destOrd="0" presId="urn:microsoft.com/office/officeart/2005/8/layout/orgChart1"/>
    <dgm:cxn modelId="{EEAF7EEA-B53A-4F00-A300-B1E8FAACDD34}" type="presParOf" srcId="{B10C4723-8358-47BA-822D-4389459DAC06}" destId="{4CC0D0E9-2DF7-4C30-9A69-47D3F6AC1CBD}" srcOrd="1" destOrd="0" presId="urn:microsoft.com/office/officeart/2005/8/layout/orgChart1"/>
    <dgm:cxn modelId="{92B69DE7-8ED5-48D2-ACE4-A1B33FF4A5F7}" type="presParOf" srcId="{4CC0D0E9-2DF7-4C30-9A69-47D3F6AC1CBD}" destId="{3CCA2241-C546-475D-81F0-CDFAC1C98B2A}" srcOrd="0" destOrd="0" presId="urn:microsoft.com/office/officeart/2005/8/layout/orgChart1"/>
    <dgm:cxn modelId="{3CC8CA18-1D63-4ECE-95C8-2EBF62DEDAC0}" type="presParOf" srcId="{3CCA2241-C546-475D-81F0-CDFAC1C98B2A}" destId="{739B424E-9D74-4E7F-B952-625B68D29FF6}" srcOrd="0" destOrd="0" presId="urn:microsoft.com/office/officeart/2005/8/layout/orgChart1"/>
    <dgm:cxn modelId="{94E0D9BC-8998-4A5D-B97E-8D980CBDA948}" type="presParOf" srcId="{3CCA2241-C546-475D-81F0-CDFAC1C98B2A}" destId="{3ABF7A28-917C-4D61-A080-2D23C2798C59}" srcOrd="1" destOrd="0" presId="urn:microsoft.com/office/officeart/2005/8/layout/orgChart1"/>
    <dgm:cxn modelId="{A6BECCA4-AEEA-4190-AD09-6369C57C5AB9}" type="presParOf" srcId="{4CC0D0E9-2DF7-4C30-9A69-47D3F6AC1CBD}" destId="{9A4B018A-4B9F-4FF3-9E7F-1642D5A89C43}" srcOrd="1" destOrd="0" presId="urn:microsoft.com/office/officeart/2005/8/layout/orgChart1"/>
    <dgm:cxn modelId="{52DD6FBC-6986-4C6E-A9D2-E27254F6FA0C}" type="presParOf" srcId="{4CC0D0E9-2DF7-4C30-9A69-47D3F6AC1CBD}" destId="{EDF8B618-A771-429F-8A74-CAC613184AB4}" srcOrd="2" destOrd="0" presId="urn:microsoft.com/office/officeart/2005/8/layout/orgChart1"/>
    <dgm:cxn modelId="{139D76FD-3818-4BFF-9332-D0C7F5677C91}" type="presParOf" srcId="{B10C4723-8358-47BA-822D-4389459DAC06}" destId="{FF9DEA85-80BD-4C0D-B553-8AEA15832F18}" srcOrd="2" destOrd="0" presId="urn:microsoft.com/office/officeart/2005/8/layout/orgChart1"/>
    <dgm:cxn modelId="{39973592-8244-45B4-8514-903A3E7E45AC}" type="presParOf" srcId="{B10C4723-8358-47BA-822D-4389459DAC06}" destId="{C961DC55-1C7B-4A4B-8DCC-4654A614E2B0}" srcOrd="3" destOrd="0" presId="urn:microsoft.com/office/officeart/2005/8/layout/orgChart1"/>
    <dgm:cxn modelId="{78602C8A-8EDC-491F-8639-6E73AC5CEE98}" type="presParOf" srcId="{C961DC55-1C7B-4A4B-8DCC-4654A614E2B0}" destId="{8866DBDC-8C6B-4738-9E38-0BA7DD024A21}" srcOrd="0" destOrd="0" presId="urn:microsoft.com/office/officeart/2005/8/layout/orgChart1"/>
    <dgm:cxn modelId="{BC324CF0-B90C-4277-A502-6A145B344D9B}" type="presParOf" srcId="{8866DBDC-8C6B-4738-9E38-0BA7DD024A21}" destId="{8A63D538-EE86-4155-9ED6-6975762E29A8}" srcOrd="0" destOrd="0" presId="urn:microsoft.com/office/officeart/2005/8/layout/orgChart1"/>
    <dgm:cxn modelId="{B16CA8AD-EEE3-4687-94AB-8C9F06056CFF}" type="presParOf" srcId="{8866DBDC-8C6B-4738-9E38-0BA7DD024A21}" destId="{E10C3DC8-D11E-465A-8E6C-9595CC2A932C}" srcOrd="1" destOrd="0" presId="urn:microsoft.com/office/officeart/2005/8/layout/orgChart1"/>
    <dgm:cxn modelId="{88C4C3D6-655A-48C1-B137-9F011A6835CD}" type="presParOf" srcId="{C961DC55-1C7B-4A4B-8DCC-4654A614E2B0}" destId="{AD24E934-A699-490A-B63F-E9FFB569AE5A}" srcOrd="1" destOrd="0" presId="urn:microsoft.com/office/officeart/2005/8/layout/orgChart1"/>
    <dgm:cxn modelId="{406DF5BE-7BEB-4F11-AADD-9D6324FC5E66}" type="presParOf" srcId="{C961DC55-1C7B-4A4B-8DCC-4654A614E2B0}" destId="{FBCADB72-E9E5-496F-AF6E-96B29C1E5AF4}" srcOrd="2" destOrd="0" presId="urn:microsoft.com/office/officeart/2005/8/layout/orgChart1"/>
    <dgm:cxn modelId="{00A0E9C0-2C68-4D2E-8943-AF108F454087}" type="presParOf" srcId="{B10C4723-8358-47BA-822D-4389459DAC06}" destId="{7F7FC495-FEF4-4225-8D49-F1E2E9E55CED}" srcOrd="4" destOrd="0" presId="urn:microsoft.com/office/officeart/2005/8/layout/orgChart1"/>
    <dgm:cxn modelId="{8DD5ABB7-33B2-44E1-B344-76FD52AB8BCC}" type="presParOf" srcId="{B10C4723-8358-47BA-822D-4389459DAC06}" destId="{3E0E7BE8-37D2-420F-9CC2-566C8D19AFB7}" srcOrd="5" destOrd="0" presId="urn:microsoft.com/office/officeart/2005/8/layout/orgChart1"/>
    <dgm:cxn modelId="{EE3C360C-7278-4694-A2C3-CEA156E96DCD}" type="presParOf" srcId="{3E0E7BE8-37D2-420F-9CC2-566C8D19AFB7}" destId="{EC1AA104-DEE2-4DB8-9498-63C38952BAD8}" srcOrd="0" destOrd="0" presId="urn:microsoft.com/office/officeart/2005/8/layout/orgChart1"/>
    <dgm:cxn modelId="{C1AF3778-1AD3-4A2A-BEF9-74E8353D98BF}" type="presParOf" srcId="{EC1AA104-DEE2-4DB8-9498-63C38952BAD8}" destId="{C75F0CD5-6A2C-4EE2-8445-B7828AAD1B5C}" srcOrd="0" destOrd="0" presId="urn:microsoft.com/office/officeart/2005/8/layout/orgChart1"/>
    <dgm:cxn modelId="{3E42EC11-B5F6-4299-9C51-1CB8C8C7FD59}" type="presParOf" srcId="{EC1AA104-DEE2-4DB8-9498-63C38952BAD8}" destId="{005F996D-E34C-490A-B735-1D38806CDDD8}" srcOrd="1" destOrd="0" presId="urn:microsoft.com/office/officeart/2005/8/layout/orgChart1"/>
    <dgm:cxn modelId="{C8544AE0-AA6A-4DBE-BEBA-4160989B0F24}" type="presParOf" srcId="{3E0E7BE8-37D2-420F-9CC2-566C8D19AFB7}" destId="{48CC7499-4369-4715-93E7-C2A788311E14}" srcOrd="1" destOrd="0" presId="urn:microsoft.com/office/officeart/2005/8/layout/orgChart1"/>
    <dgm:cxn modelId="{60726F8F-5CFF-4216-9082-3CB5FD18A644}" type="presParOf" srcId="{3E0E7BE8-37D2-420F-9CC2-566C8D19AFB7}" destId="{23F153F6-CAA0-4BAE-9469-ED1F39EBEAE9}" srcOrd="2" destOrd="0" presId="urn:microsoft.com/office/officeart/2005/8/layout/orgChart1"/>
    <dgm:cxn modelId="{DE2A7B6A-8418-464F-BF4B-540432DA39BA}" type="presParOf" srcId="{B10C4723-8358-47BA-822D-4389459DAC06}" destId="{49DB23F0-CF8D-4D14-B320-68B2F846730C}" srcOrd="6" destOrd="0" presId="urn:microsoft.com/office/officeart/2005/8/layout/orgChart1"/>
    <dgm:cxn modelId="{3FD25017-6698-484F-A8BF-BA8E912293DC}" type="presParOf" srcId="{B10C4723-8358-47BA-822D-4389459DAC06}" destId="{01B03E2C-7E8D-4F78-8DF8-01F072417D60}" srcOrd="7" destOrd="0" presId="urn:microsoft.com/office/officeart/2005/8/layout/orgChart1"/>
    <dgm:cxn modelId="{CE56B04B-37D2-43DC-B5A1-69B3F05221DB}" type="presParOf" srcId="{01B03E2C-7E8D-4F78-8DF8-01F072417D60}" destId="{F3B10998-E86C-40A5-9F52-B4FA3C0D43B7}" srcOrd="0" destOrd="0" presId="urn:microsoft.com/office/officeart/2005/8/layout/orgChart1"/>
    <dgm:cxn modelId="{4504CD67-0593-4A5E-A4D7-4E115301D2F6}" type="presParOf" srcId="{F3B10998-E86C-40A5-9F52-B4FA3C0D43B7}" destId="{032BAB47-5D8D-4928-87C6-EDC51EB0EBBC}" srcOrd="0" destOrd="0" presId="urn:microsoft.com/office/officeart/2005/8/layout/orgChart1"/>
    <dgm:cxn modelId="{AA8CD4BC-DCB9-427C-B913-46B286991353}" type="presParOf" srcId="{F3B10998-E86C-40A5-9F52-B4FA3C0D43B7}" destId="{A006A7E1-86D2-4E15-A82D-AA69C7C7BA6C}" srcOrd="1" destOrd="0" presId="urn:microsoft.com/office/officeart/2005/8/layout/orgChart1"/>
    <dgm:cxn modelId="{A70B5BD4-90CC-4B1D-ADA0-6AF60220F449}" type="presParOf" srcId="{01B03E2C-7E8D-4F78-8DF8-01F072417D60}" destId="{CCD60174-FAA6-4795-83EE-8C3FC5AAD84E}" srcOrd="1" destOrd="0" presId="urn:microsoft.com/office/officeart/2005/8/layout/orgChart1"/>
    <dgm:cxn modelId="{FC6392FE-B7F5-4937-9E90-1FB297ECA7C3}" type="presParOf" srcId="{01B03E2C-7E8D-4F78-8DF8-01F072417D60}" destId="{D66FAC9F-0C1C-4D53-95A3-DFCF4D475E88}" srcOrd="2" destOrd="0" presId="urn:microsoft.com/office/officeart/2005/8/layout/orgChart1"/>
    <dgm:cxn modelId="{CF44D7B6-F79D-481B-835F-40284A86F8EF}" type="presParOf" srcId="{B10C4723-8358-47BA-822D-4389459DAC06}" destId="{AED37005-276E-439C-99A6-7EB7048C8D68}" srcOrd="8" destOrd="0" presId="urn:microsoft.com/office/officeart/2005/8/layout/orgChart1"/>
    <dgm:cxn modelId="{15C4C13F-8EF7-4159-B195-D21EF5CC68E1}" type="presParOf" srcId="{B10C4723-8358-47BA-822D-4389459DAC06}" destId="{1CFB441C-894F-41F0-9048-66E4A4E11E5C}" srcOrd="9" destOrd="0" presId="urn:microsoft.com/office/officeart/2005/8/layout/orgChart1"/>
    <dgm:cxn modelId="{3E0D45C9-E095-446B-970D-BDFB5FB43F75}" type="presParOf" srcId="{1CFB441C-894F-41F0-9048-66E4A4E11E5C}" destId="{1A5B1671-C4DC-4A8E-978F-BC93D234E6C1}" srcOrd="0" destOrd="0" presId="urn:microsoft.com/office/officeart/2005/8/layout/orgChart1"/>
    <dgm:cxn modelId="{7DC34C99-C50B-4E00-A921-1B893659ED22}" type="presParOf" srcId="{1A5B1671-C4DC-4A8E-978F-BC93D234E6C1}" destId="{9D9960D1-5F01-4D26-87B2-AD715FCF54C0}" srcOrd="0" destOrd="0" presId="urn:microsoft.com/office/officeart/2005/8/layout/orgChart1"/>
    <dgm:cxn modelId="{41AB8C61-1D15-476C-B980-044A03BE8A98}" type="presParOf" srcId="{1A5B1671-C4DC-4A8E-978F-BC93D234E6C1}" destId="{EB117E78-0A14-41DC-BAF4-50C028C887B7}" srcOrd="1" destOrd="0" presId="urn:microsoft.com/office/officeart/2005/8/layout/orgChart1"/>
    <dgm:cxn modelId="{83C8B872-57AD-4B50-BD6F-115AB6A26E70}" type="presParOf" srcId="{1CFB441C-894F-41F0-9048-66E4A4E11E5C}" destId="{961A4AD4-FF8E-47B4-8FD3-6C60EC936C11}" srcOrd="1" destOrd="0" presId="urn:microsoft.com/office/officeart/2005/8/layout/orgChart1"/>
    <dgm:cxn modelId="{4C62CA16-3199-4846-94B7-7D295994CED3}" type="presParOf" srcId="{1CFB441C-894F-41F0-9048-66E4A4E11E5C}" destId="{0D792B80-5D7F-4F3E-8116-8D47630A5052}" srcOrd="2" destOrd="0" presId="urn:microsoft.com/office/officeart/2005/8/layout/orgChart1"/>
    <dgm:cxn modelId="{44B13535-95BA-49A6-9C31-9558CD9D151C}" type="presParOf" srcId="{B10C4723-8358-47BA-822D-4389459DAC06}" destId="{5E89098D-F45D-4CC0-9A1A-6D4FA56FAAE5}" srcOrd="10" destOrd="0" presId="urn:microsoft.com/office/officeart/2005/8/layout/orgChart1"/>
    <dgm:cxn modelId="{FA8353BB-9710-45C9-AC5C-EDD5F3A2F372}" type="presParOf" srcId="{B10C4723-8358-47BA-822D-4389459DAC06}" destId="{6F4EF1AF-7EC0-44BC-8CDB-1A4E86DE0FC3}" srcOrd="11" destOrd="0" presId="urn:microsoft.com/office/officeart/2005/8/layout/orgChart1"/>
    <dgm:cxn modelId="{E4204612-9610-4EC2-80F2-14FD35E60FFD}" type="presParOf" srcId="{6F4EF1AF-7EC0-44BC-8CDB-1A4E86DE0FC3}" destId="{D6CD160C-FF0A-4C80-817E-A7A9F54C67A7}" srcOrd="0" destOrd="0" presId="urn:microsoft.com/office/officeart/2005/8/layout/orgChart1"/>
    <dgm:cxn modelId="{64AB5DD2-3F72-44F0-97DA-48D162F38022}" type="presParOf" srcId="{D6CD160C-FF0A-4C80-817E-A7A9F54C67A7}" destId="{673E2BAB-A261-407F-BCEF-69321DEFB9E6}" srcOrd="0" destOrd="0" presId="urn:microsoft.com/office/officeart/2005/8/layout/orgChart1"/>
    <dgm:cxn modelId="{1E44B61A-4E31-47CF-A6B5-41FF6CFC3744}" type="presParOf" srcId="{D6CD160C-FF0A-4C80-817E-A7A9F54C67A7}" destId="{BECEA3E0-01E5-4BA9-9199-D7E160830DBF}" srcOrd="1" destOrd="0" presId="urn:microsoft.com/office/officeart/2005/8/layout/orgChart1"/>
    <dgm:cxn modelId="{D5D065A7-B9D3-419C-A62F-2AFDC75BA7B2}" type="presParOf" srcId="{6F4EF1AF-7EC0-44BC-8CDB-1A4E86DE0FC3}" destId="{4F363984-8D31-4F66-8A80-C79070861C41}" srcOrd="1" destOrd="0" presId="urn:microsoft.com/office/officeart/2005/8/layout/orgChart1"/>
    <dgm:cxn modelId="{BC9571C7-49C7-4C03-B967-0547EE504325}" type="presParOf" srcId="{6F4EF1AF-7EC0-44BC-8CDB-1A4E86DE0FC3}" destId="{22BB4C98-B948-4FDC-BFB2-8B0CC7736EA4}" srcOrd="2" destOrd="0" presId="urn:microsoft.com/office/officeart/2005/8/layout/orgChart1"/>
    <dgm:cxn modelId="{DA28752E-0022-40A9-8222-9CD7614A42F4}" type="presParOf" srcId="{2C3E6DCD-7D1D-471F-B7BC-A959BDC20E83}" destId="{8142EFCB-63F7-4BA6-84BC-E0342F307F16}" srcOrd="2" destOrd="0" presId="urn:microsoft.com/office/officeart/2005/8/layout/orgChart1"/>
    <dgm:cxn modelId="{DE213F25-2534-48B7-B0C1-487C4F4FA706}" type="presParOf" srcId="{8142EFCB-63F7-4BA6-84BC-E0342F307F16}" destId="{7C49C0C1-02C7-49D1-92D5-8AB2C7BF5951}" srcOrd="0" destOrd="0" presId="urn:microsoft.com/office/officeart/2005/8/layout/orgChart1"/>
    <dgm:cxn modelId="{7C613C09-1986-4304-8E57-9EB82B0D9734}" type="presParOf" srcId="{8142EFCB-63F7-4BA6-84BC-E0342F307F16}" destId="{61AC9D9E-BBC0-4266-AC3D-A382C876DC93}" srcOrd="1" destOrd="0" presId="urn:microsoft.com/office/officeart/2005/8/layout/orgChart1"/>
    <dgm:cxn modelId="{0A377BA6-C8A7-4843-848F-885459EFF031}" type="presParOf" srcId="{61AC9D9E-BBC0-4266-AC3D-A382C876DC93}" destId="{999C79E4-82EC-4102-97B6-C59F058D3458}" srcOrd="0" destOrd="0" presId="urn:microsoft.com/office/officeart/2005/8/layout/orgChart1"/>
    <dgm:cxn modelId="{842B6E25-8AB8-4C77-840B-EF4FD47175A7}" type="presParOf" srcId="{999C79E4-82EC-4102-97B6-C59F058D3458}" destId="{B6098F19-88EE-4DB3-A08E-941503ABA618}" srcOrd="0" destOrd="0" presId="urn:microsoft.com/office/officeart/2005/8/layout/orgChart1"/>
    <dgm:cxn modelId="{2C88286E-CCA6-483A-B3BF-C3B119CA5CFC}" type="presParOf" srcId="{999C79E4-82EC-4102-97B6-C59F058D3458}" destId="{4D0B65E5-D146-4E27-9381-9A43D0071524}" srcOrd="1" destOrd="0" presId="urn:microsoft.com/office/officeart/2005/8/layout/orgChart1"/>
    <dgm:cxn modelId="{9B7C1593-9449-492D-BC0F-77B68FC0ADFE}" type="presParOf" srcId="{61AC9D9E-BBC0-4266-AC3D-A382C876DC93}" destId="{0E5EBDB8-2B26-4FB7-83F4-FD5DCFE4F73D}" srcOrd="1" destOrd="0" presId="urn:microsoft.com/office/officeart/2005/8/layout/orgChart1"/>
    <dgm:cxn modelId="{404726F2-E34E-4BDA-ADFF-6161A8B33C75}" type="presParOf" srcId="{0E5EBDB8-2B26-4FB7-83F4-FD5DCFE4F73D}" destId="{C52A97A8-76A6-4198-8A97-B05B910EBE87}" srcOrd="0" destOrd="0" presId="urn:microsoft.com/office/officeart/2005/8/layout/orgChart1"/>
    <dgm:cxn modelId="{F6467CAD-8454-45EB-9AA2-125C3F5A6B70}" type="presParOf" srcId="{0E5EBDB8-2B26-4FB7-83F4-FD5DCFE4F73D}" destId="{4CC8C742-08C5-4491-9036-B6D5C6EA80F3}" srcOrd="1" destOrd="0" presId="urn:microsoft.com/office/officeart/2005/8/layout/orgChart1"/>
    <dgm:cxn modelId="{C3CFA3A3-14F1-4565-B5E0-B0D535DF466F}" type="presParOf" srcId="{4CC8C742-08C5-4491-9036-B6D5C6EA80F3}" destId="{4C312F52-8FED-40C7-BE9E-DAA5C461996F}" srcOrd="0" destOrd="0" presId="urn:microsoft.com/office/officeart/2005/8/layout/orgChart1"/>
    <dgm:cxn modelId="{108AEE49-57FA-44BD-BB94-C32FC6EC1B06}" type="presParOf" srcId="{4C312F52-8FED-40C7-BE9E-DAA5C461996F}" destId="{3E4706AA-62C4-4DC9-AD6B-013CAC570708}" srcOrd="0" destOrd="0" presId="urn:microsoft.com/office/officeart/2005/8/layout/orgChart1"/>
    <dgm:cxn modelId="{9ADE9B08-81CA-4889-AE58-93B48DA006B9}" type="presParOf" srcId="{4C312F52-8FED-40C7-BE9E-DAA5C461996F}" destId="{C31C2214-CE16-4672-9178-C65C34436F55}" srcOrd="1" destOrd="0" presId="urn:microsoft.com/office/officeart/2005/8/layout/orgChart1"/>
    <dgm:cxn modelId="{F1B48AF3-6FCA-43F1-BA09-801781A4BBA1}" type="presParOf" srcId="{4CC8C742-08C5-4491-9036-B6D5C6EA80F3}" destId="{2AC810C4-580E-4AA1-BCA8-E950EEAA242B}" srcOrd="1" destOrd="0" presId="urn:microsoft.com/office/officeart/2005/8/layout/orgChart1"/>
    <dgm:cxn modelId="{A05A85B4-F5CD-423C-9C00-0C02B160DCAE}" type="presParOf" srcId="{4CC8C742-08C5-4491-9036-B6D5C6EA80F3}" destId="{1CC53FD5-664A-4E00-95FC-E686AA271122}" srcOrd="2" destOrd="0" presId="urn:microsoft.com/office/officeart/2005/8/layout/orgChart1"/>
    <dgm:cxn modelId="{354B8578-7295-4483-B4A0-BC968CC4B448}" type="presParOf" srcId="{61AC9D9E-BBC0-4266-AC3D-A382C876DC93}" destId="{DA980708-CC51-4C76-BEAC-E5437E41B230}" srcOrd="2" destOrd="0" presId="urn:microsoft.com/office/officeart/2005/8/layout/orgChart1"/>
    <dgm:cxn modelId="{303E97C7-C25B-40BD-AE65-14DC11504172}" type="presParOf" srcId="{8142EFCB-63F7-4BA6-84BC-E0342F307F16}" destId="{8A6770C5-5DD1-43F0-98A4-4E39C4676A1B}" srcOrd="2" destOrd="0" presId="urn:microsoft.com/office/officeart/2005/8/layout/orgChart1"/>
    <dgm:cxn modelId="{A260CB8C-F2B7-4A26-9E8B-81149E8BA036}" type="presParOf" srcId="{8142EFCB-63F7-4BA6-84BC-E0342F307F16}" destId="{66FA20E8-0F2A-4661-8003-E540B260FC5B}" srcOrd="3" destOrd="0" presId="urn:microsoft.com/office/officeart/2005/8/layout/orgChart1"/>
    <dgm:cxn modelId="{454E8995-3D83-4A2F-907A-5B7113AB6FE3}" type="presParOf" srcId="{66FA20E8-0F2A-4661-8003-E540B260FC5B}" destId="{9F981AE2-89C8-4550-BD84-002C4A27E6F1}" srcOrd="0" destOrd="0" presId="urn:microsoft.com/office/officeart/2005/8/layout/orgChart1"/>
    <dgm:cxn modelId="{59BC04B8-0BB5-45A9-92F9-25A78B35D92F}" type="presParOf" srcId="{9F981AE2-89C8-4550-BD84-002C4A27E6F1}" destId="{BCC9A269-639D-4839-B894-82B3F960B3CF}" srcOrd="0" destOrd="0" presId="urn:microsoft.com/office/officeart/2005/8/layout/orgChart1"/>
    <dgm:cxn modelId="{321DB83B-469B-44D5-90E5-21184A27540B}" type="presParOf" srcId="{9F981AE2-89C8-4550-BD84-002C4A27E6F1}" destId="{90D72AF1-1948-47BF-B2D0-0AFC52FCAFFF}" srcOrd="1" destOrd="0" presId="urn:microsoft.com/office/officeart/2005/8/layout/orgChart1"/>
    <dgm:cxn modelId="{7DDB0D38-723E-46A5-B682-45376BE50146}" type="presParOf" srcId="{66FA20E8-0F2A-4661-8003-E540B260FC5B}" destId="{066FDFB6-15A8-46ED-B645-E5766E14586C}" srcOrd="1" destOrd="0" presId="urn:microsoft.com/office/officeart/2005/8/layout/orgChart1"/>
    <dgm:cxn modelId="{767F746A-0754-4507-99BC-265964F6F0B8}" type="presParOf" srcId="{66FA20E8-0F2A-4661-8003-E540B260FC5B}" destId="{3FF278E0-DB4F-4F98-936F-D494597668AF}" srcOrd="2" destOrd="0" presId="urn:microsoft.com/office/officeart/2005/8/layout/orgChart1"/>
    <dgm:cxn modelId="{A53B0D2A-24EA-48D1-B2B1-8131ADCB3919}" type="presParOf" srcId="{8142EFCB-63F7-4BA6-84BC-E0342F307F16}" destId="{1AF64108-D2A8-446B-8001-D4E58100B9DC}" srcOrd="4" destOrd="0" presId="urn:microsoft.com/office/officeart/2005/8/layout/orgChart1"/>
    <dgm:cxn modelId="{D9BF4D12-DC18-4E61-ACA8-AC0E446665DA}" type="presParOf" srcId="{8142EFCB-63F7-4BA6-84BC-E0342F307F16}" destId="{FD809DE6-7B9C-4D55-A2FA-4654EDA48308}" srcOrd="5" destOrd="0" presId="urn:microsoft.com/office/officeart/2005/8/layout/orgChart1"/>
    <dgm:cxn modelId="{0CA39454-540E-41F8-98F4-4C0613F8BF99}" type="presParOf" srcId="{FD809DE6-7B9C-4D55-A2FA-4654EDA48308}" destId="{90C07A36-DC90-4D7C-A243-364D76A8A31C}" srcOrd="0" destOrd="0" presId="urn:microsoft.com/office/officeart/2005/8/layout/orgChart1"/>
    <dgm:cxn modelId="{3F07F572-878A-4A74-95C0-D4728A90B798}" type="presParOf" srcId="{90C07A36-DC90-4D7C-A243-364D76A8A31C}" destId="{FC3F0BC2-4A54-48FA-9BED-457ACF6EBB2D}" srcOrd="0" destOrd="0" presId="urn:microsoft.com/office/officeart/2005/8/layout/orgChart1"/>
    <dgm:cxn modelId="{2A4155C7-FE2E-4F70-A2CB-FDA57593E8E8}" type="presParOf" srcId="{90C07A36-DC90-4D7C-A243-364D76A8A31C}" destId="{F163A8BF-F40C-42C8-88DA-D4576BF39DB9}" srcOrd="1" destOrd="0" presId="urn:microsoft.com/office/officeart/2005/8/layout/orgChart1"/>
    <dgm:cxn modelId="{FE720586-5B5B-47C1-A002-818CC74582FF}" type="presParOf" srcId="{FD809DE6-7B9C-4D55-A2FA-4654EDA48308}" destId="{9353AC85-AF38-47C8-A959-9A2C1B11804B}" srcOrd="1" destOrd="0" presId="urn:microsoft.com/office/officeart/2005/8/layout/orgChart1"/>
    <dgm:cxn modelId="{766F7D95-D114-42F7-8501-0EC992C13AA7}" type="presParOf" srcId="{FD809DE6-7B9C-4D55-A2FA-4654EDA48308}" destId="{108F6DC8-737A-4C6E-B59E-B3D8D01E900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06350D96-42BC-4FF0-B653-CD57D9AC58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C2B880C-0A5A-41B3-829D-3E657D92A925}">
      <dgm:prSet phldrT="[Texto]" custT="1"/>
      <dgm:spPr/>
      <dgm:t>
        <a:bodyPr/>
        <a:lstStyle/>
        <a:p>
          <a:r>
            <a:rPr lang="es-ES" sz="1200" dirty="0" smtClean="0"/>
            <a:t>Encargado(a) Médico(a) de Barrio y Centros de Salud</a:t>
          </a:r>
          <a:endParaRPr lang="es-ES" sz="1200" dirty="0"/>
        </a:p>
      </dgm:t>
    </dgm:pt>
    <dgm:pt modelId="{4DC9719D-EB6C-414B-870D-2BA72524D1E3}" type="parTrans" cxnId="{C5717295-FDAE-49CA-9FAA-D4483B855EF9}">
      <dgm:prSet/>
      <dgm:spPr/>
      <dgm:t>
        <a:bodyPr/>
        <a:lstStyle/>
        <a:p>
          <a:endParaRPr lang="es-ES" sz="1200"/>
        </a:p>
      </dgm:t>
    </dgm:pt>
    <dgm:pt modelId="{717F52D6-318D-4EB1-95AD-C9494EB777E6}" type="sibTrans" cxnId="{C5717295-FDAE-49CA-9FAA-D4483B855EF9}">
      <dgm:prSet/>
      <dgm:spPr/>
      <dgm:t>
        <a:bodyPr/>
        <a:lstStyle/>
        <a:p>
          <a:endParaRPr lang="es-ES" sz="1200"/>
        </a:p>
      </dgm:t>
    </dgm:pt>
    <dgm:pt modelId="{782E37FB-D809-4AAA-B668-70D95DB5C98B}" type="asst">
      <dgm:prSet phldrT="[Texto]" custT="1"/>
      <dgm:spPr/>
      <dgm:t>
        <a:bodyPr/>
        <a:lstStyle/>
        <a:p>
          <a:r>
            <a:rPr lang="es-ES" sz="1200" dirty="0" smtClean="0"/>
            <a:t>Chofer</a:t>
          </a:r>
        </a:p>
      </dgm:t>
    </dgm:pt>
    <dgm:pt modelId="{01F6F52F-B915-413E-B373-E203BB3CBFBE}" type="parTrans" cxnId="{06E0F75B-1C0D-4682-8C36-FA3D9C09CAF0}">
      <dgm:prSet/>
      <dgm:spPr/>
      <dgm:t>
        <a:bodyPr/>
        <a:lstStyle/>
        <a:p>
          <a:endParaRPr lang="es-ES" sz="1200"/>
        </a:p>
      </dgm:t>
    </dgm:pt>
    <dgm:pt modelId="{3849C918-A935-4C62-84D1-977D42316BF0}" type="sibTrans" cxnId="{06E0F75B-1C0D-4682-8C36-FA3D9C09CAF0}">
      <dgm:prSet/>
      <dgm:spPr/>
      <dgm:t>
        <a:bodyPr/>
        <a:lstStyle/>
        <a:p>
          <a:endParaRPr lang="es-ES" sz="1200"/>
        </a:p>
      </dgm:t>
    </dgm:pt>
    <dgm:pt modelId="{FA700D35-9A68-46B4-BD4D-B5010537B168}">
      <dgm:prSet phldrT="[Texto]" custT="1"/>
      <dgm:spPr/>
      <dgm:t>
        <a:bodyPr/>
        <a:lstStyle/>
        <a:p>
          <a:r>
            <a:rPr lang="es-ES" sz="1200" dirty="0" smtClean="0"/>
            <a:t>Pediatra</a:t>
          </a:r>
        </a:p>
      </dgm:t>
    </dgm:pt>
    <dgm:pt modelId="{6D92F8E9-C613-4DE7-94D9-5D1CD99D90F4}" type="parTrans" cxnId="{F8BE39FB-40AE-4470-BA51-5F5A7B683D3B}">
      <dgm:prSet/>
      <dgm:spPr/>
      <dgm:t>
        <a:bodyPr/>
        <a:lstStyle/>
        <a:p>
          <a:endParaRPr lang="es-ES" sz="1200"/>
        </a:p>
      </dgm:t>
    </dgm:pt>
    <dgm:pt modelId="{4E3DF475-0E40-4534-9D1E-ED22A3889F24}" type="sibTrans" cxnId="{F8BE39FB-40AE-4470-BA51-5F5A7B683D3B}">
      <dgm:prSet/>
      <dgm:spPr/>
      <dgm:t>
        <a:bodyPr/>
        <a:lstStyle/>
        <a:p>
          <a:endParaRPr lang="es-ES" sz="1200"/>
        </a:p>
      </dgm:t>
    </dgm:pt>
    <dgm:pt modelId="{F8A04D02-5F24-4998-ABDD-91C5B3BBD1E7}">
      <dgm:prSet phldrT="[Texto]" custT="1"/>
      <dgm:spPr/>
      <dgm:t>
        <a:bodyPr/>
        <a:lstStyle/>
        <a:p>
          <a:r>
            <a:rPr lang="es-ES" sz="1200" dirty="0" smtClean="0"/>
            <a:t>Auxiliares</a:t>
          </a:r>
        </a:p>
      </dgm:t>
    </dgm:pt>
    <dgm:pt modelId="{ADCC655E-1A12-42BD-808C-15C963830FB7}" type="parTrans" cxnId="{0D34EE00-080F-4745-92C3-7FA06F3B0B3F}">
      <dgm:prSet/>
      <dgm:spPr/>
      <dgm:t>
        <a:bodyPr/>
        <a:lstStyle/>
        <a:p>
          <a:endParaRPr lang="es-ES" sz="1200"/>
        </a:p>
      </dgm:t>
    </dgm:pt>
    <dgm:pt modelId="{A91D4DB8-9FCE-4082-AB13-A92CA688A578}" type="sibTrans" cxnId="{0D34EE00-080F-4745-92C3-7FA06F3B0B3F}">
      <dgm:prSet/>
      <dgm:spPr/>
      <dgm:t>
        <a:bodyPr/>
        <a:lstStyle/>
        <a:p>
          <a:endParaRPr lang="es-ES" sz="1200"/>
        </a:p>
      </dgm:t>
    </dgm:pt>
    <dgm:pt modelId="{F1B58B21-B05D-49CE-9F4F-1EABFB15CB9E}">
      <dgm:prSet phldrT="[Texto]" custT="1"/>
      <dgm:spPr/>
      <dgm:t>
        <a:bodyPr/>
        <a:lstStyle/>
        <a:p>
          <a:r>
            <a:rPr lang="es-ES" sz="1200" dirty="0" smtClean="0"/>
            <a:t>Ginecólogo(a)</a:t>
          </a:r>
          <a:endParaRPr lang="es-ES" sz="1200" dirty="0"/>
        </a:p>
      </dgm:t>
    </dgm:pt>
    <dgm:pt modelId="{2A6083EC-46D1-4B9E-8F7C-116C6EA08A80}" type="parTrans" cxnId="{AE91E69B-36A8-4A8B-BB1D-08FC14B58601}">
      <dgm:prSet/>
      <dgm:spPr/>
      <dgm:t>
        <a:bodyPr/>
        <a:lstStyle/>
        <a:p>
          <a:endParaRPr lang="es-ES" sz="1200"/>
        </a:p>
      </dgm:t>
    </dgm:pt>
    <dgm:pt modelId="{A46BC52C-51BA-4F92-A030-927A4BED5ACC}" type="sibTrans" cxnId="{AE91E69B-36A8-4A8B-BB1D-08FC14B58601}">
      <dgm:prSet/>
      <dgm:spPr/>
      <dgm:t>
        <a:bodyPr/>
        <a:lstStyle/>
        <a:p>
          <a:endParaRPr lang="es-ES" sz="1200"/>
        </a:p>
      </dgm:t>
    </dgm:pt>
    <dgm:pt modelId="{CAE8FD2A-817E-4E5D-AC0A-496677FBF774}" type="asst">
      <dgm:prSet custT="1"/>
      <dgm:spPr/>
      <dgm:t>
        <a:bodyPr/>
        <a:lstStyle/>
        <a:p>
          <a:r>
            <a:rPr lang="es-ES" sz="1200" dirty="0" smtClean="0"/>
            <a:t>Secretaria / B</a:t>
          </a:r>
        </a:p>
      </dgm:t>
    </dgm:pt>
    <dgm:pt modelId="{654F55B1-5921-481D-A747-99DD7C2CE65A}" type="parTrans" cxnId="{9D038C1A-1DD6-45C1-8FA8-F8CF435BA6DE}">
      <dgm:prSet/>
      <dgm:spPr/>
      <dgm:t>
        <a:bodyPr/>
        <a:lstStyle/>
        <a:p>
          <a:endParaRPr lang="es-ES" sz="1200"/>
        </a:p>
      </dgm:t>
    </dgm:pt>
    <dgm:pt modelId="{01108BBD-5D93-4BEF-AAC5-9E97F57D7F2A}" type="sibTrans" cxnId="{9D038C1A-1DD6-45C1-8FA8-F8CF435BA6DE}">
      <dgm:prSet/>
      <dgm:spPr/>
      <dgm:t>
        <a:bodyPr/>
        <a:lstStyle/>
        <a:p>
          <a:endParaRPr lang="es-ES" sz="1200"/>
        </a:p>
      </dgm:t>
    </dgm:pt>
    <dgm:pt modelId="{421C18C5-7E25-4B11-8F7D-F406DAC67008}" type="asst">
      <dgm:prSet custT="1"/>
      <dgm:spPr/>
      <dgm:t>
        <a:bodyPr/>
        <a:lstStyle/>
        <a:p>
          <a:r>
            <a:rPr lang="es-ES" sz="1200" dirty="0" smtClean="0"/>
            <a:t>Secretaria E</a:t>
          </a:r>
        </a:p>
      </dgm:t>
    </dgm:pt>
    <dgm:pt modelId="{C4D4BC9D-D2C9-441D-8106-67AAE914E4D2}" type="parTrans" cxnId="{7FB59D10-19F1-487A-8515-65CD72BC0FF6}">
      <dgm:prSet/>
      <dgm:spPr/>
      <dgm:t>
        <a:bodyPr/>
        <a:lstStyle/>
        <a:p>
          <a:endParaRPr lang="es-ES" sz="1200"/>
        </a:p>
      </dgm:t>
    </dgm:pt>
    <dgm:pt modelId="{9CF73DB6-4466-43A3-92F0-4C369158D86F}" type="sibTrans" cxnId="{7FB59D10-19F1-487A-8515-65CD72BC0FF6}">
      <dgm:prSet/>
      <dgm:spPr/>
      <dgm:t>
        <a:bodyPr/>
        <a:lstStyle/>
        <a:p>
          <a:endParaRPr lang="es-ES" sz="1200"/>
        </a:p>
      </dgm:t>
    </dgm:pt>
    <dgm:pt modelId="{59962D2D-FB51-45D8-86B0-97CFB98BC94C}">
      <dgm:prSet custT="1"/>
      <dgm:spPr/>
      <dgm:t>
        <a:bodyPr/>
        <a:lstStyle/>
        <a:p>
          <a:r>
            <a:rPr lang="es-ES" sz="1200" dirty="0" smtClean="0"/>
            <a:t>Médicos(as) </a:t>
          </a:r>
        </a:p>
        <a:p>
          <a:r>
            <a:rPr lang="es-ES" sz="1200" dirty="0" smtClean="0"/>
            <a:t>Médico(a) Familiar</a:t>
          </a:r>
        </a:p>
      </dgm:t>
    </dgm:pt>
    <dgm:pt modelId="{A85E97FB-6BB1-495E-8829-AE3B5A1730B9}" type="parTrans" cxnId="{5DD6D5B1-CB63-458C-B4AF-27C6AD0877BC}">
      <dgm:prSet/>
      <dgm:spPr/>
      <dgm:t>
        <a:bodyPr/>
        <a:lstStyle/>
        <a:p>
          <a:endParaRPr lang="es-ES" sz="1200"/>
        </a:p>
      </dgm:t>
    </dgm:pt>
    <dgm:pt modelId="{82B37E5E-A231-406A-90ED-1AB3DE3B47A5}" type="sibTrans" cxnId="{5DD6D5B1-CB63-458C-B4AF-27C6AD0877BC}">
      <dgm:prSet/>
      <dgm:spPr/>
      <dgm:t>
        <a:bodyPr/>
        <a:lstStyle/>
        <a:p>
          <a:endParaRPr lang="es-ES" sz="1200"/>
        </a:p>
      </dgm:t>
    </dgm:pt>
    <dgm:pt modelId="{E24823C8-2A76-4901-96D1-18A58968847C}">
      <dgm:prSet custT="1"/>
      <dgm:spPr/>
      <dgm:t>
        <a:bodyPr/>
        <a:lstStyle/>
        <a:p>
          <a:r>
            <a:rPr lang="es-ES" sz="1200" dirty="0" smtClean="0"/>
            <a:t>Supervisor(a)</a:t>
          </a:r>
        </a:p>
        <a:p>
          <a:r>
            <a:rPr lang="es-ES" sz="1200" dirty="0" smtClean="0"/>
            <a:t>Vacante</a:t>
          </a:r>
        </a:p>
      </dgm:t>
    </dgm:pt>
    <dgm:pt modelId="{42423BFF-38F9-48BD-A572-6654DB45EDED}" type="parTrans" cxnId="{8B029DDD-D32E-4249-A1A5-AEC581FABBD0}">
      <dgm:prSet/>
      <dgm:spPr/>
      <dgm:t>
        <a:bodyPr/>
        <a:lstStyle/>
        <a:p>
          <a:endParaRPr lang="es-ES" sz="1200"/>
        </a:p>
      </dgm:t>
    </dgm:pt>
    <dgm:pt modelId="{AA964009-E1C8-46E9-8FE4-DFE0083F5AAA}" type="sibTrans" cxnId="{8B029DDD-D32E-4249-A1A5-AEC581FABBD0}">
      <dgm:prSet/>
      <dgm:spPr/>
      <dgm:t>
        <a:bodyPr/>
        <a:lstStyle/>
        <a:p>
          <a:endParaRPr lang="es-ES" sz="1200"/>
        </a:p>
      </dgm:t>
    </dgm:pt>
    <dgm:pt modelId="{19854413-F771-4D67-92EA-B7877E7FA75D}">
      <dgm:prSet custT="1"/>
      <dgm:spPr/>
      <dgm:t>
        <a:bodyPr/>
        <a:lstStyle/>
        <a:p>
          <a:r>
            <a:rPr lang="es-ES" sz="1200" dirty="0" smtClean="0"/>
            <a:t>Auxiliares Administrativos(as)</a:t>
          </a:r>
          <a:endParaRPr lang="es-ES" sz="1200" dirty="0"/>
        </a:p>
      </dgm:t>
    </dgm:pt>
    <dgm:pt modelId="{58ACBB3F-2482-428C-AD52-44A30E4307EA}" type="parTrans" cxnId="{E93DC3B5-A598-4FA6-8571-A1F5275E8B3D}">
      <dgm:prSet/>
      <dgm:spPr/>
      <dgm:t>
        <a:bodyPr/>
        <a:lstStyle/>
        <a:p>
          <a:endParaRPr lang="es-ES" sz="1200"/>
        </a:p>
      </dgm:t>
    </dgm:pt>
    <dgm:pt modelId="{4DB9E837-9CE4-4805-97F5-834B620D41AB}" type="sibTrans" cxnId="{E93DC3B5-A598-4FA6-8571-A1F5275E8B3D}">
      <dgm:prSet/>
      <dgm:spPr/>
      <dgm:t>
        <a:bodyPr/>
        <a:lstStyle/>
        <a:p>
          <a:endParaRPr lang="es-ES" sz="1200"/>
        </a:p>
      </dgm:t>
    </dgm:pt>
    <dgm:pt modelId="{11532281-1A04-4F1E-9FE2-B8E2B87FC575}">
      <dgm:prSet custT="1"/>
      <dgm:spPr/>
      <dgm:t>
        <a:bodyPr/>
        <a:lstStyle/>
        <a:p>
          <a:r>
            <a:rPr lang="es-ES" sz="1200" dirty="0" smtClean="0"/>
            <a:t>Recepcionista</a:t>
          </a:r>
        </a:p>
      </dgm:t>
    </dgm:pt>
    <dgm:pt modelId="{8764C416-45FD-44EF-8CDB-E6C7968E1D41}" type="parTrans" cxnId="{FE2875A2-F5BC-44DF-B9AA-FF4B0F0E7B37}">
      <dgm:prSet/>
      <dgm:spPr/>
      <dgm:t>
        <a:bodyPr/>
        <a:lstStyle/>
        <a:p>
          <a:endParaRPr lang="es-ES"/>
        </a:p>
      </dgm:t>
    </dgm:pt>
    <dgm:pt modelId="{20A3458E-B5A6-4C51-B43D-79CD2B6AA4CE}" type="sibTrans" cxnId="{FE2875A2-F5BC-44DF-B9AA-FF4B0F0E7B37}">
      <dgm:prSet/>
      <dgm:spPr/>
      <dgm:t>
        <a:bodyPr/>
        <a:lstStyle/>
        <a:p>
          <a:endParaRPr lang="es-ES"/>
        </a:p>
      </dgm:t>
    </dgm:pt>
    <dgm:pt modelId="{5EC28883-6FEB-4523-8B8D-1163AC7B189E}" type="pres">
      <dgm:prSet presAssocID="{06350D96-42BC-4FF0-B653-CD57D9AC58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F861BA-FF66-41DE-88CC-020A769A0FC9}" type="pres">
      <dgm:prSet presAssocID="{6C2B880C-0A5A-41B3-829D-3E657D92A925}" presName="hierRoot1" presStyleCnt="0">
        <dgm:presLayoutVars>
          <dgm:hierBranch val="init"/>
        </dgm:presLayoutVars>
      </dgm:prSet>
      <dgm:spPr/>
    </dgm:pt>
    <dgm:pt modelId="{44C79F0A-1E4B-4820-A5E4-DD523E7C92A4}" type="pres">
      <dgm:prSet presAssocID="{6C2B880C-0A5A-41B3-829D-3E657D92A925}" presName="rootComposite1" presStyleCnt="0"/>
      <dgm:spPr/>
    </dgm:pt>
    <dgm:pt modelId="{748E0D7F-4F9A-4C14-ACB1-27D5BC34FD8C}" type="pres">
      <dgm:prSet presAssocID="{6C2B880C-0A5A-41B3-829D-3E657D92A925}" presName="rootText1" presStyleLbl="node0" presStyleIdx="0" presStyleCnt="1" custScaleX="1483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A893639-68ED-4404-B196-0E10A03C346F}" type="pres">
      <dgm:prSet presAssocID="{6C2B880C-0A5A-41B3-829D-3E657D92A925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B963943-4845-44BD-B4DA-0AB1B7213DEA}" type="pres">
      <dgm:prSet presAssocID="{6C2B880C-0A5A-41B3-829D-3E657D92A925}" presName="hierChild2" presStyleCnt="0"/>
      <dgm:spPr/>
    </dgm:pt>
    <dgm:pt modelId="{26624538-D3FC-42FA-943E-5FBC5B731E2C}" type="pres">
      <dgm:prSet presAssocID="{6D92F8E9-C613-4DE7-94D9-5D1CD99D90F4}" presName="Name37" presStyleLbl="parChTrans1D2" presStyleIdx="0" presStyleCnt="9"/>
      <dgm:spPr/>
      <dgm:t>
        <a:bodyPr/>
        <a:lstStyle/>
        <a:p>
          <a:endParaRPr lang="es-ES"/>
        </a:p>
      </dgm:t>
    </dgm:pt>
    <dgm:pt modelId="{969E54F4-EB9A-4392-AAE5-709E065F2784}" type="pres">
      <dgm:prSet presAssocID="{FA700D35-9A68-46B4-BD4D-B5010537B168}" presName="hierRoot2" presStyleCnt="0">
        <dgm:presLayoutVars>
          <dgm:hierBranch val="init"/>
        </dgm:presLayoutVars>
      </dgm:prSet>
      <dgm:spPr/>
    </dgm:pt>
    <dgm:pt modelId="{04A71BB8-7023-41A5-AA43-119CB6260EB9}" type="pres">
      <dgm:prSet presAssocID="{FA700D35-9A68-46B4-BD4D-B5010537B168}" presName="rootComposite" presStyleCnt="0"/>
      <dgm:spPr/>
    </dgm:pt>
    <dgm:pt modelId="{3D7ED4C6-66A3-437F-971A-990AE29CF41B}" type="pres">
      <dgm:prSet presAssocID="{FA700D35-9A68-46B4-BD4D-B5010537B168}" presName="rootText" presStyleLbl="node2" presStyleIdx="0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92A502-5E49-4F88-B6C0-C3ECB2938064}" type="pres">
      <dgm:prSet presAssocID="{FA700D35-9A68-46B4-BD4D-B5010537B168}" presName="rootConnector" presStyleLbl="node2" presStyleIdx="0" presStyleCnt="6"/>
      <dgm:spPr/>
      <dgm:t>
        <a:bodyPr/>
        <a:lstStyle/>
        <a:p>
          <a:endParaRPr lang="es-ES"/>
        </a:p>
      </dgm:t>
    </dgm:pt>
    <dgm:pt modelId="{94F8EDBF-9251-44B7-97D4-A6B5A1C1CE75}" type="pres">
      <dgm:prSet presAssocID="{FA700D35-9A68-46B4-BD4D-B5010537B168}" presName="hierChild4" presStyleCnt="0"/>
      <dgm:spPr/>
    </dgm:pt>
    <dgm:pt modelId="{D4CCF711-37D5-4332-9466-296C793094D2}" type="pres">
      <dgm:prSet presAssocID="{FA700D35-9A68-46B4-BD4D-B5010537B168}" presName="hierChild5" presStyleCnt="0"/>
      <dgm:spPr/>
    </dgm:pt>
    <dgm:pt modelId="{E47FC47E-D7C5-4CC1-B6A1-79FAC0D47537}" type="pres">
      <dgm:prSet presAssocID="{ADCC655E-1A12-42BD-808C-15C963830FB7}" presName="Name37" presStyleLbl="parChTrans1D2" presStyleIdx="1" presStyleCnt="9"/>
      <dgm:spPr/>
      <dgm:t>
        <a:bodyPr/>
        <a:lstStyle/>
        <a:p>
          <a:endParaRPr lang="es-ES"/>
        </a:p>
      </dgm:t>
    </dgm:pt>
    <dgm:pt modelId="{308AEFF5-6E4D-45BF-BE2A-83FD068053AC}" type="pres">
      <dgm:prSet presAssocID="{F8A04D02-5F24-4998-ABDD-91C5B3BBD1E7}" presName="hierRoot2" presStyleCnt="0">
        <dgm:presLayoutVars>
          <dgm:hierBranch val="init"/>
        </dgm:presLayoutVars>
      </dgm:prSet>
      <dgm:spPr/>
    </dgm:pt>
    <dgm:pt modelId="{95463022-6377-4790-8949-67E174345464}" type="pres">
      <dgm:prSet presAssocID="{F8A04D02-5F24-4998-ABDD-91C5B3BBD1E7}" presName="rootComposite" presStyleCnt="0"/>
      <dgm:spPr/>
    </dgm:pt>
    <dgm:pt modelId="{5450D244-7FB1-4374-A3C1-877B6C5BDF75}" type="pres">
      <dgm:prSet presAssocID="{F8A04D02-5F24-4998-ABDD-91C5B3BBD1E7}" presName="rootText" presStyleLbl="node2" presStyleIdx="1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6E5550B-915C-4441-A793-CFB576A614DB}" type="pres">
      <dgm:prSet presAssocID="{F8A04D02-5F24-4998-ABDD-91C5B3BBD1E7}" presName="rootConnector" presStyleLbl="node2" presStyleIdx="1" presStyleCnt="6"/>
      <dgm:spPr/>
      <dgm:t>
        <a:bodyPr/>
        <a:lstStyle/>
        <a:p>
          <a:endParaRPr lang="es-ES"/>
        </a:p>
      </dgm:t>
    </dgm:pt>
    <dgm:pt modelId="{D8BCE623-7C5B-407D-8ADB-B30125483391}" type="pres">
      <dgm:prSet presAssocID="{F8A04D02-5F24-4998-ABDD-91C5B3BBD1E7}" presName="hierChild4" presStyleCnt="0"/>
      <dgm:spPr/>
    </dgm:pt>
    <dgm:pt modelId="{E01B8D31-C9FA-4C67-A3D7-3BD26ED36878}" type="pres">
      <dgm:prSet presAssocID="{F8A04D02-5F24-4998-ABDD-91C5B3BBD1E7}" presName="hierChild5" presStyleCnt="0"/>
      <dgm:spPr/>
    </dgm:pt>
    <dgm:pt modelId="{C1713D91-10E2-4821-BC28-1176FB302053}" type="pres">
      <dgm:prSet presAssocID="{2A6083EC-46D1-4B9E-8F7C-116C6EA08A80}" presName="Name37" presStyleLbl="parChTrans1D2" presStyleIdx="2" presStyleCnt="9"/>
      <dgm:spPr/>
      <dgm:t>
        <a:bodyPr/>
        <a:lstStyle/>
        <a:p>
          <a:endParaRPr lang="es-ES"/>
        </a:p>
      </dgm:t>
    </dgm:pt>
    <dgm:pt modelId="{1DFD8A7E-7A3C-458B-9A8E-4EDC7AD0ACC2}" type="pres">
      <dgm:prSet presAssocID="{F1B58B21-B05D-49CE-9F4F-1EABFB15CB9E}" presName="hierRoot2" presStyleCnt="0">
        <dgm:presLayoutVars>
          <dgm:hierBranch val="init"/>
        </dgm:presLayoutVars>
      </dgm:prSet>
      <dgm:spPr/>
    </dgm:pt>
    <dgm:pt modelId="{DF4C6D4F-CDCC-473F-BE92-822AF21DF258}" type="pres">
      <dgm:prSet presAssocID="{F1B58B21-B05D-49CE-9F4F-1EABFB15CB9E}" presName="rootComposite" presStyleCnt="0"/>
      <dgm:spPr/>
    </dgm:pt>
    <dgm:pt modelId="{157AA61C-4F9D-403F-A34A-F43C8559000B}" type="pres">
      <dgm:prSet presAssocID="{F1B58B21-B05D-49CE-9F4F-1EABFB15CB9E}" presName="rootText" presStyleLbl="node2" presStyleIdx="2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31A87DD-2E76-4685-A479-320F7FDB0830}" type="pres">
      <dgm:prSet presAssocID="{F1B58B21-B05D-49CE-9F4F-1EABFB15CB9E}" presName="rootConnector" presStyleLbl="node2" presStyleIdx="2" presStyleCnt="6"/>
      <dgm:spPr/>
      <dgm:t>
        <a:bodyPr/>
        <a:lstStyle/>
        <a:p>
          <a:endParaRPr lang="es-ES"/>
        </a:p>
      </dgm:t>
    </dgm:pt>
    <dgm:pt modelId="{386BCE29-C2A1-40C1-B8AE-ED6655D5ADD8}" type="pres">
      <dgm:prSet presAssocID="{F1B58B21-B05D-49CE-9F4F-1EABFB15CB9E}" presName="hierChild4" presStyleCnt="0"/>
      <dgm:spPr/>
    </dgm:pt>
    <dgm:pt modelId="{69F1E135-9069-4A01-9455-58149CA9E2A2}" type="pres">
      <dgm:prSet presAssocID="{F1B58B21-B05D-49CE-9F4F-1EABFB15CB9E}" presName="hierChild5" presStyleCnt="0"/>
      <dgm:spPr/>
    </dgm:pt>
    <dgm:pt modelId="{91B5025F-8E68-4D74-9AD5-F06C5F8F5341}" type="pres">
      <dgm:prSet presAssocID="{A85E97FB-6BB1-495E-8829-AE3B5A1730B9}" presName="Name37" presStyleLbl="parChTrans1D2" presStyleIdx="3" presStyleCnt="9"/>
      <dgm:spPr/>
      <dgm:t>
        <a:bodyPr/>
        <a:lstStyle/>
        <a:p>
          <a:endParaRPr lang="es-ES"/>
        </a:p>
      </dgm:t>
    </dgm:pt>
    <dgm:pt modelId="{A9FFC846-804F-494A-92AD-890CAFC81BC0}" type="pres">
      <dgm:prSet presAssocID="{59962D2D-FB51-45D8-86B0-97CFB98BC94C}" presName="hierRoot2" presStyleCnt="0">
        <dgm:presLayoutVars>
          <dgm:hierBranch val="init"/>
        </dgm:presLayoutVars>
      </dgm:prSet>
      <dgm:spPr/>
    </dgm:pt>
    <dgm:pt modelId="{4448CBCE-B5DB-4732-8A56-8FA9D59E3C93}" type="pres">
      <dgm:prSet presAssocID="{59962D2D-FB51-45D8-86B0-97CFB98BC94C}" presName="rootComposite" presStyleCnt="0"/>
      <dgm:spPr/>
    </dgm:pt>
    <dgm:pt modelId="{0E678A76-6E17-47DA-8442-16CB50B2BBE5}" type="pres">
      <dgm:prSet presAssocID="{59962D2D-FB51-45D8-86B0-97CFB98BC94C}" presName="rootText" presStyleLbl="node2" presStyleIdx="3" presStyleCnt="6" custScaleY="3027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7242242-2A4B-4E6A-B9C8-6A5F0D50B9FF}" type="pres">
      <dgm:prSet presAssocID="{59962D2D-FB51-45D8-86B0-97CFB98BC94C}" presName="rootConnector" presStyleLbl="node2" presStyleIdx="3" presStyleCnt="6"/>
      <dgm:spPr/>
      <dgm:t>
        <a:bodyPr/>
        <a:lstStyle/>
        <a:p>
          <a:endParaRPr lang="es-ES"/>
        </a:p>
      </dgm:t>
    </dgm:pt>
    <dgm:pt modelId="{E2E6EBA5-52FB-41E2-9996-ED6EF6074276}" type="pres">
      <dgm:prSet presAssocID="{59962D2D-FB51-45D8-86B0-97CFB98BC94C}" presName="hierChild4" presStyleCnt="0"/>
      <dgm:spPr/>
    </dgm:pt>
    <dgm:pt modelId="{8E6407FC-6626-4437-940A-4AB08B7F1998}" type="pres">
      <dgm:prSet presAssocID="{59962D2D-FB51-45D8-86B0-97CFB98BC94C}" presName="hierChild5" presStyleCnt="0"/>
      <dgm:spPr/>
    </dgm:pt>
    <dgm:pt modelId="{E68B9962-6211-4002-97DD-3BB58F5936DD}" type="pres">
      <dgm:prSet presAssocID="{42423BFF-38F9-48BD-A572-6654DB45EDED}" presName="Name37" presStyleLbl="parChTrans1D2" presStyleIdx="4" presStyleCnt="9"/>
      <dgm:spPr/>
      <dgm:t>
        <a:bodyPr/>
        <a:lstStyle/>
        <a:p>
          <a:endParaRPr lang="es-ES"/>
        </a:p>
      </dgm:t>
    </dgm:pt>
    <dgm:pt modelId="{94A1D474-216F-43A9-ACDB-423937F91CBE}" type="pres">
      <dgm:prSet presAssocID="{E24823C8-2A76-4901-96D1-18A58968847C}" presName="hierRoot2" presStyleCnt="0">
        <dgm:presLayoutVars>
          <dgm:hierBranch/>
        </dgm:presLayoutVars>
      </dgm:prSet>
      <dgm:spPr/>
    </dgm:pt>
    <dgm:pt modelId="{B7BC720D-89FB-4475-9A56-B973FA1A1A7B}" type="pres">
      <dgm:prSet presAssocID="{E24823C8-2A76-4901-96D1-18A58968847C}" presName="rootComposite" presStyleCnt="0"/>
      <dgm:spPr/>
    </dgm:pt>
    <dgm:pt modelId="{0BC3837E-A42B-4823-8BA1-85D4CFB7F960}" type="pres">
      <dgm:prSet presAssocID="{E24823C8-2A76-4901-96D1-18A58968847C}" presName="rootText" presStyleLbl="node2" presStyleIdx="4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68684D-E9E6-41AA-9A78-20BF993ACBAF}" type="pres">
      <dgm:prSet presAssocID="{E24823C8-2A76-4901-96D1-18A58968847C}" presName="rootConnector" presStyleLbl="node2" presStyleIdx="4" presStyleCnt="6"/>
      <dgm:spPr/>
      <dgm:t>
        <a:bodyPr/>
        <a:lstStyle/>
        <a:p>
          <a:endParaRPr lang="es-ES"/>
        </a:p>
      </dgm:t>
    </dgm:pt>
    <dgm:pt modelId="{577C865E-2FA0-4537-918A-47DCECC88F54}" type="pres">
      <dgm:prSet presAssocID="{E24823C8-2A76-4901-96D1-18A58968847C}" presName="hierChild4" presStyleCnt="0"/>
      <dgm:spPr/>
    </dgm:pt>
    <dgm:pt modelId="{99ADA35B-BC20-4D0B-853C-21EC443ED722}" type="pres">
      <dgm:prSet presAssocID="{8764C416-45FD-44EF-8CDB-E6C7968E1D41}" presName="Name35" presStyleLbl="parChTrans1D3" presStyleIdx="0" presStyleCnt="1"/>
      <dgm:spPr/>
      <dgm:t>
        <a:bodyPr/>
        <a:lstStyle/>
        <a:p>
          <a:endParaRPr lang="es-ES"/>
        </a:p>
      </dgm:t>
    </dgm:pt>
    <dgm:pt modelId="{E30A68CC-712C-494E-B282-2085465A595D}" type="pres">
      <dgm:prSet presAssocID="{11532281-1A04-4F1E-9FE2-B8E2B87FC575}" presName="hierRoot2" presStyleCnt="0">
        <dgm:presLayoutVars>
          <dgm:hierBranch val="init"/>
        </dgm:presLayoutVars>
      </dgm:prSet>
      <dgm:spPr/>
    </dgm:pt>
    <dgm:pt modelId="{3EF68EFC-08CD-4E3A-96E6-1ACFDE1F3C81}" type="pres">
      <dgm:prSet presAssocID="{11532281-1A04-4F1E-9FE2-B8E2B87FC575}" presName="rootComposite" presStyleCnt="0"/>
      <dgm:spPr/>
    </dgm:pt>
    <dgm:pt modelId="{F0FB9C97-AC6F-4752-977F-CEC09BD2DB98}" type="pres">
      <dgm:prSet presAssocID="{11532281-1A04-4F1E-9FE2-B8E2B87FC575}" presName="rootText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8D2AF04-19C7-4841-BA37-0C7A740FFEF6}" type="pres">
      <dgm:prSet presAssocID="{11532281-1A04-4F1E-9FE2-B8E2B87FC575}" presName="rootConnector" presStyleLbl="node3" presStyleIdx="0" presStyleCnt="1"/>
      <dgm:spPr/>
      <dgm:t>
        <a:bodyPr/>
        <a:lstStyle/>
        <a:p>
          <a:endParaRPr lang="es-ES"/>
        </a:p>
      </dgm:t>
    </dgm:pt>
    <dgm:pt modelId="{D70A3B83-4ADD-4260-B133-9B00640ED1BF}" type="pres">
      <dgm:prSet presAssocID="{11532281-1A04-4F1E-9FE2-B8E2B87FC575}" presName="hierChild4" presStyleCnt="0"/>
      <dgm:spPr/>
    </dgm:pt>
    <dgm:pt modelId="{8B345E90-9B19-4130-9C57-AF87448100B2}" type="pres">
      <dgm:prSet presAssocID="{11532281-1A04-4F1E-9FE2-B8E2B87FC575}" presName="hierChild5" presStyleCnt="0"/>
      <dgm:spPr/>
    </dgm:pt>
    <dgm:pt modelId="{7378DF5B-DDB7-4AAD-A20B-D71425AF8B2B}" type="pres">
      <dgm:prSet presAssocID="{E24823C8-2A76-4901-96D1-18A58968847C}" presName="hierChild5" presStyleCnt="0"/>
      <dgm:spPr/>
    </dgm:pt>
    <dgm:pt modelId="{A45CE922-EB17-4766-B302-A59C87E471B0}" type="pres">
      <dgm:prSet presAssocID="{58ACBB3F-2482-428C-AD52-44A30E4307EA}" presName="Name37" presStyleLbl="parChTrans1D2" presStyleIdx="5" presStyleCnt="9"/>
      <dgm:spPr/>
      <dgm:t>
        <a:bodyPr/>
        <a:lstStyle/>
        <a:p>
          <a:endParaRPr lang="es-ES"/>
        </a:p>
      </dgm:t>
    </dgm:pt>
    <dgm:pt modelId="{96636E4E-BD78-4322-9B65-6175D3A0761B}" type="pres">
      <dgm:prSet presAssocID="{19854413-F771-4D67-92EA-B7877E7FA75D}" presName="hierRoot2" presStyleCnt="0">
        <dgm:presLayoutVars>
          <dgm:hierBranch val="init"/>
        </dgm:presLayoutVars>
      </dgm:prSet>
      <dgm:spPr/>
    </dgm:pt>
    <dgm:pt modelId="{B75E2DA8-8E06-48F4-8790-5F640F8128F0}" type="pres">
      <dgm:prSet presAssocID="{19854413-F771-4D67-92EA-B7877E7FA75D}" presName="rootComposite" presStyleCnt="0"/>
      <dgm:spPr/>
    </dgm:pt>
    <dgm:pt modelId="{39466AD7-D0E6-4CEF-8AA2-938B8F8053AB}" type="pres">
      <dgm:prSet presAssocID="{19854413-F771-4D67-92EA-B7877E7FA75D}" presName="rootText" presStyleLbl="node2" presStyleIdx="5" presStyleCnt="6" custScaleY="1878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6743A2-57A1-4B0D-A24F-3717AB432EC8}" type="pres">
      <dgm:prSet presAssocID="{19854413-F771-4D67-92EA-B7877E7FA75D}" presName="rootConnector" presStyleLbl="node2" presStyleIdx="5" presStyleCnt="6"/>
      <dgm:spPr/>
      <dgm:t>
        <a:bodyPr/>
        <a:lstStyle/>
        <a:p>
          <a:endParaRPr lang="es-ES"/>
        </a:p>
      </dgm:t>
    </dgm:pt>
    <dgm:pt modelId="{348E8F28-A2F6-42CE-BADE-F4A258D21FBA}" type="pres">
      <dgm:prSet presAssocID="{19854413-F771-4D67-92EA-B7877E7FA75D}" presName="hierChild4" presStyleCnt="0"/>
      <dgm:spPr/>
    </dgm:pt>
    <dgm:pt modelId="{ED614851-43DF-488D-BA54-02FDACA386EC}" type="pres">
      <dgm:prSet presAssocID="{19854413-F771-4D67-92EA-B7877E7FA75D}" presName="hierChild5" presStyleCnt="0"/>
      <dgm:spPr/>
    </dgm:pt>
    <dgm:pt modelId="{B9FF8969-08BC-4BC7-9A69-14CCC9C617D5}" type="pres">
      <dgm:prSet presAssocID="{6C2B880C-0A5A-41B3-829D-3E657D92A925}" presName="hierChild3" presStyleCnt="0"/>
      <dgm:spPr/>
    </dgm:pt>
    <dgm:pt modelId="{C06F0EDB-6D95-4C6E-B761-CB33013C5694}" type="pres">
      <dgm:prSet presAssocID="{01F6F52F-B915-413E-B373-E203BB3CBFBE}" presName="Name111" presStyleLbl="parChTrans1D2" presStyleIdx="6" presStyleCnt="9"/>
      <dgm:spPr/>
      <dgm:t>
        <a:bodyPr/>
        <a:lstStyle/>
        <a:p>
          <a:endParaRPr lang="es-ES"/>
        </a:p>
      </dgm:t>
    </dgm:pt>
    <dgm:pt modelId="{6A164320-A8B3-402E-8FD4-DF12032DDB0A}" type="pres">
      <dgm:prSet presAssocID="{782E37FB-D809-4AAA-B668-70D95DB5C98B}" presName="hierRoot3" presStyleCnt="0">
        <dgm:presLayoutVars>
          <dgm:hierBranch val="init"/>
        </dgm:presLayoutVars>
      </dgm:prSet>
      <dgm:spPr/>
    </dgm:pt>
    <dgm:pt modelId="{6995551C-9B18-4B66-BB96-59F34FEC2329}" type="pres">
      <dgm:prSet presAssocID="{782E37FB-D809-4AAA-B668-70D95DB5C98B}" presName="rootComposite3" presStyleCnt="0"/>
      <dgm:spPr/>
    </dgm:pt>
    <dgm:pt modelId="{D14CC8D6-A8C8-4ECD-8578-6E445F5F15C0}" type="pres">
      <dgm:prSet presAssocID="{782E37FB-D809-4AAA-B668-70D95DB5C98B}" presName="rootText3" presStyleLbl="asst1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9892C9-8436-41D7-B3EC-CC71C5DEA157}" type="pres">
      <dgm:prSet presAssocID="{782E37FB-D809-4AAA-B668-70D95DB5C98B}" presName="rootConnector3" presStyleLbl="asst1" presStyleIdx="0" presStyleCnt="3"/>
      <dgm:spPr/>
      <dgm:t>
        <a:bodyPr/>
        <a:lstStyle/>
        <a:p>
          <a:endParaRPr lang="es-ES"/>
        </a:p>
      </dgm:t>
    </dgm:pt>
    <dgm:pt modelId="{48D79759-1B7D-472F-8917-727523A951EC}" type="pres">
      <dgm:prSet presAssocID="{782E37FB-D809-4AAA-B668-70D95DB5C98B}" presName="hierChild6" presStyleCnt="0"/>
      <dgm:spPr/>
    </dgm:pt>
    <dgm:pt modelId="{B2D5D1D6-F519-4809-8B4F-FB1C51B444C6}" type="pres">
      <dgm:prSet presAssocID="{782E37FB-D809-4AAA-B668-70D95DB5C98B}" presName="hierChild7" presStyleCnt="0"/>
      <dgm:spPr/>
    </dgm:pt>
    <dgm:pt modelId="{71C9C54A-B2E2-4B5C-BE37-711C058F0D58}" type="pres">
      <dgm:prSet presAssocID="{654F55B1-5921-481D-A747-99DD7C2CE65A}" presName="Name111" presStyleLbl="parChTrans1D2" presStyleIdx="7" presStyleCnt="9"/>
      <dgm:spPr/>
      <dgm:t>
        <a:bodyPr/>
        <a:lstStyle/>
        <a:p>
          <a:endParaRPr lang="es-ES"/>
        </a:p>
      </dgm:t>
    </dgm:pt>
    <dgm:pt modelId="{53907FAF-2C95-408E-B8CA-89F83367BDCB}" type="pres">
      <dgm:prSet presAssocID="{CAE8FD2A-817E-4E5D-AC0A-496677FBF774}" presName="hierRoot3" presStyleCnt="0">
        <dgm:presLayoutVars>
          <dgm:hierBranch val="init"/>
        </dgm:presLayoutVars>
      </dgm:prSet>
      <dgm:spPr/>
    </dgm:pt>
    <dgm:pt modelId="{C9505059-0251-4896-9E3B-32326498B018}" type="pres">
      <dgm:prSet presAssocID="{CAE8FD2A-817E-4E5D-AC0A-496677FBF774}" presName="rootComposite3" presStyleCnt="0"/>
      <dgm:spPr/>
    </dgm:pt>
    <dgm:pt modelId="{2338BDBC-0600-4BB1-B982-D431E88A7ACC}" type="pres">
      <dgm:prSet presAssocID="{CAE8FD2A-817E-4E5D-AC0A-496677FBF774}" presName="rootText3" presStyleLbl="asst1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2F34DC-7461-4616-A189-42245EAB2218}" type="pres">
      <dgm:prSet presAssocID="{CAE8FD2A-817E-4E5D-AC0A-496677FBF774}" presName="rootConnector3" presStyleLbl="asst1" presStyleIdx="1" presStyleCnt="3"/>
      <dgm:spPr/>
      <dgm:t>
        <a:bodyPr/>
        <a:lstStyle/>
        <a:p>
          <a:endParaRPr lang="es-ES"/>
        </a:p>
      </dgm:t>
    </dgm:pt>
    <dgm:pt modelId="{27C9C7C7-5864-4CC0-BD47-6B025585E88F}" type="pres">
      <dgm:prSet presAssocID="{CAE8FD2A-817E-4E5D-AC0A-496677FBF774}" presName="hierChild6" presStyleCnt="0"/>
      <dgm:spPr/>
    </dgm:pt>
    <dgm:pt modelId="{46F9CAE7-EEE2-4191-AE68-5A3A437B29B2}" type="pres">
      <dgm:prSet presAssocID="{CAE8FD2A-817E-4E5D-AC0A-496677FBF774}" presName="hierChild7" presStyleCnt="0"/>
      <dgm:spPr/>
    </dgm:pt>
    <dgm:pt modelId="{814972EB-CDC3-4774-9706-862E3483FE37}" type="pres">
      <dgm:prSet presAssocID="{C4D4BC9D-D2C9-441D-8106-67AAE914E4D2}" presName="Name111" presStyleLbl="parChTrans1D2" presStyleIdx="8" presStyleCnt="9"/>
      <dgm:spPr/>
      <dgm:t>
        <a:bodyPr/>
        <a:lstStyle/>
        <a:p>
          <a:endParaRPr lang="es-ES"/>
        </a:p>
      </dgm:t>
    </dgm:pt>
    <dgm:pt modelId="{C0368560-DDDC-46C9-A97E-47053C98039B}" type="pres">
      <dgm:prSet presAssocID="{421C18C5-7E25-4B11-8F7D-F406DAC67008}" presName="hierRoot3" presStyleCnt="0">
        <dgm:presLayoutVars>
          <dgm:hierBranch val="init"/>
        </dgm:presLayoutVars>
      </dgm:prSet>
      <dgm:spPr/>
    </dgm:pt>
    <dgm:pt modelId="{4036DC2A-BEE5-410F-A0B1-6519F44460B0}" type="pres">
      <dgm:prSet presAssocID="{421C18C5-7E25-4B11-8F7D-F406DAC67008}" presName="rootComposite3" presStyleCnt="0"/>
      <dgm:spPr/>
    </dgm:pt>
    <dgm:pt modelId="{F05EAF32-1425-4DA5-AE18-C1C1551D55AC}" type="pres">
      <dgm:prSet presAssocID="{421C18C5-7E25-4B11-8F7D-F406DAC67008}" presName="rootText3" presStyleLbl="asst1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D2A6E29-2288-4C58-A29C-EAE879F90191}" type="pres">
      <dgm:prSet presAssocID="{421C18C5-7E25-4B11-8F7D-F406DAC67008}" presName="rootConnector3" presStyleLbl="asst1" presStyleIdx="2" presStyleCnt="3"/>
      <dgm:spPr/>
      <dgm:t>
        <a:bodyPr/>
        <a:lstStyle/>
        <a:p>
          <a:endParaRPr lang="es-ES"/>
        </a:p>
      </dgm:t>
    </dgm:pt>
    <dgm:pt modelId="{643CD46C-1707-4AE7-8DD2-300C1354482B}" type="pres">
      <dgm:prSet presAssocID="{421C18C5-7E25-4B11-8F7D-F406DAC67008}" presName="hierChild6" presStyleCnt="0"/>
      <dgm:spPr/>
    </dgm:pt>
    <dgm:pt modelId="{E7E6D0CD-FB8C-48DF-9C23-7C1078E68A48}" type="pres">
      <dgm:prSet presAssocID="{421C18C5-7E25-4B11-8F7D-F406DAC67008}" presName="hierChild7" presStyleCnt="0"/>
      <dgm:spPr/>
    </dgm:pt>
  </dgm:ptLst>
  <dgm:cxnLst>
    <dgm:cxn modelId="{1EBDF96D-7EFF-4E69-86D3-11FF31DF9AA4}" type="presOf" srcId="{F1B58B21-B05D-49CE-9F4F-1EABFB15CB9E}" destId="{157AA61C-4F9D-403F-A34A-F43C8559000B}" srcOrd="0" destOrd="0" presId="urn:microsoft.com/office/officeart/2005/8/layout/orgChart1"/>
    <dgm:cxn modelId="{FE2875A2-F5BC-44DF-B9AA-FF4B0F0E7B37}" srcId="{E24823C8-2A76-4901-96D1-18A58968847C}" destId="{11532281-1A04-4F1E-9FE2-B8E2B87FC575}" srcOrd="0" destOrd="0" parTransId="{8764C416-45FD-44EF-8CDB-E6C7968E1D41}" sibTransId="{20A3458E-B5A6-4C51-B43D-79CD2B6AA4CE}"/>
    <dgm:cxn modelId="{E5A2BDAF-2F5C-4D26-8EC4-D24D6739DD4F}" type="presOf" srcId="{782E37FB-D809-4AAA-B668-70D95DB5C98B}" destId="{D14CC8D6-A8C8-4ECD-8578-6E445F5F15C0}" srcOrd="0" destOrd="0" presId="urn:microsoft.com/office/officeart/2005/8/layout/orgChart1"/>
    <dgm:cxn modelId="{EC142925-E0DA-420D-AF58-C1978087BB5F}" type="presOf" srcId="{CAE8FD2A-817E-4E5D-AC0A-496677FBF774}" destId="{2338BDBC-0600-4BB1-B982-D431E88A7ACC}" srcOrd="0" destOrd="0" presId="urn:microsoft.com/office/officeart/2005/8/layout/orgChart1"/>
    <dgm:cxn modelId="{0D34EE00-080F-4745-92C3-7FA06F3B0B3F}" srcId="{6C2B880C-0A5A-41B3-829D-3E657D92A925}" destId="{F8A04D02-5F24-4998-ABDD-91C5B3BBD1E7}" srcOrd="4" destOrd="0" parTransId="{ADCC655E-1A12-42BD-808C-15C963830FB7}" sibTransId="{A91D4DB8-9FCE-4082-AB13-A92CA688A578}"/>
    <dgm:cxn modelId="{B7D08843-7E58-4A59-BE2A-5E4CB6A5D8A1}" type="presOf" srcId="{F1B58B21-B05D-49CE-9F4F-1EABFB15CB9E}" destId="{A31A87DD-2E76-4685-A479-320F7FDB0830}" srcOrd="1" destOrd="0" presId="urn:microsoft.com/office/officeart/2005/8/layout/orgChart1"/>
    <dgm:cxn modelId="{7FB59D10-19F1-487A-8515-65CD72BC0FF6}" srcId="{6C2B880C-0A5A-41B3-829D-3E657D92A925}" destId="{421C18C5-7E25-4B11-8F7D-F406DAC67008}" srcOrd="2" destOrd="0" parTransId="{C4D4BC9D-D2C9-441D-8106-67AAE914E4D2}" sibTransId="{9CF73DB6-4466-43A3-92F0-4C369158D86F}"/>
    <dgm:cxn modelId="{01255E10-4987-444A-9128-A03A88059470}" type="presOf" srcId="{59962D2D-FB51-45D8-86B0-97CFB98BC94C}" destId="{C7242242-2A4B-4E6A-B9C8-6A5F0D50B9FF}" srcOrd="1" destOrd="0" presId="urn:microsoft.com/office/officeart/2005/8/layout/orgChart1"/>
    <dgm:cxn modelId="{9797A727-0AD9-4AA6-A637-0E8E07E21878}" type="presOf" srcId="{58ACBB3F-2482-428C-AD52-44A30E4307EA}" destId="{A45CE922-EB17-4766-B302-A59C87E471B0}" srcOrd="0" destOrd="0" presId="urn:microsoft.com/office/officeart/2005/8/layout/orgChart1"/>
    <dgm:cxn modelId="{338CE377-3241-4DA7-9719-AD9049B4CDD5}" type="presOf" srcId="{01F6F52F-B915-413E-B373-E203BB3CBFBE}" destId="{C06F0EDB-6D95-4C6E-B761-CB33013C5694}" srcOrd="0" destOrd="0" presId="urn:microsoft.com/office/officeart/2005/8/layout/orgChart1"/>
    <dgm:cxn modelId="{5DE42FD2-32C7-419F-A9A4-73CF91D0692D}" type="presOf" srcId="{ADCC655E-1A12-42BD-808C-15C963830FB7}" destId="{E47FC47E-D7C5-4CC1-B6A1-79FAC0D47537}" srcOrd="0" destOrd="0" presId="urn:microsoft.com/office/officeart/2005/8/layout/orgChart1"/>
    <dgm:cxn modelId="{DC58BC57-BBF0-462F-B09A-7CD9F5A816E1}" type="presOf" srcId="{19854413-F771-4D67-92EA-B7877E7FA75D}" destId="{DE6743A2-57A1-4B0D-A24F-3717AB432EC8}" srcOrd="1" destOrd="0" presId="urn:microsoft.com/office/officeart/2005/8/layout/orgChart1"/>
    <dgm:cxn modelId="{2ABC678B-DCF6-4F33-9977-FCE3021FB03E}" type="presOf" srcId="{59962D2D-FB51-45D8-86B0-97CFB98BC94C}" destId="{0E678A76-6E17-47DA-8442-16CB50B2BBE5}" srcOrd="0" destOrd="0" presId="urn:microsoft.com/office/officeart/2005/8/layout/orgChart1"/>
    <dgm:cxn modelId="{4623B154-6961-4FB8-A5C1-0A743DE870AD}" type="presOf" srcId="{A85E97FB-6BB1-495E-8829-AE3B5A1730B9}" destId="{91B5025F-8E68-4D74-9AD5-F06C5F8F5341}" srcOrd="0" destOrd="0" presId="urn:microsoft.com/office/officeart/2005/8/layout/orgChart1"/>
    <dgm:cxn modelId="{5DD6D5B1-CB63-458C-B4AF-27C6AD0877BC}" srcId="{6C2B880C-0A5A-41B3-829D-3E657D92A925}" destId="{59962D2D-FB51-45D8-86B0-97CFB98BC94C}" srcOrd="6" destOrd="0" parTransId="{A85E97FB-6BB1-495E-8829-AE3B5A1730B9}" sibTransId="{82B37E5E-A231-406A-90ED-1AB3DE3B47A5}"/>
    <dgm:cxn modelId="{B33B3586-7938-4A34-8E67-98F0480A5E8F}" type="presOf" srcId="{F8A04D02-5F24-4998-ABDD-91C5B3BBD1E7}" destId="{5450D244-7FB1-4374-A3C1-877B6C5BDF75}" srcOrd="0" destOrd="0" presId="urn:microsoft.com/office/officeart/2005/8/layout/orgChart1"/>
    <dgm:cxn modelId="{A26A82CF-2298-4F2A-BB39-DCDF80CC7E23}" type="presOf" srcId="{42423BFF-38F9-48BD-A572-6654DB45EDED}" destId="{E68B9962-6211-4002-97DD-3BB58F5936DD}" srcOrd="0" destOrd="0" presId="urn:microsoft.com/office/officeart/2005/8/layout/orgChart1"/>
    <dgm:cxn modelId="{AA7D479B-447B-4ACB-8886-C138C87E907A}" type="presOf" srcId="{6D92F8E9-C613-4DE7-94D9-5D1CD99D90F4}" destId="{26624538-D3FC-42FA-943E-5FBC5B731E2C}" srcOrd="0" destOrd="0" presId="urn:microsoft.com/office/officeart/2005/8/layout/orgChart1"/>
    <dgm:cxn modelId="{6E5020BD-4F0F-4A0E-986A-B8A5814F0AC7}" type="presOf" srcId="{6C2B880C-0A5A-41B3-829D-3E657D92A925}" destId="{748E0D7F-4F9A-4C14-ACB1-27D5BC34FD8C}" srcOrd="0" destOrd="0" presId="urn:microsoft.com/office/officeart/2005/8/layout/orgChart1"/>
    <dgm:cxn modelId="{65CA2ABB-1160-4B78-B84F-134034A1F3AB}" type="presOf" srcId="{421C18C5-7E25-4B11-8F7D-F406DAC67008}" destId="{F05EAF32-1425-4DA5-AE18-C1C1551D55AC}" srcOrd="0" destOrd="0" presId="urn:microsoft.com/office/officeart/2005/8/layout/orgChart1"/>
    <dgm:cxn modelId="{E93DC3B5-A598-4FA6-8571-A1F5275E8B3D}" srcId="{6C2B880C-0A5A-41B3-829D-3E657D92A925}" destId="{19854413-F771-4D67-92EA-B7877E7FA75D}" srcOrd="8" destOrd="0" parTransId="{58ACBB3F-2482-428C-AD52-44A30E4307EA}" sibTransId="{4DB9E837-9CE4-4805-97F5-834B620D41AB}"/>
    <dgm:cxn modelId="{18863A19-3DF4-471C-8827-24CB73AD1932}" type="presOf" srcId="{E24823C8-2A76-4901-96D1-18A58968847C}" destId="{0BC3837E-A42B-4823-8BA1-85D4CFB7F960}" srcOrd="0" destOrd="0" presId="urn:microsoft.com/office/officeart/2005/8/layout/orgChart1"/>
    <dgm:cxn modelId="{C63773F1-01BA-4657-9050-F657A2969B21}" type="presOf" srcId="{654F55B1-5921-481D-A747-99DD7C2CE65A}" destId="{71C9C54A-B2E2-4B5C-BE37-711C058F0D58}" srcOrd="0" destOrd="0" presId="urn:microsoft.com/office/officeart/2005/8/layout/orgChart1"/>
    <dgm:cxn modelId="{745466C4-BF2B-4CD0-BA16-4D9EB4ACC32A}" type="presOf" srcId="{FA700D35-9A68-46B4-BD4D-B5010537B168}" destId="{3D7ED4C6-66A3-437F-971A-990AE29CF41B}" srcOrd="0" destOrd="0" presId="urn:microsoft.com/office/officeart/2005/8/layout/orgChart1"/>
    <dgm:cxn modelId="{06E0F75B-1C0D-4682-8C36-FA3D9C09CAF0}" srcId="{6C2B880C-0A5A-41B3-829D-3E657D92A925}" destId="{782E37FB-D809-4AAA-B668-70D95DB5C98B}" srcOrd="0" destOrd="0" parTransId="{01F6F52F-B915-413E-B373-E203BB3CBFBE}" sibTransId="{3849C918-A935-4C62-84D1-977D42316BF0}"/>
    <dgm:cxn modelId="{FA9D7427-3FEE-4DAF-87CD-E4A39440E0BD}" type="presOf" srcId="{C4D4BC9D-D2C9-441D-8106-67AAE914E4D2}" destId="{814972EB-CDC3-4774-9706-862E3483FE37}" srcOrd="0" destOrd="0" presId="urn:microsoft.com/office/officeart/2005/8/layout/orgChart1"/>
    <dgm:cxn modelId="{1C7A0B48-50EF-4BD6-BB09-A6E3F7E89E1F}" type="presOf" srcId="{CAE8FD2A-817E-4E5D-AC0A-496677FBF774}" destId="{CE2F34DC-7461-4616-A189-42245EAB2218}" srcOrd="1" destOrd="0" presId="urn:microsoft.com/office/officeart/2005/8/layout/orgChart1"/>
    <dgm:cxn modelId="{F8BE39FB-40AE-4470-BA51-5F5A7B683D3B}" srcId="{6C2B880C-0A5A-41B3-829D-3E657D92A925}" destId="{FA700D35-9A68-46B4-BD4D-B5010537B168}" srcOrd="3" destOrd="0" parTransId="{6D92F8E9-C613-4DE7-94D9-5D1CD99D90F4}" sibTransId="{4E3DF475-0E40-4534-9D1E-ED22A3889F24}"/>
    <dgm:cxn modelId="{C5717295-FDAE-49CA-9FAA-D4483B855EF9}" srcId="{06350D96-42BC-4FF0-B653-CD57D9AC5846}" destId="{6C2B880C-0A5A-41B3-829D-3E657D92A925}" srcOrd="0" destOrd="0" parTransId="{4DC9719D-EB6C-414B-870D-2BA72524D1E3}" sibTransId="{717F52D6-318D-4EB1-95AD-C9494EB777E6}"/>
    <dgm:cxn modelId="{77B78660-E7B2-4657-A9FA-A688C3828BB8}" type="presOf" srcId="{11532281-1A04-4F1E-9FE2-B8E2B87FC575}" destId="{F0FB9C97-AC6F-4752-977F-CEC09BD2DB98}" srcOrd="0" destOrd="0" presId="urn:microsoft.com/office/officeart/2005/8/layout/orgChart1"/>
    <dgm:cxn modelId="{09134A51-5540-4411-9682-BD467DD26A63}" type="presOf" srcId="{06350D96-42BC-4FF0-B653-CD57D9AC5846}" destId="{5EC28883-6FEB-4523-8B8D-1163AC7B189E}" srcOrd="0" destOrd="0" presId="urn:microsoft.com/office/officeart/2005/8/layout/orgChart1"/>
    <dgm:cxn modelId="{B75A492F-E342-4BE7-82AA-FE2850D111EE}" type="presOf" srcId="{19854413-F771-4D67-92EA-B7877E7FA75D}" destId="{39466AD7-D0E6-4CEF-8AA2-938B8F8053AB}" srcOrd="0" destOrd="0" presId="urn:microsoft.com/office/officeart/2005/8/layout/orgChart1"/>
    <dgm:cxn modelId="{72FD99E4-500F-4FAD-A33C-1F19BF1FF47D}" type="presOf" srcId="{2A6083EC-46D1-4B9E-8F7C-116C6EA08A80}" destId="{C1713D91-10E2-4821-BC28-1176FB302053}" srcOrd="0" destOrd="0" presId="urn:microsoft.com/office/officeart/2005/8/layout/orgChart1"/>
    <dgm:cxn modelId="{795DE3DE-5865-45F0-B5CE-82BC9BC368F1}" type="presOf" srcId="{6C2B880C-0A5A-41B3-829D-3E657D92A925}" destId="{BA893639-68ED-4404-B196-0E10A03C346F}" srcOrd="1" destOrd="0" presId="urn:microsoft.com/office/officeart/2005/8/layout/orgChart1"/>
    <dgm:cxn modelId="{C463BDE5-6B68-485A-BA3B-8DC1A6329633}" type="presOf" srcId="{E24823C8-2A76-4901-96D1-18A58968847C}" destId="{1068684D-E9E6-41AA-9A78-20BF993ACBAF}" srcOrd="1" destOrd="0" presId="urn:microsoft.com/office/officeart/2005/8/layout/orgChart1"/>
    <dgm:cxn modelId="{0AFCDC5C-1D6F-4B4A-92AE-22A443820F76}" type="presOf" srcId="{FA700D35-9A68-46B4-BD4D-B5010537B168}" destId="{0A92A502-5E49-4F88-B6C0-C3ECB2938064}" srcOrd="1" destOrd="0" presId="urn:microsoft.com/office/officeart/2005/8/layout/orgChart1"/>
    <dgm:cxn modelId="{EEEAECF7-9E7B-42C1-9BFF-8C40A75844C6}" type="presOf" srcId="{11532281-1A04-4F1E-9FE2-B8E2B87FC575}" destId="{C8D2AF04-19C7-4841-BA37-0C7A740FFEF6}" srcOrd="1" destOrd="0" presId="urn:microsoft.com/office/officeart/2005/8/layout/orgChart1"/>
    <dgm:cxn modelId="{AE91E69B-36A8-4A8B-BB1D-08FC14B58601}" srcId="{6C2B880C-0A5A-41B3-829D-3E657D92A925}" destId="{F1B58B21-B05D-49CE-9F4F-1EABFB15CB9E}" srcOrd="5" destOrd="0" parTransId="{2A6083EC-46D1-4B9E-8F7C-116C6EA08A80}" sibTransId="{A46BC52C-51BA-4F92-A030-927A4BED5ACC}"/>
    <dgm:cxn modelId="{DA74EDCD-CF15-4DCF-8A87-C1B711B666DD}" type="presOf" srcId="{421C18C5-7E25-4B11-8F7D-F406DAC67008}" destId="{5D2A6E29-2288-4C58-A29C-EAE879F90191}" srcOrd="1" destOrd="0" presId="urn:microsoft.com/office/officeart/2005/8/layout/orgChart1"/>
    <dgm:cxn modelId="{D18B4EAD-EE13-49D9-8C24-E09E32C27F1E}" type="presOf" srcId="{F8A04D02-5F24-4998-ABDD-91C5B3BBD1E7}" destId="{96E5550B-915C-4441-A793-CFB576A614DB}" srcOrd="1" destOrd="0" presId="urn:microsoft.com/office/officeart/2005/8/layout/orgChart1"/>
    <dgm:cxn modelId="{9D038C1A-1DD6-45C1-8FA8-F8CF435BA6DE}" srcId="{6C2B880C-0A5A-41B3-829D-3E657D92A925}" destId="{CAE8FD2A-817E-4E5D-AC0A-496677FBF774}" srcOrd="1" destOrd="0" parTransId="{654F55B1-5921-481D-A747-99DD7C2CE65A}" sibTransId="{01108BBD-5D93-4BEF-AAC5-9E97F57D7F2A}"/>
    <dgm:cxn modelId="{09556764-D90B-4228-A98F-D70A4A3341E8}" type="presOf" srcId="{8764C416-45FD-44EF-8CDB-E6C7968E1D41}" destId="{99ADA35B-BC20-4D0B-853C-21EC443ED722}" srcOrd="0" destOrd="0" presId="urn:microsoft.com/office/officeart/2005/8/layout/orgChart1"/>
    <dgm:cxn modelId="{0A4C1251-9FFA-4731-898F-95CA126F2343}" type="presOf" srcId="{782E37FB-D809-4AAA-B668-70D95DB5C98B}" destId="{DA9892C9-8436-41D7-B3EC-CC71C5DEA157}" srcOrd="1" destOrd="0" presId="urn:microsoft.com/office/officeart/2005/8/layout/orgChart1"/>
    <dgm:cxn modelId="{8B029DDD-D32E-4249-A1A5-AEC581FABBD0}" srcId="{6C2B880C-0A5A-41B3-829D-3E657D92A925}" destId="{E24823C8-2A76-4901-96D1-18A58968847C}" srcOrd="7" destOrd="0" parTransId="{42423BFF-38F9-48BD-A572-6654DB45EDED}" sibTransId="{AA964009-E1C8-46E9-8FE4-DFE0083F5AAA}"/>
    <dgm:cxn modelId="{35FDFAF6-E82C-4AC1-9AF2-D9D1D21C1C7A}" type="presParOf" srcId="{5EC28883-6FEB-4523-8B8D-1163AC7B189E}" destId="{DFF861BA-FF66-41DE-88CC-020A769A0FC9}" srcOrd="0" destOrd="0" presId="urn:microsoft.com/office/officeart/2005/8/layout/orgChart1"/>
    <dgm:cxn modelId="{5D65CB21-2107-4463-BF94-7AB7A75E80B9}" type="presParOf" srcId="{DFF861BA-FF66-41DE-88CC-020A769A0FC9}" destId="{44C79F0A-1E4B-4820-A5E4-DD523E7C92A4}" srcOrd="0" destOrd="0" presId="urn:microsoft.com/office/officeart/2005/8/layout/orgChart1"/>
    <dgm:cxn modelId="{563B30D8-8D96-40AA-8D3B-BD9162E0C093}" type="presParOf" srcId="{44C79F0A-1E4B-4820-A5E4-DD523E7C92A4}" destId="{748E0D7F-4F9A-4C14-ACB1-27D5BC34FD8C}" srcOrd="0" destOrd="0" presId="urn:microsoft.com/office/officeart/2005/8/layout/orgChart1"/>
    <dgm:cxn modelId="{24613D46-D5F6-4FA6-9463-7E6557DB896D}" type="presParOf" srcId="{44C79F0A-1E4B-4820-A5E4-DD523E7C92A4}" destId="{BA893639-68ED-4404-B196-0E10A03C346F}" srcOrd="1" destOrd="0" presId="urn:microsoft.com/office/officeart/2005/8/layout/orgChart1"/>
    <dgm:cxn modelId="{F615B2B8-5720-4440-92C1-C7D5FED3F5CA}" type="presParOf" srcId="{DFF861BA-FF66-41DE-88CC-020A769A0FC9}" destId="{2B963943-4845-44BD-B4DA-0AB1B7213DEA}" srcOrd="1" destOrd="0" presId="urn:microsoft.com/office/officeart/2005/8/layout/orgChart1"/>
    <dgm:cxn modelId="{012626C1-AA84-43B1-A8B0-0356E018BB9C}" type="presParOf" srcId="{2B963943-4845-44BD-B4DA-0AB1B7213DEA}" destId="{26624538-D3FC-42FA-943E-5FBC5B731E2C}" srcOrd="0" destOrd="0" presId="urn:microsoft.com/office/officeart/2005/8/layout/orgChart1"/>
    <dgm:cxn modelId="{47378AC1-0A6B-455A-B446-6CE6720DA5F1}" type="presParOf" srcId="{2B963943-4845-44BD-B4DA-0AB1B7213DEA}" destId="{969E54F4-EB9A-4392-AAE5-709E065F2784}" srcOrd="1" destOrd="0" presId="urn:microsoft.com/office/officeart/2005/8/layout/orgChart1"/>
    <dgm:cxn modelId="{21EDDC8E-54E3-4933-804F-F730E0678A96}" type="presParOf" srcId="{969E54F4-EB9A-4392-AAE5-709E065F2784}" destId="{04A71BB8-7023-41A5-AA43-119CB6260EB9}" srcOrd="0" destOrd="0" presId="urn:microsoft.com/office/officeart/2005/8/layout/orgChart1"/>
    <dgm:cxn modelId="{390DC00E-AFC8-454F-AE96-09741C30FC47}" type="presParOf" srcId="{04A71BB8-7023-41A5-AA43-119CB6260EB9}" destId="{3D7ED4C6-66A3-437F-971A-990AE29CF41B}" srcOrd="0" destOrd="0" presId="urn:microsoft.com/office/officeart/2005/8/layout/orgChart1"/>
    <dgm:cxn modelId="{CBA86EE4-4E3A-4732-AA82-80E956B74F26}" type="presParOf" srcId="{04A71BB8-7023-41A5-AA43-119CB6260EB9}" destId="{0A92A502-5E49-4F88-B6C0-C3ECB2938064}" srcOrd="1" destOrd="0" presId="urn:microsoft.com/office/officeart/2005/8/layout/orgChart1"/>
    <dgm:cxn modelId="{FCFDE032-D61C-4955-8367-B6F2CDA284F0}" type="presParOf" srcId="{969E54F4-EB9A-4392-AAE5-709E065F2784}" destId="{94F8EDBF-9251-44B7-97D4-A6B5A1C1CE75}" srcOrd="1" destOrd="0" presId="urn:microsoft.com/office/officeart/2005/8/layout/orgChart1"/>
    <dgm:cxn modelId="{CF223F7F-B31A-4F32-B108-373827423E2F}" type="presParOf" srcId="{969E54F4-EB9A-4392-AAE5-709E065F2784}" destId="{D4CCF711-37D5-4332-9466-296C793094D2}" srcOrd="2" destOrd="0" presId="urn:microsoft.com/office/officeart/2005/8/layout/orgChart1"/>
    <dgm:cxn modelId="{68A51D07-AAD6-44E2-95AD-A7F63159D267}" type="presParOf" srcId="{2B963943-4845-44BD-B4DA-0AB1B7213DEA}" destId="{E47FC47E-D7C5-4CC1-B6A1-79FAC0D47537}" srcOrd="2" destOrd="0" presId="urn:microsoft.com/office/officeart/2005/8/layout/orgChart1"/>
    <dgm:cxn modelId="{DF9D1CE0-B727-4704-B591-1A4C4FDA1C24}" type="presParOf" srcId="{2B963943-4845-44BD-B4DA-0AB1B7213DEA}" destId="{308AEFF5-6E4D-45BF-BE2A-83FD068053AC}" srcOrd="3" destOrd="0" presId="urn:microsoft.com/office/officeart/2005/8/layout/orgChart1"/>
    <dgm:cxn modelId="{FE4A0E6C-6E77-456A-99C4-F53ACA4DD8A5}" type="presParOf" srcId="{308AEFF5-6E4D-45BF-BE2A-83FD068053AC}" destId="{95463022-6377-4790-8949-67E174345464}" srcOrd="0" destOrd="0" presId="urn:microsoft.com/office/officeart/2005/8/layout/orgChart1"/>
    <dgm:cxn modelId="{94CB0514-084F-4E36-8322-04BE75290572}" type="presParOf" srcId="{95463022-6377-4790-8949-67E174345464}" destId="{5450D244-7FB1-4374-A3C1-877B6C5BDF75}" srcOrd="0" destOrd="0" presId="urn:microsoft.com/office/officeart/2005/8/layout/orgChart1"/>
    <dgm:cxn modelId="{CB9A079D-BB5A-42FD-9B23-1C0069B957FD}" type="presParOf" srcId="{95463022-6377-4790-8949-67E174345464}" destId="{96E5550B-915C-4441-A793-CFB576A614DB}" srcOrd="1" destOrd="0" presId="urn:microsoft.com/office/officeart/2005/8/layout/orgChart1"/>
    <dgm:cxn modelId="{A798A5C3-92F3-4B05-9D96-E9EA59BE8CEF}" type="presParOf" srcId="{308AEFF5-6E4D-45BF-BE2A-83FD068053AC}" destId="{D8BCE623-7C5B-407D-8ADB-B30125483391}" srcOrd="1" destOrd="0" presId="urn:microsoft.com/office/officeart/2005/8/layout/orgChart1"/>
    <dgm:cxn modelId="{0C5DC245-B950-4880-B789-840F5481C9DE}" type="presParOf" srcId="{308AEFF5-6E4D-45BF-BE2A-83FD068053AC}" destId="{E01B8D31-C9FA-4C67-A3D7-3BD26ED36878}" srcOrd="2" destOrd="0" presId="urn:microsoft.com/office/officeart/2005/8/layout/orgChart1"/>
    <dgm:cxn modelId="{FF5572F3-F819-4FBF-BE14-3140249FA14E}" type="presParOf" srcId="{2B963943-4845-44BD-B4DA-0AB1B7213DEA}" destId="{C1713D91-10E2-4821-BC28-1176FB302053}" srcOrd="4" destOrd="0" presId="urn:microsoft.com/office/officeart/2005/8/layout/orgChart1"/>
    <dgm:cxn modelId="{1EED7FCA-E27C-4D63-B4FE-473C9BF09E37}" type="presParOf" srcId="{2B963943-4845-44BD-B4DA-0AB1B7213DEA}" destId="{1DFD8A7E-7A3C-458B-9A8E-4EDC7AD0ACC2}" srcOrd="5" destOrd="0" presId="urn:microsoft.com/office/officeart/2005/8/layout/orgChart1"/>
    <dgm:cxn modelId="{668BF67A-E505-4008-B84C-A2DB3AD8014A}" type="presParOf" srcId="{1DFD8A7E-7A3C-458B-9A8E-4EDC7AD0ACC2}" destId="{DF4C6D4F-CDCC-473F-BE92-822AF21DF258}" srcOrd="0" destOrd="0" presId="urn:microsoft.com/office/officeart/2005/8/layout/orgChart1"/>
    <dgm:cxn modelId="{85260AEF-5752-4841-A89A-7D8A1FB05CF6}" type="presParOf" srcId="{DF4C6D4F-CDCC-473F-BE92-822AF21DF258}" destId="{157AA61C-4F9D-403F-A34A-F43C8559000B}" srcOrd="0" destOrd="0" presId="urn:microsoft.com/office/officeart/2005/8/layout/orgChart1"/>
    <dgm:cxn modelId="{5BA6ECDB-7290-453B-BCD8-F1654F6E9059}" type="presParOf" srcId="{DF4C6D4F-CDCC-473F-BE92-822AF21DF258}" destId="{A31A87DD-2E76-4685-A479-320F7FDB0830}" srcOrd="1" destOrd="0" presId="urn:microsoft.com/office/officeart/2005/8/layout/orgChart1"/>
    <dgm:cxn modelId="{5063D967-E0E8-4218-825F-FA41DC9070E3}" type="presParOf" srcId="{1DFD8A7E-7A3C-458B-9A8E-4EDC7AD0ACC2}" destId="{386BCE29-C2A1-40C1-B8AE-ED6655D5ADD8}" srcOrd="1" destOrd="0" presId="urn:microsoft.com/office/officeart/2005/8/layout/orgChart1"/>
    <dgm:cxn modelId="{AA24534C-20F7-47B9-91E1-71D9A563AABC}" type="presParOf" srcId="{1DFD8A7E-7A3C-458B-9A8E-4EDC7AD0ACC2}" destId="{69F1E135-9069-4A01-9455-58149CA9E2A2}" srcOrd="2" destOrd="0" presId="urn:microsoft.com/office/officeart/2005/8/layout/orgChart1"/>
    <dgm:cxn modelId="{2CB25E64-CB1F-407C-9BB4-31FBFA467975}" type="presParOf" srcId="{2B963943-4845-44BD-B4DA-0AB1B7213DEA}" destId="{91B5025F-8E68-4D74-9AD5-F06C5F8F5341}" srcOrd="6" destOrd="0" presId="urn:microsoft.com/office/officeart/2005/8/layout/orgChart1"/>
    <dgm:cxn modelId="{3D77E1E3-2F9B-4C65-9AE6-AA5E65FCF1E7}" type="presParOf" srcId="{2B963943-4845-44BD-B4DA-0AB1B7213DEA}" destId="{A9FFC846-804F-494A-92AD-890CAFC81BC0}" srcOrd="7" destOrd="0" presId="urn:microsoft.com/office/officeart/2005/8/layout/orgChart1"/>
    <dgm:cxn modelId="{AA7CDB1E-CAAC-4026-A58E-904E82125012}" type="presParOf" srcId="{A9FFC846-804F-494A-92AD-890CAFC81BC0}" destId="{4448CBCE-B5DB-4732-8A56-8FA9D59E3C93}" srcOrd="0" destOrd="0" presId="urn:microsoft.com/office/officeart/2005/8/layout/orgChart1"/>
    <dgm:cxn modelId="{4D5D849A-0718-4C32-8FC4-5B863E24C0C1}" type="presParOf" srcId="{4448CBCE-B5DB-4732-8A56-8FA9D59E3C93}" destId="{0E678A76-6E17-47DA-8442-16CB50B2BBE5}" srcOrd="0" destOrd="0" presId="urn:microsoft.com/office/officeart/2005/8/layout/orgChart1"/>
    <dgm:cxn modelId="{B8FD9FC4-9D0B-482F-9ECF-FB4DC24B1E2E}" type="presParOf" srcId="{4448CBCE-B5DB-4732-8A56-8FA9D59E3C93}" destId="{C7242242-2A4B-4E6A-B9C8-6A5F0D50B9FF}" srcOrd="1" destOrd="0" presId="urn:microsoft.com/office/officeart/2005/8/layout/orgChart1"/>
    <dgm:cxn modelId="{F3227724-31DB-4939-B401-DEC0E04C515C}" type="presParOf" srcId="{A9FFC846-804F-494A-92AD-890CAFC81BC0}" destId="{E2E6EBA5-52FB-41E2-9996-ED6EF6074276}" srcOrd="1" destOrd="0" presId="urn:microsoft.com/office/officeart/2005/8/layout/orgChart1"/>
    <dgm:cxn modelId="{44B634C5-B432-4D56-8CAD-BC0D86EFC647}" type="presParOf" srcId="{A9FFC846-804F-494A-92AD-890CAFC81BC0}" destId="{8E6407FC-6626-4437-940A-4AB08B7F1998}" srcOrd="2" destOrd="0" presId="urn:microsoft.com/office/officeart/2005/8/layout/orgChart1"/>
    <dgm:cxn modelId="{075441DB-2044-4973-819C-1905B7F624E2}" type="presParOf" srcId="{2B963943-4845-44BD-B4DA-0AB1B7213DEA}" destId="{E68B9962-6211-4002-97DD-3BB58F5936DD}" srcOrd="8" destOrd="0" presId="urn:microsoft.com/office/officeart/2005/8/layout/orgChart1"/>
    <dgm:cxn modelId="{C302F3DB-2A03-452C-82AB-342C914F96D9}" type="presParOf" srcId="{2B963943-4845-44BD-B4DA-0AB1B7213DEA}" destId="{94A1D474-216F-43A9-ACDB-423937F91CBE}" srcOrd="9" destOrd="0" presId="urn:microsoft.com/office/officeart/2005/8/layout/orgChart1"/>
    <dgm:cxn modelId="{0A304751-3835-44F5-9158-716924FDE402}" type="presParOf" srcId="{94A1D474-216F-43A9-ACDB-423937F91CBE}" destId="{B7BC720D-89FB-4475-9A56-B973FA1A1A7B}" srcOrd="0" destOrd="0" presId="urn:microsoft.com/office/officeart/2005/8/layout/orgChart1"/>
    <dgm:cxn modelId="{9E4ED369-2EEF-4232-BC01-DC55B1AE7D06}" type="presParOf" srcId="{B7BC720D-89FB-4475-9A56-B973FA1A1A7B}" destId="{0BC3837E-A42B-4823-8BA1-85D4CFB7F960}" srcOrd="0" destOrd="0" presId="urn:microsoft.com/office/officeart/2005/8/layout/orgChart1"/>
    <dgm:cxn modelId="{7FB14C05-2B84-4959-8BCE-762E36DBDDFC}" type="presParOf" srcId="{B7BC720D-89FB-4475-9A56-B973FA1A1A7B}" destId="{1068684D-E9E6-41AA-9A78-20BF993ACBAF}" srcOrd="1" destOrd="0" presId="urn:microsoft.com/office/officeart/2005/8/layout/orgChart1"/>
    <dgm:cxn modelId="{74E3C2FF-1B79-4F59-B5AB-AF762F3377A2}" type="presParOf" srcId="{94A1D474-216F-43A9-ACDB-423937F91CBE}" destId="{577C865E-2FA0-4537-918A-47DCECC88F54}" srcOrd="1" destOrd="0" presId="urn:microsoft.com/office/officeart/2005/8/layout/orgChart1"/>
    <dgm:cxn modelId="{926AEC87-1062-4616-A3DB-AECEE3E12DB7}" type="presParOf" srcId="{577C865E-2FA0-4537-918A-47DCECC88F54}" destId="{99ADA35B-BC20-4D0B-853C-21EC443ED722}" srcOrd="0" destOrd="0" presId="urn:microsoft.com/office/officeart/2005/8/layout/orgChart1"/>
    <dgm:cxn modelId="{7B7CAF25-F2B8-4C1F-9549-9391CFF7C924}" type="presParOf" srcId="{577C865E-2FA0-4537-918A-47DCECC88F54}" destId="{E30A68CC-712C-494E-B282-2085465A595D}" srcOrd="1" destOrd="0" presId="urn:microsoft.com/office/officeart/2005/8/layout/orgChart1"/>
    <dgm:cxn modelId="{391C9BF0-A2D6-428A-AB38-4A952C1A5E46}" type="presParOf" srcId="{E30A68CC-712C-494E-B282-2085465A595D}" destId="{3EF68EFC-08CD-4E3A-96E6-1ACFDE1F3C81}" srcOrd="0" destOrd="0" presId="urn:microsoft.com/office/officeart/2005/8/layout/orgChart1"/>
    <dgm:cxn modelId="{A3509C9D-501B-40B9-8AFF-9373596AF3EE}" type="presParOf" srcId="{3EF68EFC-08CD-4E3A-96E6-1ACFDE1F3C81}" destId="{F0FB9C97-AC6F-4752-977F-CEC09BD2DB98}" srcOrd="0" destOrd="0" presId="urn:microsoft.com/office/officeart/2005/8/layout/orgChart1"/>
    <dgm:cxn modelId="{717336C9-8BFA-4024-8040-BFC24DA22922}" type="presParOf" srcId="{3EF68EFC-08CD-4E3A-96E6-1ACFDE1F3C81}" destId="{C8D2AF04-19C7-4841-BA37-0C7A740FFEF6}" srcOrd="1" destOrd="0" presId="urn:microsoft.com/office/officeart/2005/8/layout/orgChart1"/>
    <dgm:cxn modelId="{36D67721-2C57-431D-83A1-B79BF45B88B3}" type="presParOf" srcId="{E30A68CC-712C-494E-B282-2085465A595D}" destId="{D70A3B83-4ADD-4260-B133-9B00640ED1BF}" srcOrd="1" destOrd="0" presId="urn:microsoft.com/office/officeart/2005/8/layout/orgChart1"/>
    <dgm:cxn modelId="{B136FF0B-4564-4EAC-94E0-3B5DCE501B9E}" type="presParOf" srcId="{E30A68CC-712C-494E-B282-2085465A595D}" destId="{8B345E90-9B19-4130-9C57-AF87448100B2}" srcOrd="2" destOrd="0" presId="urn:microsoft.com/office/officeart/2005/8/layout/orgChart1"/>
    <dgm:cxn modelId="{4C5710C5-A929-4765-BF64-7E1A0A4F9AFC}" type="presParOf" srcId="{94A1D474-216F-43A9-ACDB-423937F91CBE}" destId="{7378DF5B-DDB7-4AAD-A20B-D71425AF8B2B}" srcOrd="2" destOrd="0" presId="urn:microsoft.com/office/officeart/2005/8/layout/orgChart1"/>
    <dgm:cxn modelId="{85A3DBA0-70BF-4EA7-AECE-5930BBB3FF47}" type="presParOf" srcId="{2B963943-4845-44BD-B4DA-0AB1B7213DEA}" destId="{A45CE922-EB17-4766-B302-A59C87E471B0}" srcOrd="10" destOrd="0" presId="urn:microsoft.com/office/officeart/2005/8/layout/orgChart1"/>
    <dgm:cxn modelId="{E71D4C12-B1DD-4587-886B-4D09B4A3C268}" type="presParOf" srcId="{2B963943-4845-44BD-B4DA-0AB1B7213DEA}" destId="{96636E4E-BD78-4322-9B65-6175D3A0761B}" srcOrd="11" destOrd="0" presId="urn:microsoft.com/office/officeart/2005/8/layout/orgChart1"/>
    <dgm:cxn modelId="{BF422138-88A1-4A4D-BB27-02E49520EBA2}" type="presParOf" srcId="{96636E4E-BD78-4322-9B65-6175D3A0761B}" destId="{B75E2DA8-8E06-48F4-8790-5F640F8128F0}" srcOrd="0" destOrd="0" presId="urn:microsoft.com/office/officeart/2005/8/layout/orgChart1"/>
    <dgm:cxn modelId="{B47E1705-756B-4404-B523-2E341690BDB8}" type="presParOf" srcId="{B75E2DA8-8E06-48F4-8790-5F640F8128F0}" destId="{39466AD7-D0E6-4CEF-8AA2-938B8F8053AB}" srcOrd="0" destOrd="0" presId="urn:microsoft.com/office/officeart/2005/8/layout/orgChart1"/>
    <dgm:cxn modelId="{844201A4-8514-4B18-A78C-ED4A7ECF1EBE}" type="presParOf" srcId="{B75E2DA8-8E06-48F4-8790-5F640F8128F0}" destId="{DE6743A2-57A1-4B0D-A24F-3717AB432EC8}" srcOrd="1" destOrd="0" presId="urn:microsoft.com/office/officeart/2005/8/layout/orgChart1"/>
    <dgm:cxn modelId="{EB9AB126-24A8-4CF7-9FFE-C2C76B2FFF97}" type="presParOf" srcId="{96636E4E-BD78-4322-9B65-6175D3A0761B}" destId="{348E8F28-A2F6-42CE-BADE-F4A258D21FBA}" srcOrd="1" destOrd="0" presId="urn:microsoft.com/office/officeart/2005/8/layout/orgChart1"/>
    <dgm:cxn modelId="{4087EC64-3C7E-44EB-A5E1-9F8AC4EB7A57}" type="presParOf" srcId="{96636E4E-BD78-4322-9B65-6175D3A0761B}" destId="{ED614851-43DF-488D-BA54-02FDACA386EC}" srcOrd="2" destOrd="0" presId="urn:microsoft.com/office/officeart/2005/8/layout/orgChart1"/>
    <dgm:cxn modelId="{160743C0-40F1-40AB-91BD-13ABEF680124}" type="presParOf" srcId="{DFF861BA-FF66-41DE-88CC-020A769A0FC9}" destId="{B9FF8969-08BC-4BC7-9A69-14CCC9C617D5}" srcOrd="2" destOrd="0" presId="urn:microsoft.com/office/officeart/2005/8/layout/orgChart1"/>
    <dgm:cxn modelId="{1D9C00C6-7C7E-4D4E-B9FB-6D7BB54FEB6B}" type="presParOf" srcId="{B9FF8969-08BC-4BC7-9A69-14CCC9C617D5}" destId="{C06F0EDB-6D95-4C6E-B761-CB33013C5694}" srcOrd="0" destOrd="0" presId="urn:microsoft.com/office/officeart/2005/8/layout/orgChart1"/>
    <dgm:cxn modelId="{69C0017E-167C-4F77-B388-625EC1EAD466}" type="presParOf" srcId="{B9FF8969-08BC-4BC7-9A69-14CCC9C617D5}" destId="{6A164320-A8B3-402E-8FD4-DF12032DDB0A}" srcOrd="1" destOrd="0" presId="urn:microsoft.com/office/officeart/2005/8/layout/orgChart1"/>
    <dgm:cxn modelId="{086C1635-DF27-445D-802B-9731276B36E9}" type="presParOf" srcId="{6A164320-A8B3-402E-8FD4-DF12032DDB0A}" destId="{6995551C-9B18-4B66-BB96-59F34FEC2329}" srcOrd="0" destOrd="0" presId="urn:microsoft.com/office/officeart/2005/8/layout/orgChart1"/>
    <dgm:cxn modelId="{3E32151C-54FA-4188-9F09-2F36D0A44376}" type="presParOf" srcId="{6995551C-9B18-4B66-BB96-59F34FEC2329}" destId="{D14CC8D6-A8C8-4ECD-8578-6E445F5F15C0}" srcOrd="0" destOrd="0" presId="urn:microsoft.com/office/officeart/2005/8/layout/orgChart1"/>
    <dgm:cxn modelId="{CB7DEDEB-1192-469C-95FE-8EC4024CBD37}" type="presParOf" srcId="{6995551C-9B18-4B66-BB96-59F34FEC2329}" destId="{DA9892C9-8436-41D7-B3EC-CC71C5DEA157}" srcOrd="1" destOrd="0" presId="urn:microsoft.com/office/officeart/2005/8/layout/orgChart1"/>
    <dgm:cxn modelId="{95201EE0-C784-4016-B6C2-0DA3DCF93616}" type="presParOf" srcId="{6A164320-A8B3-402E-8FD4-DF12032DDB0A}" destId="{48D79759-1B7D-472F-8917-727523A951EC}" srcOrd="1" destOrd="0" presId="urn:microsoft.com/office/officeart/2005/8/layout/orgChart1"/>
    <dgm:cxn modelId="{829B3BD8-8E87-4B64-A473-500AA12622A4}" type="presParOf" srcId="{6A164320-A8B3-402E-8FD4-DF12032DDB0A}" destId="{B2D5D1D6-F519-4809-8B4F-FB1C51B444C6}" srcOrd="2" destOrd="0" presId="urn:microsoft.com/office/officeart/2005/8/layout/orgChart1"/>
    <dgm:cxn modelId="{9E0B1BE5-D190-46DB-AAB6-4B6B2E558F65}" type="presParOf" srcId="{B9FF8969-08BC-4BC7-9A69-14CCC9C617D5}" destId="{71C9C54A-B2E2-4B5C-BE37-711C058F0D58}" srcOrd="2" destOrd="0" presId="urn:microsoft.com/office/officeart/2005/8/layout/orgChart1"/>
    <dgm:cxn modelId="{C5045D6A-8D94-4FAD-8B9D-33D4D28B7446}" type="presParOf" srcId="{B9FF8969-08BC-4BC7-9A69-14CCC9C617D5}" destId="{53907FAF-2C95-408E-B8CA-89F83367BDCB}" srcOrd="3" destOrd="0" presId="urn:microsoft.com/office/officeart/2005/8/layout/orgChart1"/>
    <dgm:cxn modelId="{FA41B64B-99F5-4092-BF45-7BF53CBBB2E5}" type="presParOf" srcId="{53907FAF-2C95-408E-B8CA-89F83367BDCB}" destId="{C9505059-0251-4896-9E3B-32326498B018}" srcOrd="0" destOrd="0" presId="urn:microsoft.com/office/officeart/2005/8/layout/orgChart1"/>
    <dgm:cxn modelId="{136DBEC0-54B3-43DB-B5D8-2199D35FE8BA}" type="presParOf" srcId="{C9505059-0251-4896-9E3B-32326498B018}" destId="{2338BDBC-0600-4BB1-B982-D431E88A7ACC}" srcOrd="0" destOrd="0" presId="urn:microsoft.com/office/officeart/2005/8/layout/orgChart1"/>
    <dgm:cxn modelId="{0FCD2B5F-E358-4972-BDE5-062F17C99DD9}" type="presParOf" srcId="{C9505059-0251-4896-9E3B-32326498B018}" destId="{CE2F34DC-7461-4616-A189-42245EAB2218}" srcOrd="1" destOrd="0" presId="urn:microsoft.com/office/officeart/2005/8/layout/orgChart1"/>
    <dgm:cxn modelId="{80272B11-E1ED-4828-BA56-862272D184D5}" type="presParOf" srcId="{53907FAF-2C95-408E-B8CA-89F83367BDCB}" destId="{27C9C7C7-5864-4CC0-BD47-6B025585E88F}" srcOrd="1" destOrd="0" presId="urn:microsoft.com/office/officeart/2005/8/layout/orgChart1"/>
    <dgm:cxn modelId="{51E4F085-7531-4096-9724-3D8E8C474C3C}" type="presParOf" srcId="{53907FAF-2C95-408E-B8CA-89F83367BDCB}" destId="{46F9CAE7-EEE2-4191-AE68-5A3A437B29B2}" srcOrd="2" destOrd="0" presId="urn:microsoft.com/office/officeart/2005/8/layout/orgChart1"/>
    <dgm:cxn modelId="{18E9EE4C-F41C-42BF-A863-CDD9237A4021}" type="presParOf" srcId="{B9FF8969-08BC-4BC7-9A69-14CCC9C617D5}" destId="{814972EB-CDC3-4774-9706-862E3483FE37}" srcOrd="4" destOrd="0" presId="urn:microsoft.com/office/officeart/2005/8/layout/orgChart1"/>
    <dgm:cxn modelId="{7F443A6E-8398-40C0-B5F5-57863C5E135A}" type="presParOf" srcId="{B9FF8969-08BC-4BC7-9A69-14CCC9C617D5}" destId="{C0368560-DDDC-46C9-A97E-47053C98039B}" srcOrd="5" destOrd="0" presId="urn:microsoft.com/office/officeart/2005/8/layout/orgChart1"/>
    <dgm:cxn modelId="{C0941AC4-0711-4235-AAE4-9F5EF0FEFDAA}" type="presParOf" srcId="{C0368560-DDDC-46C9-A97E-47053C98039B}" destId="{4036DC2A-BEE5-410F-A0B1-6519F44460B0}" srcOrd="0" destOrd="0" presId="urn:microsoft.com/office/officeart/2005/8/layout/orgChart1"/>
    <dgm:cxn modelId="{2E993B25-A82B-4089-94E2-E36329EDD39C}" type="presParOf" srcId="{4036DC2A-BEE5-410F-A0B1-6519F44460B0}" destId="{F05EAF32-1425-4DA5-AE18-C1C1551D55AC}" srcOrd="0" destOrd="0" presId="urn:microsoft.com/office/officeart/2005/8/layout/orgChart1"/>
    <dgm:cxn modelId="{6B40F442-0436-404B-A17F-C76DAFE205F6}" type="presParOf" srcId="{4036DC2A-BEE5-410F-A0B1-6519F44460B0}" destId="{5D2A6E29-2288-4C58-A29C-EAE879F90191}" srcOrd="1" destOrd="0" presId="urn:microsoft.com/office/officeart/2005/8/layout/orgChart1"/>
    <dgm:cxn modelId="{F93FFE7B-3798-4519-8324-4648AEB961C4}" type="presParOf" srcId="{C0368560-DDDC-46C9-A97E-47053C98039B}" destId="{643CD46C-1707-4AE7-8DD2-300C1354482B}" srcOrd="1" destOrd="0" presId="urn:microsoft.com/office/officeart/2005/8/layout/orgChart1"/>
    <dgm:cxn modelId="{26EDFA8E-55BC-4DD5-889C-B903F3F5F61E}" type="presParOf" srcId="{C0368560-DDDC-46C9-A97E-47053C98039B}" destId="{E7E6D0CD-FB8C-48DF-9C23-7C1078E68A4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A368BC2C-A794-4783-ACAB-CF97DC43D62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6A5E21C-AF3F-4315-9D18-764642EC0938}">
      <dgm:prSet phldrT="[Texto]" custT="1"/>
      <dgm:spPr/>
      <dgm:t>
        <a:bodyPr/>
        <a:lstStyle/>
        <a:p>
          <a:r>
            <a:rPr lang="es-ES" sz="1200" dirty="0" smtClean="0"/>
            <a:t>Jefe(a) de Centro Canino y Felino</a:t>
          </a:r>
          <a:endParaRPr lang="es-ES" sz="1200" dirty="0"/>
        </a:p>
      </dgm:t>
    </dgm:pt>
    <dgm:pt modelId="{28D1D046-B82B-411A-A9AA-2A8292CE71EC}" type="parTrans" cxnId="{CFFC80B5-E39C-481A-8F4C-03925214A07E}">
      <dgm:prSet/>
      <dgm:spPr/>
      <dgm:t>
        <a:bodyPr/>
        <a:lstStyle/>
        <a:p>
          <a:endParaRPr lang="es-ES" sz="1200"/>
        </a:p>
      </dgm:t>
    </dgm:pt>
    <dgm:pt modelId="{F82ED706-36F9-4A5B-A1E7-858F388A1AA2}" type="sibTrans" cxnId="{CFFC80B5-E39C-481A-8F4C-03925214A07E}">
      <dgm:prSet/>
      <dgm:spPr/>
      <dgm:t>
        <a:bodyPr/>
        <a:lstStyle/>
        <a:p>
          <a:endParaRPr lang="es-ES" sz="1200"/>
        </a:p>
      </dgm:t>
    </dgm:pt>
    <dgm:pt modelId="{60EAE0C2-51B6-449B-BAF1-8A1E76F674D1}" type="asst">
      <dgm:prSet phldrT="[Texto]" custT="1"/>
      <dgm:spPr/>
      <dgm:t>
        <a:bodyPr/>
        <a:lstStyle/>
        <a:p>
          <a:r>
            <a:rPr lang="es-ES" sz="1200" dirty="0" smtClean="0"/>
            <a:t>Secretaria E</a:t>
          </a:r>
        </a:p>
      </dgm:t>
    </dgm:pt>
    <dgm:pt modelId="{E7458592-126C-4DB4-87A6-6DAEF4B77CB5}" type="parTrans" cxnId="{B7A36ED3-9049-4470-84C2-4F46CED87C97}">
      <dgm:prSet/>
      <dgm:spPr/>
      <dgm:t>
        <a:bodyPr/>
        <a:lstStyle/>
        <a:p>
          <a:endParaRPr lang="es-ES" sz="1200"/>
        </a:p>
      </dgm:t>
    </dgm:pt>
    <dgm:pt modelId="{60F0DDAF-DD5D-49D9-9706-C93C1CBCB9B0}" type="sibTrans" cxnId="{B7A36ED3-9049-4470-84C2-4F46CED87C97}">
      <dgm:prSet/>
      <dgm:spPr/>
      <dgm:t>
        <a:bodyPr/>
        <a:lstStyle/>
        <a:p>
          <a:endParaRPr lang="es-ES" sz="1200"/>
        </a:p>
      </dgm:t>
    </dgm:pt>
    <dgm:pt modelId="{C7B07006-9CB1-4618-AECD-65B405936209}">
      <dgm:prSet phldrT="[Texto]" custT="1"/>
      <dgm:spPr/>
      <dgm:t>
        <a:bodyPr/>
        <a:lstStyle/>
        <a:p>
          <a:r>
            <a:rPr lang="es-ES" sz="1200" dirty="0" smtClean="0"/>
            <a:t>Choferes</a:t>
          </a:r>
        </a:p>
      </dgm:t>
    </dgm:pt>
    <dgm:pt modelId="{73180559-C981-4EBB-BDE9-CA7D610A3D90}" type="parTrans" cxnId="{51E35C92-6FFE-4CF4-BBD1-4CB6CDB24075}">
      <dgm:prSet/>
      <dgm:spPr/>
      <dgm:t>
        <a:bodyPr/>
        <a:lstStyle/>
        <a:p>
          <a:endParaRPr lang="es-ES" sz="1200"/>
        </a:p>
      </dgm:t>
    </dgm:pt>
    <dgm:pt modelId="{EBB82D70-E000-4696-BAD6-C8F9442C8632}" type="sibTrans" cxnId="{51E35C92-6FFE-4CF4-BBD1-4CB6CDB24075}">
      <dgm:prSet/>
      <dgm:spPr/>
      <dgm:t>
        <a:bodyPr/>
        <a:lstStyle/>
        <a:p>
          <a:endParaRPr lang="es-ES" sz="1200"/>
        </a:p>
      </dgm:t>
    </dgm:pt>
    <dgm:pt modelId="{CA6CAAAF-F40F-44ED-A1F0-F0749FE46660}">
      <dgm:prSet phldrT="[Texto]" custT="1"/>
      <dgm:spPr/>
      <dgm:t>
        <a:bodyPr/>
        <a:lstStyle/>
        <a:p>
          <a:r>
            <a:rPr lang="es-ES" sz="1200" dirty="0" smtClean="0"/>
            <a:t>Auxiliar</a:t>
          </a:r>
        </a:p>
        <a:p>
          <a:r>
            <a:rPr lang="es-ES" sz="1200" dirty="0" err="1" smtClean="0"/>
            <a:t>Capturadores</a:t>
          </a:r>
          <a:r>
            <a:rPr lang="es-ES" sz="1200" dirty="0" smtClean="0"/>
            <a:t>(as)</a:t>
          </a:r>
        </a:p>
      </dgm:t>
    </dgm:pt>
    <dgm:pt modelId="{A04DB3BC-D38D-4F3F-9356-A1B9B88B678A}" type="parTrans" cxnId="{36E8C191-77E6-4F23-8B9A-F42A29AE75D1}">
      <dgm:prSet/>
      <dgm:spPr/>
      <dgm:t>
        <a:bodyPr/>
        <a:lstStyle/>
        <a:p>
          <a:endParaRPr lang="es-ES" sz="1200"/>
        </a:p>
      </dgm:t>
    </dgm:pt>
    <dgm:pt modelId="{3357F83C-A84A-462E-8EFE-FC569CEB3310}" type="sibTrans" cxnId="{36E8C191-77E6-4F23-8B9A-F42A29AE75D1}">
      <dgm:prSet/>
      <dgm:spPr/>
      <dgm:t>
        <a:bodyPr/>
        <a:lstStyle/>
        <a:p>
          <a:endParaRPr lang="es-ES" sz="1200"/>
        </a:p>
      </dgm:t>
    </dgm:pt>
    <dgm:pt modelId="{4F4B4AED-C49D-4344-9279-D767F8BC50A6}">
      <dgm:prSet phldrT="[Texto]" custT="1"/>
      <dgm:spPr/>
      <dgm:t>
        <a:bodyPr/>
        <a:lstStyle/>
        <a:p>
          <a:r>
            <a:rPr lang="es-ES" sz="1200" dirty="0" smtClean="0"/>
            <a:t>Encargado(a)</a:t>
          </a:r>
        </a:p>
        <a:p>
          <a:r>
            <a:rPr lang="es-ES" sz="1200" dirty="0" smtClean="0"/>
            <a:t>Veterinarios(as)</a:t>
          </a:r>
        </a:p>
      </dgm:t>
    </dgm:pt>
    <dgm:pt modelId="{F959EAFA-F873-45CD-8E8D-94C309D4E55A}" type="parTrans" cxnId="{0A418B7B-FBBA-45AA-B0D2-DAB655520CE1}">
      <dgm:prSet/>
      <dgm:spPr/>
      <dgm:t>
        <a:bodyPr/>
        <a:lstStyle/>
        <a:p>
          <a:endParaRPr lang="es-ES" sz="1200"/>
        </a:p>
      </dgm:t>
    </dgm:pt>
    <dgm:pt modelId="{BF12EE66-DC07-45F4-B37F-297BE9F043B6}" type="sibTrans" cxnId="{0A418B7B-FBBA-45AA-B0D2-DAB655520CE1}">
      <dgm:prSet/>
      <dgm:spPr/>
      <dgm:t>
        <a:bodyPr/>
        <a:lstStyle/>
        <a:p>
          <a:endParaRPr lang="es-ES" sz="1200"/>
        </a:p>
      </dgm:t>
    </dgm:pt>
    <dgm:pt modelId="{814A75E0-4F1D-45A6-8B66-0D6DD86943FD}" type="pres">
      <dgm:prSet presAssocID="{A368BC2C-A794-4783-ACAB-CF97DC43D62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FDF8BC0-4769-4460-92B0-7AD580757BCE}" type="pres">
      <dgm:prSet presAssocID="{86A5E21C-AF3F-4315-9D18-764642EC0938}" presName="hierRoot1" presStyleCnt="0">
        <dgm:presLayoutVars>
          <dgm:hierBranch val="init"/>
        </dgm:presLayoutVars>
      </dgm:prSet>
      <dgm:spPr/>
    </dgm:pt>
    <dgm:pt modelId="{E5912C6A-A561-4783-9F4D-E9E017607628}" type="pres">
      <dgm:prSet presAssocID="{86A5E21C-AF3F-4315-9D18-764642EC0938}" presName="rootComposite1" presStyleCnt="0"/>
      <dgm:spPr/>
    </dgm:pt>
    <dgm:pt modelId="{CFDDF97E-B020-4DC8-BE55-49E6868FD7A3}" type="pres">
      <dgm:prSet presAssocID="{86A5E21C-AF3F-4315-9D18-764642EC0938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68D3D2-6696-48F8-8032-F0CBCE133BE2}" type="pres">
      <dgm:prSet presAssocID="{86A5E21C-AF3F-4315-9D18-764642EC093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77745D3-43D8-4F60-AC26-A62E0272905F}" type="pres">
      <dgm:prSet presAssocID="{86A5E21C-AF3F-4315-9D18-764642EC0938}" presName="hierChild2" presStyleCnt="0"/>
      <dgm:spPr/>
    </dgm:pt>
    <dgm:pt modelId="{F5C98A19-4CCF-4454-8241-E4F44F0F3ADA}" type="pres">
      <dgm:prSet presAssocID="{73180559-C981-4EBB-BDE9-CA7D610A3D90}" presName="Name37" presStyleLbl="parChTrans1D2" presStyleIdx="0" presStyleCnt="4"/>
      <dgm:spPr/>
      <dgm:t>
        <a:bodyPr/>
        <a:lstStyle/>
        <a:p>
          <a:endParaRPr lang="es-ES"/>
        </a:p>
      </dgm:t>
    </dgm:pt>
    <dgm:pt modelId="{42ECA1F9-41BE-435E-8DD2-93A2BB5D4691}" type="pres">
      <dgm:prSet presAssocID="{C7B07006-9CB1-4618-AECD-65B405936209}" presName="hierRoot2" presStyleCnt="0">
        <dgm:presLayoutVars>
          <dgm:hierBranch val="init"/>
        </dgm:presLayoutVars>
      </dgm:prSet>
      <dgm:spPr/>
    </dgm:pt>
    <dgm:pt modelId="{E5EFA54A-D1C3-4DF6-A2C4-25BA56E40D89}" type="pres">
      <dgm:prSet presAssocID="{C7B07006-9CB1-4618-AECD-65B405936209}" presName="rootComposite" presStyleCnt="0"/>
      <dgm:spPr/>
    </dgm:pt>
    <dgm:pt modelId="{387C43B6-69BF-47F6-8DDD-4E15C59F4D6D}" type="pres">
      <dgm:prSet presAssocID="{C7B07006-9CB1-4618-AECD-65B405936209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7C3E896-D6F1-4726-A5B7-D5DBE5088FA5}" type="pres">
      <dgm:prSet presAssocID="{C7B07006-9CB1-4618-AECD-65B405936209}" presName="rootConnector" presStyleLbl="node2" presStyleIdx="0" presStyleCnt="3"/>
      <dgm:spPr/>
      <dgm:t>
        <a:bodyPr/>
        <a:lstStyle/>
        <a:p>
          <a:endParaRPr lang="es-ES"/>
        </a:p>
      </dgm:t>
    </dgm:pt>
    <dgm:pt modelId="{1D2075D4-F467-4ACC-8E80-66F85AEB8185}" type="pres">
      <dgm:prSet presAssocID="{C7B07006-9CB1-4618-AECD-65B405936209}" presName="hierChild4" presStyleCnt="0"/>
      <dgm:spPr/>
    </dgm:pt>
    <dgm:pt modelId="{5FAD7B99-9693-434E-AA64-B379175E99A4}" type="pres">
      <dgm:prSet presAssocID="{C7B07006-9CB1-4618-AECD-65B405936209}" presName="hierChild5" presStyleCnt="0"/>
      <dgm:spPr/>
    </dgm:pt>
    <dgm:pt modelId="{12F95182-29CC-424E-AB99-E8104DD9B147}" type="pres">
      <dgm:prSet presAssocID="{A04DB3BC-D38D-4F3F-9356-A1B9B88B678A}" presName="Name37" presStyleLbl="parChTrans1D2" presStyleIdx="1" presStyleCnt="4"/>
      <dgm:spPr/>
      <dgm:t>
        <a:bodyPr/>
        <a:lstStyle/>
        <a:p>
          <a:endParaRPr lang="es-ES"/>
        </a:p>
      </dgm:t>
    </dgm:pt>
    <dgm:pt modelId="{5687C965-8F42-45B5-B465-86F57628E170}" type="pres">
      <dgm:prSet presAssocID="{CA6CAAAF-F40F-44ED-A1F0-F0749FE46660}" presName="hierRoot2" presStyleCnt="0">
        <dgm:presLayoutVars>
          <dgm:hierBranch val="init"/>
        </dgm:presLayoutVars>
      </dgm:prSet>
      <dgm:spPr/>
    </dgm:pt>
    <dgm:pt modelId="{E4687101-AE1B-49F0-B00C-5691D4E94E14}" type="pres">
      <dgm:prSet presAssocID="{CA6CAAAF-F40F-44ED-A1F0-F0749FE46660}" presName="rootComposite" presStyleCnt="0"/>
      <dgm:spPr/>
    </dgm:pt>
    <dgm:pt modelId="{EB8C89E0-E921-4AE3-8CD2-90273437C578}" type="pres">
      <dgm:prSet presAssocID="{CA6CAAAF-F40F-44ED-A1F0-F0749FE46660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BE508F-05D1-4D5F-9E7B-1D0CFF3E7254}" type="pres">
      <dgm:prSet presAssocID="{CA6CAAAF-F40F-44ED-A1F0-F0749FE46660}" presName="rootConnector" presStyleLbl="node2" presStyleIdx="1" presStyleCnt="3"/>
      <dgm:spPr/>
      <dgm:t>
        <a:bodyPr/>
        <a:lstStyle/>
        <a:p>
          <a:endParaRPr lang="es-ES"/>
        </a:p>
      </dgm:t>
    </dgm:pt>
    <dgm:pt modelId="{BDA08014-BEAE-4709-BAEC-3251DDB81AE5}" type="pres">
      <dgm:prSet presAssocID="{CA6CAAAF-F40F-44ED-A1F0-F0749FE46660}" presName="hierChild4" presStyleCnt="0"/>
      <dgm:spPr/>
    </dgm:pt>
    <dgm:pt modelId="{33C7FF62-1A16-402B-9388-DB302944FA83}" type="pres">
      <dgm:prSet presAssocID="{CA6CAAAF-F40F-44ED-A1F0-F0749FE46660}" presName="hierChild5" presStyleCnt="0"/>
      <dgm:spPr/>
    </dgm:pt>
    <dgm:pt modelId="{CC29DEDE-6E84-4AE9-94BD-8E9F16ECF423}" type="pres">
      <dgm:prSet presAssocID="{F959EAFA-F873-45CD-8E8D-94C309D4E55A}" presName="Name37" presStyleLbl="parChTrans1D2" presStyleIdx="2" presStyleCnt="4"/>
      <dgm:spPr/>
      <dgm:t>
        <a:bodyPr/>
        <a:lstStyle/>
        <a:p>
          <a:endParaRPr lang="es-ES"/>
        </a:p>
      </dgm:t>
    </dgm:pt>
    <dgm:pt modelId="{251AF70E-1999-44B5-805B-EF552A21CE17}" type="pres">
      <dgm:prSet presAssocID="{4F4B4AED-C49D-4344-9279-D767F8BC50A6}" presName="hierRoot2" presStyleCnt="0">
        <dgm:presLayoutVars>
          <dgm:hierBranch val="init"/>
        </dgm:presLayoutVars>
      </dgm:prSet>
      <dgm:spPr/>
    </dgm:pt>
    <dgm:pt modelId="{598244BE-9640-4924-B4C0-1E88240C5CC9}" type="pres">
      <dgm:prSet presAssocID="{4F4B4AED-C49D-4344-9279-D767F8BC50A6}" presName="rootComposite" presStyleCnt="0"/>
      <dgm:spPr/>
    </dgm:pt>
    <dgm:pt modelId="{EC9F7BEA-821A-4A92-B306-162EA6B7D5D0}" type="pres">
      <dgm:prSet presAssocID="{4F4B4AED-C49D-4344-9279-D767F8BC50A6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36E5463-6F8F-4A94-9851-A384DDD6E287}" type="pres">
      <dgm:prSet presAssocID="{4F4B4AED-C49D-4344-9279-D767F8BC50A6}" presName="rootConnector" presStyleLbl="node2" presStyleIdx="2" presStyleCnt="3"/>
      <dgm:spPr/>
      <dgm:t>
        <a:bodyPr/>
        <a:lstStyle/>
        <a:p>
          <a:endParaRPr lang="es-ES"/>
        </a:p>
      </dgm:t>
    </dgm:pt>
    <dgm:pt modelId="{E7CC1426-290E-46E6-8F05-4B2AD642C8CE}" type="pres">
      <dgm:prSet presAssocID="{4F4B4AED-C49D-4344-9279-D767F8BC50A6}" presName="hierChild4" presStyleCnt="0"/>
      <dgm:spPr/>
    </dgm:pt>
    <dgm:pt modelId="{E49FC2BF-2B47-4EE8-AB11-0FFB477D7533}" type="pres">
      <dgm:prSet presAssocID="{4F4B4AED-C49D-4344-9279-D767F8BC50A6}" presName="hierChild5" presStyleCnt="0"/>
      <dgm:spPr/>
    </dgm:pt>
    <dgm:pt modelId="{8BDFA34E-28F6-4A91-B878-9534FD224F3A}" type="pres">
      <dgm:prSet presAssocID="{86A5E21C-AF3F-4315-9D18-764642EC0938}" presName="hierChild3" presStyleCnt="0"/>
      <dgm:spPr/>
    </dgm:pt>
    <dgm:pt modelId="{DD7803A9-01AD-4DEA-A3F1-913CECD86481}" type="pres">
      <dgm:prSet presAssocID="{E7458592-126C-4DB4-87A6-6DAEF4B77CB5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89E47BAB-EDB9-4811-9D21-8701FC58C6E8}" type="pres">
      <dgm:prSet presAssocID="{60EAE0C2-51B6-449B-BAF1-8A1E76F674D1}" presName="hierRoot3" presStyleCnt="0">
        <dgm:presLayoutVars>
          <dgm:hierBranch val="init"/>
        </dgm:presLayoutVars>
      </dgm:prSet>
      <dgm:spPr/>
    </dgm:pt>
    <dgm:pt modelId="{92E1D8D0-8F4A-47E0-937F-1F9661A006F1}" type="pres">
      <dgm:prSet presAssocID="{60EAE0C2-51B6-449B-BAF1-8A1E76F674D1}" presName="rootComposite3" presStyleCnt="0"/>
      <dgm:spPr/>
    </dgm:pt>
    <dgm:pt modelId="{3B901A95-0E49-41C7-9D79-05ED7F04A301}" type="pres">
      <dgm:prSet presAssocID="{60EAE0C2-51B6-449B-BAF1-8A1E76F674D1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51D76E-6395-46D6-8070-4E6FF7C7633C}" type="pres">
      <dgm:prSet presAssocID="{60EAE0C2-51B6-449B-BAF1-8A1E76F674D1}" presName="rootConnector3" presStyleLbl="asst1" presStyleIdx="0" presStyleCnt="1"/>
      <dgm:spPr/>
      <dgm:t>
        <a:bodyPr/>
        <a:lstStyle/>
        <a:p>
          <a:endParaRPr lang="es-ES"/>
        </a:p>
      </dgm:t>
    </dgm:pt>
    <dgm:pt modelId="{11F5FB10-7A32-4886-AD3A-2BA19109DB36}" type="pres">
      <dgm:prSet presAssocID="{60EAE0C2-51B6-449B-BAF1-8A1E76F674D1}" presName="hierChild6" presStyleCnt="0"/>
      <dgm:spPr/>
    </dgm:pt>
    <dgm:pt modelId="{864B37F5-915A-428C-8175-00133D8824FC}" type="pres">
      <dgm:prSet presAssocID="{60EAE0C2-51B6-449B-BAF1-8A1E76F674D1}" presName="hierChild7" presStyleCnt="0"/>
      <dgm:spPr/>
    </dgm:pt>
  </dgm:ptLst>
  <dgm:cxnLst>
    <dgm:cxn modelId="{B2F46617-CE80-4371-AE9D-B66E5FDBA5D5}" type="presOf" srcId="{60EAE0C2-51B6-449B-BAF1-8A1E76F674D1}" destId="{3B901A95-0E49-41C7-9D79-05ED7F04A301}" srcOrd="0" destOrd="0" presId="urn:microsoft.com/office/officeart/2005/8/layout/orgChart1"/>
    <dgm:cxn modelId="{3FCC96E2-356A-4BCA-BE51-B927EE421D44}" type="presOf" srcId="{86A5E21C-AF3F-4315-9D18-764642EC0938}" destId="{CFDDF97E-B020-4DC8-BE55-49E6868FD7A3}" srcOrd="0" destOrd="0" presId="urn:microsoft.com/office/officeart/2005/8/layout/orgChart1"/>
    <dgm:cxn modelId="{36E8C191-77E6-4F23-8B9A-F42A29AE75D1}" srcId="{86A5E21C-AF3F-4315-9D18-764642EC0938}" destId="{CA6CAAAF-F40F-44ED-A1F0-F0749FE46660}" srcOrd="2" destOrd="0" parTransId="{A04DB3BC-D38D-4F3F-9356-A1B9B88B678A}" sibTransId="{3357F83C-A84A-462E-8EFE-FC569CEB3310}"/>
    <dgm:cxn modelId="{2FD0EE87-C61C-41E3-8F71-D5609DB4FA2E}" type="presOf" srcId="{A368BC2C-A794-4783-ACAB-CF97DC43D622}" destId="{814A75E0-4F1D-45A6-8B66-0D6DD86943FD}" srcOrd="0" destOrd="0" presId="urn:microsoft.com/office/officeart/2005/8/layout/orgChart1"/>
    <dgm:cxn modelId="{51E35C92-6FFE-4CF4-BBD1-4CB6CDB24075}" srcId="{86A5E21C-AF3F-4315-9D18-764642EC0938}" destId="{C7B07006-9CB1-4618-AECD-65B405936209}" srcOrd="1" destOrd="0" parTransId="{73180559-C981-4EBB-BDE9-CA7D610A3D90}" sibTransId="{EBB82D70-E000-4696-BAD6-C8F9442C8632}"/>
    <dgm:cxn modelId="{AFBA51D3-8C4D-4D57-89C4-523BFD611E10}" type="presOf" srcId="{E7458592-126C-4DB4-87A6-6DAEF4B77CB5}" destId="{DD7803A9-01AD-4DEA-A3F1-913CECD86481}" srcOrd="0" destOrd="0" presId="urn:microsoft.com/office/officeart/2005/8/layout/orgChart1"/>
    <dgm:cxn modelId="{F3982ACB-0856-4634-8C32-E2618700A519}" type="presOf" srcId="{CA6CAAAF-F40F-44ED-A1F0-F0749FE46660}" destId="{EB8C89E0-E921-4AE3-8CD2-90273437C578}" srcOrd="0" destOrd="0" presId="urn:microsoft.com/office/officeart/2005/8/layout/orgChart1"/>
    <dgm:cxn modelId="{61AD1E35-D9E7-447F-9E73-3B6E8D8D63D4}" type="presOf" srcId="{73180559-C981-4EBB-BDE9-CA7D610A3D90}" destId="{F5C98A19-4CCF-4454-8241-E4F44F0F3ADA}" srcOrd="0" destOrd="0" presId="urn:microsoft.com/office/officeart/2005/8/layout/orgChart1"/>
    <dgm:cxn modelId="{DFFFAD51-2BDC-4005-AC56-49412EA1C847}" type="presOf" srcId="{C7B07006-9CB1-4618-AECD-65B405936209}" destId="{387C43B6-69BF-47F6-8DDD-4E15C59F4D6D}" srcOrd="0" destOrd="0" presId="urn:microsoft.com/office/officeart/2005/8/layout/orgChart1"/>
    <dgm:cxn modelId="{63A1367C-8E1A-4A94-AD33-C133DD950056}" type="presOf" srcId="{60EAE0C2-51B6-449B-BAF1-8A1E76F674D1}" destId="{4F51D76E-6395-46D6-8070-4E6FF7C7633C}" srcOrd="1" destOrd="0" presId="urn:microsoft.com/office/officeart/2005/8/layout/orgChart1"/>
    <dgm:cxn modelId="{0B45087A-7E57-4ACC-9869-2641A74B914C}" type="presOf" srcId="{F959EAFA-F873-45CD-8E8D-94C309D4E55A}" destId="{CC29DEDE-6E84-4AE9-94BD-8E9F16ECF423}" srcOrd="0" destOrd="0" presId="urn:microsoft.com/office/officeart/2005/8/layout/orgChart1"/>
    <dgm:cxn modelId="{0A418B7B-FBBA-45AA-B0D2-DAB655520CE1}" srcId="{86A5E21C-AF3F-4315-9D18-764642EC0938}" destId="{4F4B4AED-C49D-4344-9279-D767F8BC50A6}" srcOrd="3" destOrd="0" parTransId="{F959EAFA-F873-45CD-8E8D-94C309D4E55A}" sibTransId="{BF12EE66-DC07-45F4-B37F-297BE9F043B6}"/>
    <dgm:cxn modelId="{14E05996-F4DE-4D53-AE94-759B3B7D5A74}" type="presOf" srcId="{4F4B4AED-C49D-4344-9279-D767F8BC50A6}" destId="{936E5463-6F8F-4A94-9851-A384DDD6E287}" srcOrd="1" destOrd="0" presId="urn:microsoft.com/office/officeart/2005/8/layout/orgChart1"/>
    <dgm:cxn modelId="{4E5D8570-6C08-4BCE-A756-B3BB011A67BF}" type="presOf" srcId="{4F4B4AED-C49D-4344-9279-D767F8BC50A6}" destId="{EC9F7BEA-821A-4A92-B306-162EA6B7D5D0}" srcOrd="0" destOrd="0" presId="urn:microsoft.com/office/officeart/2005/8/layout/orgChart1"/>
    <dgm:cxn modelId="{CFFC80B5-E39C-481A-8F4C-03925214A07E}" srcId="{A368BC2C-A794-4783-ACAB-CF97DC43D622}" destId="{86A5E21C-AF3F-4315-9D18-764642EC0938}" srcOrd="0" destOrd="0" parTransId="{28D1D046-B82B-411A-A9AA-2A8292CE71EC}" sibTransId="{F82ED706-36F9-4A5B-A1E7-858F388A1AA2}"/>
    <dgm:cxn modelId="{B7A36ED3-9049-4470-84C2-4F46CED87C97}" srcId="{86A5E21C-AF3F-4315-9D18-764642EC0938}" destId="{60EAE0C2-51B6-449B-BAF1-8A1E76F674D1}" srcOrd="0" destOrd="0" parTransId="{E7458592-126C-4DB4-87A6-6DAEF4B77CB5}" sibTransId="{60F0DDAF-DD5D-49D9-9706-C93C1CBCB9B0}"/>
    <dgm:cxn modelId="{CAA5E17E-79A6-472E-B197-1EDAB6966EE7}" type="presOf" srcId="{86A5E21C-AF3F-4315-9D18-764642EC0938}" destId="{1468D3D2-6696-48F8-8032-F0CBCE133BE2}" srcOrd="1" destOrd="0" presId="urn:microsoft.com/office/officeart/2005/8/layout/orgChart1"/>
    <dgm:cxn modelId="{7BDE4B6F-77C5-4133-B937-7FDBB7354B25}" type="presOf" srcId="{A04DB3BC-D38D-4F3F-9356-A1B9B88B678A}" destId="{12F95182-29CC-424E-AB99-E8104DD9B147}" srcOrd="0" destOrd="0" presId="urn:microsoft.com/office/officeart/2005/8/layout/orgChart1"/>
    <dgm:cxn modelId="{3BE88410-1064-4699-887C-36D3644060A2}" type="presOf" srcId="{C7B07006-9CB1-4618-AECD-65B405936209}" destId="{F7C3E896-D6F1-4726-A5B7-D5DBE5088FA5}" srcOrd="1" destOrd="0" presId="urn:microsoft.com/office/officeart/2005/8/layout/orgChart1"/>
    <dgm:cxn modelId="{3494501D-1D0E-4B3F-9959-A437757A7001}" type="presOf" srcId="{CA6CAAAF-F40F-44ED-A1F0-F0749FE46660}" destId="{BFBE508F-05D1-4D5F-9E7B-1D0CFF3E7254}" srcOrd="1" destOrd="0" presId="urn:microsoft.com/office/officeart/2005/8/layout/orgChart1"/>
    <dgm:cxn modelId="{569B2B32-656E-43BC-BCED-A43E61766448}" type="presParOf" srcId="{814A75E0-4F1D-45A6-8B66-0D6DD86943FD}" destId="{7FDF8BC0-4769-4460-92B0-7AD580757BCE}" srcOrd="0" destOrd="0" presId="urn:microsoft.com/office/officeart/2005/8/layout/orgChart1"/>
    <dgm:cxn modelId="{66155E94-E8F8-4438-AC16-BD5345249069}" type="presParOf" srcId="{7FDF8BC0-4769-4460-92B0-7AD580757BCE}" destId="{E5912C6A-A561-4783-9F4D-E9E017607628}" srcOrd="0" destOrd="0" presId="urn:microsoft.com/office/officeart/2005/8/layout/orgChart1"/>
    <dgm:cxn modelId="{89395E6A-815A-4245-9CEE-6904DA66271E}" type="presParOf" srcId="{E5912C6A-A561-4783-9F4D-E9E017607628}" destId="{CFDDF97E-B020-4DC8-BE55-49E6868FD7A3}" srcOrd="0" destOrd="0" presId="urn:microsoft.com/office/officeart/2005/8/layout/orgChart1"/>
    <dgm:cxn modelId="{25AA44C6-2321-49D1-9710-4BA51F9F0706}" type="presParOf" srcId="{E5912C6A-A561-4783-9F4D-E9E017607628}" destId="{1468D3D2-6696-48F8-8032-F0CBCE133BE2}" srcOrd="1" destOrd="0" presId="urn:microsoft.com/office/officeart/2005/8/layout/orgChart1"/>
    <dgm:cxn modelId="{8A38FFD9-C81A-4DA2-8365-84CD26DAB3F2}" type="presParOf" srcId="{7FDF8BC0-4769-4460-92B0-7AD580757BCE}" destId="{277745D3-43D8-4F60-AC26-A62E0272905F}" srcOrd="1" destOrd="0" presId="urn:microsoft.com/office/officeart/2005/8/layout/orgChart1"/>
    <dgm:cxn modelId="{4A7DEE5C-8B2A-424D-90D1-4AE15E5675F0}" type="presParOf" srcId="{277745D3-43D8-4F60-AC26-A62E0272905F}" destId="{F5C98A19-4CCF-4454-8241-E4F44F0F3ADA}" srcOrd="0" destOrd="0" presId="urn:microsoft.com/office/officeart/2005/8/layout/orgChart1"/>
    <dgm:cxn modelId="{AA2464B7-C664-4258-BEDA-A04313441977}" type="presParOf" srcId="{277745D3-43D8-4F60-AC26-A62E0272905F}" destId="{42ECA1F9-41BE-435E-8DD2-93A2BB5D4691}" srcOrd="1" destOrd="0" presId="urn:microsoft.com/office/officeart/2005/8/layout/orgChart1"/>
    <dgm:cxn modelId="{0F49FA2C-77D4-4734-BEDC-FD81E340A4C1}" type="presParOf" srcId="{42ECA1F9-41BE-435E-8DD2-93A2BB5D4691}" destId="{E5EFA54A-D1C3-4DF6-A2C4-25BA56E40D89}" srcOrd="0" destOrd="0" presId="urn:microsoft.com/office/officeart/2005/8/layout/orgChart1"/>
    <dgm:cxn modelId="{04946D8F-C2A9-40EE-B6C0-83A5655DFE79}" type="presParOf" srcId="{E5EFA54A-D1C3-4DF6-A2C4-25BA56E40D89}" destId="{387C43B6-69BF-47F6-8DDD-4E15C59F4D6D}" srcOrd="0" destOrd="0" presId="urn:microsoft.com/office/officeart/2005/8/layout/orgChart1"/>
    <dgm:cxn modelId="{3C69822D-09CB-4D7D-AC10-B9E853ECC2B7}" type="presParOf" srcId="{E5EFA54A-D1C3-4DF6-A2C4-25BA56E40D89}" destId="{F7C3E896-D6F1-4726-A5B7-D5DBE5088FA5}" srcOrd="1" destOrd="0" presId="urn:microsoft.com/office/officeart/2005/8/layout/orgChart1"/>
    <dgm:cxn modelId="{8435C0EA-8B6F-4F0E-A55C-E0C4C1E0733C}" type="presParOf" srcId="{42ECA1F9-41BE-435E-8DD2-93A2BB5D4691}" destId="{1D2075D4-F467-4ACC-8E80-66F85AEB8185}" srcOrd="1" destOrd="0" presId="urn:microsoft.com/office/officeart/2005/8/layout/orgChart1"/>
    <dgm:cxn modelId="{DE4AB044-88C1-4468-802C-57452484D6EE}" type="presParOf" srcId="{42ECA1F9-41BE-435E-8DD2-93A2BB5D4691}" destId="{5FAD7B99-9693-434E-AA64-B379175E99A4}" srcOrd="2" destOrd="0" presId="urn:microsoft.com/office/officeart/2005/8/layout/orgChart1"/>
    <dgm:cxn modelId="{983FCD9A-995F-4AC9-842D-1E017634609B}" type="presParOf" srcId="{277745D3-43D8-4F60-AC26-A62E0272905F}" destId="{12F95182-29CC-424E-AB99-E8104DD9B147}" srcOrd="2" destOrd="0" presId="urn:microsoft.com/office/officeart/2005/8/layout/orgChart1"/>
    <dgm:cxn modelId="{EA7E8C12-B258-4BA7-9D9E-AB7A7A90C33A}" type="presParOf" srcId="{277745D3-43D8-4F60-AC26-A62E0272905F}" destId="{5687C965-8F42-45B5-B465-86F57628E170}" srcOrd="3" destOrd="0" presId="urn:microsoft.com/office/officeart/2005/8/layout/orgChart1"/>
    <dgm:cxn modelId="{839BED8A-9515-46C2-A626-105FD5981EC3}" type="presParOf" srcId="{5687C965-8F42-45B5-B465-86F57628E170}" destId="{E4687101-AE1B-49F0-B00C-5691D4E94E14}" srcOrd="0" destOrd="0" presId="urn:microsoft.com/office/officeart/2005/8/layout/orgChart1"/>
    <dgm:cxn modelId="{BC06D4E6-913F-40EB-8D2C-2000643E08C4}" type="presParOf" srcId="{E4687101-AE1B-49F0-B00C-5691D4E94E14}" destId="{EB8C89E0-E921-4AE3-8CD2-90273437C578}" srcOrd="0" destOrd="0" presId="urn:microsoft.com/office/officeart/2005/8/layout/orgChart1"/>
    <dgm:cxn modelId="{44A5E420-09A1-47A2-BC06-757644AA84A7}" type="presParOf" srcId="{E4687101-AE1B-49F0-B00C-5691D4E94E14}" destId="{BFBE508F-05D1-4D5F-9E7B-1D0CFF3E7254}" srcOrd="1" destOrd="0" presId="urn:microsoft.com/office/officeart/2005/8/layout/orgChart1"/>
    <dgm:cxn modelId="{D53D3B55-6377-4617-8AC7-3BB333A1FC61}" type="presParOf" srcId="{5687C965-8F42-45B5-B465-86F57628E170}" destId="{BDA08014-BEAE-4709-BAEC-3251DDB81AE5}" srcOrd="1" destOrd="0" presId="urn:microsoft.com/office/officeart/2005/8/layout/orgChart1"/>
    <dgm:cxn modelId="{5511F47D-1B56-4BED-9E38-CFAC376B14F7}" type="presParOf" srcId="{5687C965-8F42-45B5-B465-86F57628E170}" destId="{33C7FF62-1A16-402B-9388-DB302944FA83}" srcOrd="2" destOrd="0" presId="urn:microsoft.com/office/officeart/2005/8/layout/orgChart1"/>
    <dgm:cxn modelId="{03F369C1-8ACC-45D8-BDBD-766646EBF041}" type="presParOf" srcId="{277745D3-43D8-4F60-AC26-A62E0272905F}" destId="{CC29DEDE-6E84-4AE9-94BD-8E9F16ECF423}" srcOrd="4" destOrd="0" presId="urn:microsoft.com/office/officeart/2005/8/layout/orgChart1"/>
    <dgm:cxn modelId="{E3FF82AD-334A-4FBD-B56C-CC8E067B87F5}" type="presParOf" srcId="{277745D3-43D8-4F60-AC26-A62E0272905F}" destId="{251AF70E-1999-44B5-805B-EF552A21CE17}" srcOrd="5" destOrd="0" presId="urn:microsoft.com/office/officeart/2005/8/layout/orgChart1"/>
    <dgm:cxn modelId="{059E95C5-5B63-4454-8A8B-3A94FA5DAB6D}" type="presParOf" srcId="{251AF70E-1999-44B5-805B-EF552A21CE17}" destId="{598244BE-9640-4924-B4C0-1E88240C5CC9}" srcOrd="0" destOrd="0" presId="urn:microsoft.com/office/officeart/2005/8/layout/orgChart1"/>
    <dgm:cxn modelId="{231388DE-7143-40D4-8B09-DC924F371EFC}" type="presParOf" srcId="{598244BE-9640-4924-B4C0-1E88240C5CC9}" destId="{EC9F7BEA-821A-4A92-B306-162EA6B7D5D0}" srcOrd="0" destOrd="0" presId="urn:microsoft.com/office/officeart/2005/8/layout/orgChart1"/>
    <dgm:cxn modelId="{ECFCF4C9-2250-4533-96B2-891B9B0305CE}" type="presParOf" srcId="{598244BE-9640-4924-B4C0-1E88240C5CC9}" destId="{936E5463-6F8F-4A94-9851-A384DDD6E287}" srcOrd="1" destOrd="0" presId="urn:microsoft.com/office/officeart/2005/8/layout/orgChart1"/>
    <dgm:cxn modelId="{EC5DBF7F-EA4E-4F0B-8BD5-D220C084BCD7}" type="presParOf" srcId="{251AF70E-1999-44B5-805B-EF552A21CE17}" destId="{E7CC1426-290E-46E6-8F05-4B2AD642C8CE}" srcOrd="1" destOrd="0" presId="urn:microsoft.com/office/officeart/2005/8/layout/orgChart1"/>
    <dgm:cxn modelId="{B3AD1954-AE04-4108-B129-9C546C992B47}" type="presParOf" srcId="{251AF70E-1999-44B5-805B-EF552A21CE17}" destId="{E49FC2BF-2B47-4EE8-AB11-0FFB477D7533}" srcOrd="2" destOrd="0" presId="urn:microsoft.com/office/officeart/2005/8/layout/orgChart1"/>
    <dgm:cxn modelId="{7CD710FE-F129-458B-BB45-875C35D6F81A}" type="presParOf" srcId="{7FDF8BC0-4769-4460-92B0-7AD580757BCE}" destId="{8BDFA34E-28F6-4A91-B878-9534FD224F3A}" srcOrd="2" destOrd="0" presId="urn:microsoft.com/office/officeart/2005/8/layout/orgChart1"/>
    <dgm:cxn modelId="{707BD186-FDF7-4D5F-8F7D-5C0E5D564557}" type="presParOf" srcId="{8BDFA34E-28F6-4A91-B878-9534FD224F3A}" destId="{DD7803A9-01AD-4DEA-A3F1-913CECD86481}" srcOrd="0" destOrd="0" presId="urn:microsoft.com/office/officeart/2005/8/layout/orgChart1"/>
    <dgm:cxn modelId="{5EF2FCD4-9504-4016-BF8D-E0571989716B}" type="presParOf" srcId="{8BDFA34E-28F6-4A91-B878-9534FD224F3A}" destId="{89E47BAB-EDB9-4811-9D21-8701FC58C6E8}" srcOrd="1" destOrd="0" presId="urn:microsoft.com/office/officeart/2005/8/layout/orgChart1"/>
    <dgm:cxn modelId="{E00D310A-338B-4ED7-8946-326213847B84}" type="presParOf" srcId="{89E47BAB-EDB9-4811-9D21-8701FC58C6E8}" destId="{92E1D8D0-8F4A-47E0-937F-1F9661A006F1}" srcOrd="0" destOrd="0" presId="urn:microsoft.com/office/officeart/2005/8/layout/orgChart1"/>
    <dgm:cxn modelId="{B9513B8F-8B0D-46C1-86BE-3A66CC8C9795}" type="presParOf" srcId="{92E1D8D0-8F4A-47E0-937F-1F9661A006F1}" destId="{3B901A95-0E49-41C7-9D79-05ED7F04A301}" srcOrd="0" destOrd="0" presId="urn:microsoft.com/office/officeart/2005/8/layout/orgChart1"/>
    <dgm:cxn modelId="{BEC16E27-CBCD-413C-AC32-36EB90D79B75}" type="presParOf" srcId="{92E1D8D0-8F4A-47E0-937F-1F9661A006F1}" destId="{4F51D76E-6395-46D6-8070-4E6FF7C7633C}" srcOrd="1" destOrd="0" presId="urn:microsoft.com/office/officeart/2005/8/layout/orgChart1"/>
    <dgm:cxn modelId="{DC759EB8-4ACE-4BD8-B283-A583A46ECDE8}" type="presParOf" srcId="{89E47BAB-EDB9-4811-9D21-8701FC58C6E8}" destId="{11F5FB10-7A32-4886-AD3A-2BA19109DB36}" srcOrd="1" destOrd="0" presId="urn:microsoft.com/office/officeart/2005/8/layout/orgChart1"/>
    <dgm:cxn modelId="{A2F9A432-38C4-481A-BCEF-2C2DDFADAD4B}" type="presParOf" srcId="{89E47BAB-EDB9-4811-9D21-8701FC58C6E8}" destId="{864B37F5-915A-428C-8175-00133D8824F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DB4E40F7-DA55-4811-8D1A-A538853DAE7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E150CD-F776-47B8-84A5-F2CF7ACAAC56}">
      <dgm:prSet phldrT="[Texto]" custT="1"/>
      <dgm:spPr/>
      <dgm:t>
        <a:bodyPr/>
        <a:lstStyle/>
        <a:p>
          <a:r>
            <a:rPr lang="es-ES" sz="1200" dirty="0" smtClean="0"/>
            <a:t>Director(a) Parques Públicos </a:t>
          </a:r>
        </a:p>
      </dgm:t>
    </dgm:pt>
    <dgm:pt modelId="{415BCF97-2213-48EA-9953-D47E030835F7}" type="parTrans" cxnId="{4533C2C2-2691-451A-B26F-43241B7D6298}">
      <dgm:prSet/>
      <dgm:spPr/>
      <dgm:t>
        <a:bodyPr/>
        <a:lstStyle/>
        <a:p>
          <a:endParaRPr lang="es-ES" sz="1200"/>
        </a:p>
      </dgm:t>
    </dgm:pt>
    <dgm:pt modelId="{FEC6BFD3-87F0-452E-8CFE-860440AAD072}" type="sibTrans" cxnId="{4533C2C2-2691-451A-B26F-43241B7D6298}">
      <dgm:prSet/>
      <dgm:spPr/>
      <dgm:t>
        <a:bodyPr/>
        <a:lstStyle/>
        <a:p>
          <a:endParaRPr lang="es-ES" sz="1200"/>
        </a:p>
      </dgm:t>
    </dgm:pt>
    <dgm:pt modelId="{79AB7FB3-179A-4D7F-980D-74EE92103E39}" type="asst">
      <dgm:prSet phldrT="[Texto]" custT="1"/>
      <dgm:spPr/>
      <dgm:t>
        <a:bodyPr/>
        <a:lstStyle/>
        <a:p>
          <a:r>
            <a:rPr lang="es-ES" sz="1200" dirty="0" smtClean="0"/>
            <a:t>Coordinador(a) General Parques</a:t>
          </a:r>
          <a:endParaRPr lang="es-ES" sz="1200" dirty="0"/>
        </a:p>
      </dgm:t>
    </dgm:pt>
    <dgm:pt modelId="{532ED3B1-4DA3-4B39-BC04-1EAC3AF41055}" type="parTrans" cxnId="{15EFF033-8C70-423F-84CD-4FEAC6EE4164}">
      <dgm:prSet/>
      <dgm:spPr/>
      <dgm:t>
        <a:bodyPr/>
        <a:lstStyle/>
        <a:p>
          <a:endParaRPr lang="es-ES" sz="1200"/>
        </a:p>
      </dgm:t>
    </dgm:pt>
    <dgm:pt modelId="{A074F30B-C46E-4D25-9858-E466636E486D}" type="sibTrans" cxnId="{15EFF033-8C70-423F-84CD-4FEAC6EE4164}">
      <dgm:prSet/>
      <dgm:spPr/>
      <dgm:t>
        <a:bodyPr/>
        <a:lstStyle/>
        <a:p>
          <a:endParaRPr lang="es-ES" sz="1200"/>
        </a:p>
      </dgm:t>
    </dgm:pt>
    <dgm:pt modelId="{01CD8C53-BFB0-4EAB-BECE-CE26ACA1A2AD}">
      <dgm:prSet phldrT="[Texto]" custT="1"/>
      <dgm:spPr/>
      <dgm:t>
        <a:bodyPr/>
        <a:lstStyle/>
        <a:p>
          <a:r>
            <a:rPr lang="es-ES" sz="1200" dirty="0" smtClean="0"/>
            <a:t>Coordinador(a) Administrativo(a) Parques Públicos </a:t>
          </a:r>
        </a:p>
      </dgm:t>
    </dgm:pt>
    <dgm:pt modelId="{529EE65C-D38D-439D-B21E-2B8339710767}" type="parTrans" cxnId="{567A5FF3-2353-482C-8515-7A728124BC0C}">
      <dgm:prSet/>
      <dgm:spPr/>
      <dgm:t>
        <a:bodyPr/>
        <a:lstStyle/>
        <a:p>
          <a:endParaRPr lang="es-ES" sz="1200"/>
        </a:p>
      </dgm:t>
    </dgm:pt>
    <dgm:pt modelId="{F49E1DD3-1EF0-4E34-BAA6-5DEA19B91177}" type="sibTrans" cxnId="{567A5FF3-2353-482C-8515-7A728124BC0C}">
      <dgm:prSet/>
      <dgm:spPr/>
      <dgm:t>
        <a:bodyPr/>
        <a:lstStyle/>
        <a:p>
          <a:endParaRPr lang="es-ES" sz="1200"/>
        </a:p>
      </dgm:t>
    </dgm:pt>
    <dgm:pt modelId="{5696CA6D-9CEA-46F8-A969-761C4B24461F}" type="asst">
      <dgm:prSet custT="1"/>
      <dgm:spPr/>
      <dgm:t>
        <a:bodyPr/>
        <a:lstStyle/>
        <a:p>
          <a:r>
            <a:rPr lang="es-ES" sz="1200" dirty="0" smtClean="0"/>
            <a:t>Chofer</a:t>
          </a:r>
        </a:p>
      </dgm:t>
    </dgm:pt>
    <dgm:pt modelId="{850EB4B4-C7BE-4AEA-97C5-C8EEEAC58224}" type="parTrans" cxnId="{CBB292C1-1369-4F95-B91F-9B82F740C3B4}">
      <dgm:prSet/>
      <dgm:spPr/>
      <dgm:t>
        <a:bodyPr/>
        <a:lstStyle/>
        <a:p>
          <a:endParaRPr lang="es-ES" sz="1200"/>
        </a:p>
      </dgm:t>
    </dgm:pt>
    <dgm:pt modelId="{C1E91255-DCD8-4B64-A893-A2BF99A38A57}" type="sibTrans" cxnId="{CBB292C1-1369-4F95-B91F-9B82F740C3B4}">
      <dgm:prSet/>
      <dgm:spPr/>
      <dgm:t>
        <a:bodyPr/>
        <a:lstStyle/>
        <a:p>
          <a:endParaRPr lang="es-ES" sz="1200"/>
        </a:p>
      </dgm:t>
    </dgm:pt>
    <dgm:pt modelId="{5BA97A4E-FFB7-4040-A3A6-BE8EAC49E727}" type="asst">
      <dgm:prSet custT="1"/>
      <dgm:spPr/>
      <dgm:t>
        <a:bodyPr/>
        <a:lstStyle/>
        <a:p>
          <a:r>
            <a:rPr lang="es-ES" sz="1200" dirty="0" smtClean="0"/>
            <a:t>Auxiliares Administrativos(as)</a:t>
          </a:r>
          <a:endParaRPr lang="es-ES" sz="1200" dirty="0"/>
        </a:p>
      </dgm:t>
    </dgm:pt>
    <dgm:pt modelId="{B3C0857D-FC84-4F22-8316-A203A33416E8}" type="parTrans" cxnId="{49A04269-CC6A-49AA-9F96-E2776EDBCFF2}">
      <dgm:prSet/>
      <dgm:spPr/>
      <dgm:t>
        <a:bodyPr/>
        <a:lstStyle/>
        <a:p>
          <a:endParaRPr lang="es-ES" sz="1200"/>
        </a:p>
      </dgm:t>
    </dgm:pt>
    <dgm:pt modelId="{962300EE-15D9-42C1-AA05-0353CBBB54F4}" type="sibTrans" cxnId="{49A04269-CC6A-49AA-9F96-E2776EDBCFF2}">
      <dgm:prSet/>
      <dgm:spPr/>
      <dgm:t>
        <a:bodyPr/>
        <a:lstStyle/>
        <a:p>
          <a:endParaRPr lang="es-ES" sz="1200"/>
        </a:p>
      </dgm:t>
    </dgm:pt>
    <dgm:pt modelId="{CFFEEA9B-6D74-46B2-8135-B59F52B6CB9A}" type="asst">
      <dgm:prSet custT="1"/>
      <dgm:spPr/>
      <dgm:t>
        <a:bodyPr/>
        <a:lstStyle/>
        <a:p>
          <a:r>
            <a:rPr lang="es-ES" sz="1200" dirty="0" smtClean="0"/>
            <a:t>Oficial Administrativo(a)</a:t>
          </a:r>
          <a:endParaRPr lang="es-ES" sz="1200" dirty="0"/>
        </a:p>
      </dgm:t>
    </dgm:pt>
    <dgm:pt modelId="{6E0E402B-FB17-4981-ACAB-BCC77A20AC13}" type="parTrans" cxnId="{5280814E-D391-4A90-A062-1000CD6A7F58}">
      <dgm:prSet/>
      <dgm:spPr/>
      <dgm:t>
        <a:bodyPr/>
        <a:lstStyle/>
        <a:p>
          <a:endParaRPr lang="es-ES" sz="1200"/>
        </a:p>
      </dgm:t>
    </dgm:pt>
    <dgm:pt modelId="{E58A95C6-BF3B-4A0B-A351-2A9503E821A6}" type="sibTrans" cxnId="{5280814E-D391-4A90-A062-1000CD6A7F58}">
      <dgm:prSet/>
      <dgm:spPr/>
      <dgm:t>
        <a:bodyPr/>
        <a:lstStyle/>
        <a:p>
          <a:endParaRPr lang="es-ES" sz="1200"/>
        </a:p>
      </dgm:t>
    </dgm:pt>
    <dgm:pt modelId="{F240BF1F-69CD-45CA-BD6A-07C330041C1C}">
      <dgm:prSet custT="1"/>
      <dgm:spPr/>
      <dgm:t>
        <a:bodyPr/>
        <a:lstStyle/>
        <a:p>
          <a:r>
            <a:rPr lang="es-ES" sz="1200" dirty="0" smtClean="0"/>
            <a:t>Coordinador(a) </a:t>
          </a:r>
        </a:p>
      </dgm:t>
    </dgm:pt>
    <dgm:pt modelId="{DBC14604-7A4C-4AD6-A614-E96E7E0A4E4B}" type="parTrans" cxnId="{465C1FC6-A447-4D0E-8B43-66ACDBF6286F}">
      <dgm:prSet/>
      <dgm:spPr/>
      <dgm:t>
        <a:bodyPr/>
        <a:lstStyle/>
        <a:p>
          <a:endParaRPr lang="es-ES" sz="1200"/>
        </a:p>
      </dgm:t>
    </dgm:pt>
    <dgm:pt modelId="{B6479DFF-7A55-4EB4-AF1A-910EA8102CBB}" type="sibTrans" cxnId="{465C1FC6-A447-4D0E-8B43-66ACDBF6286F}">
      <dgm:prSet/>
      <dgm:spPr/>
      <dgm:t>
        <a:bodyPr/>
        <a:lstStyle/>
        <a:p>
          <a:endParaRPr lang="es-ES" sz="1200"/>
        </a:p>
      </dgm:t>
    </dgm:pt>
    <dgm:pt modelId="{0F7A1948-E2AF-4190-A80C-35708F5353E1}">
      <dgm:prSet custT="1"/>
      <dgm:spPr/>
      <dgm:t>
        <a:bodyPr/>
        <a:lstStyle/>
        <a:p>
          <a:r>
            <a:rPr lang="es-ES" sz="1200" dirty="0" smtClean="0"/>
            <a:t>Jefe(a) Operativo(a) Parque Tucán </a:t>
          </a:r>
        </a:p>
      </dgm:t>
    </dgm:pt>
    <dgm:pt modelId="{103B3DC0-26E8-4185-8FCC-E87A86C95750}" type="parTrans" cxnId="{EE3E62EE-833D-472C-B865-E014EFE8D443}">
      <dgm:prSet/>
      <dgm:spPr/>
      <dgm:t>
        <a:bodyPr/>
        <a:lstStyle/>
        <a:p>
          <a:endParaRPr lang="es-ES" sz="1200"/>
        </a:p>
      </dgm:t>
    </dgm:pt>
    <dgm:pt modelId="{3E443D83-D06E-4E9B-B98F-B45BE1BC1D62}" type="sibTrans" cxnId="{EE3E62EE-833D-472C-B865-E014EFE8D443}">
      <dgm:prSet/>
      <dgm:spPr/>
      <dgm:t>
        <a:bodyPr/>
        <a:lstStyle/>
        <a:p>
          <a:endParaRPr lang="es-ES" sz="1200"/>
        </a:p>
      </dgm:t>
    </dgm:pt>
    <dgm:pt modelId="{E17BABE1-A85B-4B18-861C-F031B06C7A89}">
      <dgm:prSet custT="1"/>
      <dgm:spPr/>
      <dgm:t>
        <a:bodyPr/>
        <a:lstStyle/>
        <a:p>
          <a:r>
            <a:rPr lang="es-ES" sz="1200" dirty="0" smtClean="0"/>
            <a:t>Jefe(a) Operativo(a) Parque Aztlán </a:t>
          </a:r>
        </a:p>
      </dgm:t>
    </dgm:pt>
    <dgm:pt modelId="{1AB79899-4251-47D3-8CAD-A644D3CA0F95}" type="parTrans" cxnId="{335EF15F-2738-4075-97E1-093C39AD7CB3}">
      <dgm:prSet/>
      <dgm:spPr/>
      <dgm:t>
        <a:bodyPr/>
        <a:lstStyle/>
        <a:p>
          <a:endParaRPr lang="es-ES" sz="1200"/>
        </a:p>
      </dgm:t>
    </dgm:pt>
    <dgm:pt modelId="{B820B109-B148-4697-8118-D8C9177AB0AD}" type="sibTrans" cxnId="{335EF15F-2738-4075-97E1-093C39AD7CB3}">
      <dgm:prSet/>
      <dgm:spPr/>
      <dgm:t>
        <a:bodyPr/>
        <a:lstStyle/>
        <a:p>
          <a:endParaRPr lang="es-ES" sz="1200"/>
        </a:p>
      </dgm:t>
    </dgm:pt>
    <dgm:pt modelId="{D789A12A-592D-42AC-98AE-69AA9C3340DB}">
      <dgm:prSet custT="1"/>
      <dgm:spPr/>
      <dgm:t>
        <a:bodyPr/>
        <a:lstStyle/>
        <a:p>
          <a:r>
            <a:rPr lang="es-ES" sz="1200" dirty="0" smtClean="0"/>
            <a:t>Coordinador(a) Operativo(a)</a:t>
          </a:r>
        </a:p>
      </dgm:t>
    </dgm:pt>
    <dgm:pt modelId="{6F1EFD31-2C2C-4491-B53E-B869E598CF85}" type="parTrans" cxnId="{D7809244-E8F3-4F41-B532-CF7696927941}">
      <dgm:prSet/>
      <dgm:spPr/>
      <dgm:t>
        <a:bodyPr/>
        <a:lstStyle/>
        <a:p>
          <a:endParaRPr lang="es-ES" sz="1200"/>
        </a:p>
      </dgm:t>
    </dgm:pt>
    <dgm:pt modelId="{19B645FE-D4E7-4886-A7FA-FE90B0A3553A}" type="sibTrans" cxnId="{D7809244-E8F3-4F41-B532-CF7696927941}">
      <dgm:prSet/>
      <dgm:spPr/>
      <dgm:t>
        <a:bodyPr/>
        <a:lstStyle/>
        <a:p>
          <a:endParaRPr lang="es-ES" sz="1200"/>
        </a:p>
      </dgm:t>
    </dgm:pt>
    <dgm:pt modelId="{F640F143-1436-47B3-A699-3AECED627119}" type="pres">
      <dgm:prSet presAssocID="{DB4E40F7-DA55-4811-8D1A-A538853DAE7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19E283-CB75-4285-8FB0-A0DD772C8C03}" type="pres">
      <dgm:prSet presAssocID="{8FE150CD-F776-47B8-84A5-F2CF7ACAAC56}" presName="hierRoot1" presStyleCnt="0">
        <dgm:presLayoutVars>
          <dgm:hierBranch val="init"/>
        </dgm:presLayoutVars>
      </dgm:prSet>
      <dgm:spPr/>
    </dgm:pt>
    <dgm:pt modelId="{EF1151AE-27C1-4CDA-97ED-111F676E78C5}" type="pres">
      <dgm:prSet presAssocID="{8FE150CD-F776-47B8-84A5-F2CF7ACAAC56}" presName="rootComposite1" presStyleCnt="0"/>
      <dgm:spPr/>
    </dgm:pt>
    <dgm:pt modelId="{62EF540E-4252-447C-8160-5AC15DCD8615}" type="pres">
      <dgm:prSet presAssocID="{8FE150CD-F776-47B8-84A5-F2CF7ACAAC56}" presName="rootText1" presStyleLbl="node0" presStyleIdx="0" presStyleCnt="1" custScaleX="164367" custScaleY="947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2F8386-7722-47C3-8DA8-33D385015F41}" type="pres">
      <dgm:prSet presAssocID="{8FE150CD-F776-47B8-84A5-F2CF7ACAAC5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47799F2-AAEA-4F8F-B236-6AB5BFCEE6E2}" type="pres">
      <dgm:prSet presAssocID="{8FE150CD-F776-47B8-84A5-F2CF7ACAAC56}" presName="hierChild2" presStyleCnt="0"/>
      <dgm:spPr/>
    </dgm:pt>
    <dgm:pt modelId="{5FFE9118-DCFD-4C7A-B8D7-35000145E1C9}" type="pres">
      <dgm:prSet presAssocID="{529EE65C-D38D-439D-B21E-2B8339710767}" presName="Name37" presStyleLbl="parChTrans1D2" presStyleIdx="0" presStyleCnt="2"/>
      <dgm:spPr/>
      <dgm:t>
        <a:bodyPr/>
        <a:lstStyle/>
        <a:p>
          <a:endParaRPr lang="es-ES"/>
        </a:p>
      </dgm:t>
    </dgm:pt>
    <dgm:pt modelId="{F29799FC-4D89-47D9-93DE-B0418209D571}" type="pres">
      <dgm:prSet presAssocID="{01CD8C53-BFB0-4EAB-BECE-CE26ACA1A2AD}" presName="hierRoot2" presStyleCnt="0">
        <dgm:presLayoutVars>
          <dgm:hierBranch/>
        </dgm:presLayoutVars>
      </dgm:prSet>
      <dgm:spPr/>
    </dgm:pt>
    <dgm:pt modelId="{1102283F-4D17-462E-BD85-5D14412867C7}" type="pres">
      <dgm:prSet presAssocID="{01CD8C53-BFB0-4EAB-BECE-CE26ACA1A2AD}" presName="rootComposite" presStyleCnt="0"/>
      <dgm:spPr/>
    </dgm:pt>
    <dgm:pt modelId="{F8108F41-11A6-4BB2-8576-6B4930629144}" type="pres">
      <dgm:prSet presAssocID="{01CD8C53-BFB0-4EAB-BECE-CE26ACA1A2AD}" presName="rootText" presStyleLbl="node2" presStyleIdx="0" presStyleCnt="1" custScaleX="162638" custScaleY="9075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EFA37F-1C0E-4463-941D-FB30ED37CF6F}" type="pres">
      <dgm:prSet presAssocID="{01CD8C53-BFB0-4EAB-BECE-CE26ACA1A2AD}" presName="rootConnector" presStyleLbl="node2" presStyleIdx="0" presStyleCnt="1"/>
      <dgm:spPr/>
      <dgm:t>
        <a:bodyPr/>
        <a:lstStyle/>
        <a:p>
          <a:endParaRPr lang="es-ES"/>
        </a:p>
      </dgm:t>
    </dgm:pt>
    <dgm:pt modelId="{77951BFF-78A5-4E3A-BAB0-A58F8F5F8883}" type="pres">
      <dgm:prSet presAssocID="{01CD8C53-BFB0-4EAB-BECE-CE26ACA1A2AD}" presName="hierChild4" presStyleCnt="0"/>
      <dgm:spPr/>
    </dgm:pt>
    <dgm:pt modelId="{AAA84945-A5DD-440B-9289-DFD5A4BC9A28}" type="pres">
      <dgm:prSet presAssocID="{DBC14604-7A4C-4AD6-A614-E96E7E0A4E4B}" presName="Name35" presStyleLbl="parChTrans1D3" presStyleIdx="0" presStyleCnt="7"/>
      <dgm:spPr/>
      <dgm:t>
        <a:bodyPr/>
        <a:lstStyle/>
        <a:p>
          <a:endParaRPr lang="es-ES"/>
        </a:p>
      </dgm:t>
    </dgm:pt>
    <dgm:pt modelId="{281BA197-97BD-46C6-ABE4-477610C18860}" type="pres">
      <dgm:prSet presAssocID="{F240BF1F-69CD-45CA-BD6A-07C330041C1C}" presName="hierRoot2" presStyleCnt="0">
        <dgm:presLayoutVars>
          <dgm:hierBranch val="init"/>
        </dgm:presLayoutVars>
      </dgm:prSet>
      <dgm:spPr/>
    </dgm:pt>
    <dgm:pt modelId="{0B985383-CF21-4C95-A9A3-9E29930C5733}" type="pres">
      <dgm:prSet presAssocID="{F240BF1F-69CD-45CA-BD6A-07C330041C1C}" presName="rootComposite" presStyleCnt="0"/>
      <dgm:spPr/>
    </dgm:pt>
    <dgm:pt modelId="{11551B0E-80FE-4254-A253-14C83B0C50C7}" type="pres">
      <dgm:prSet presAssocID="{F240BF1F-69CD-45CA-BD6A-07C330041C1C}" presName="rootText" presStyleLbl="node3" presStyleIdx="0" presStyleCnt="4" custScaleX="123217" custScaleY="1010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E622BCC-F6FB-47FB-89EE-FA9CBFFBA55A}" type="pres">
      <dgm:prSet presAssocID="{F240BF1F-69CD-45CA-BD6A-07C330041C1C}" presName="rootConnector" presStyleLbl="node3" presStyleIdx="0" presStyleCnt="4"/>
      <dgm:spPr/>
      <dgm:t>
        <a:bodyPr/>
        <a:lstStyle/>
        <a:p>
          <a:endParaRPr lang="es-ES"/>
        </a:p>
      </dgm:t>
    </dgm:pt>
    <dgm:pt modelId="{D369179C-A8CE-4C29-AFB5-2D6B463926A7}" type="pres">
      <dgm:prSet presAssocID="{F240BF1F-69CD-45CA-BD6A-07C330041C1C}" presName="hierChild4" presStyleCnt="0"/>
      <dgm:spPr/>
    </dgm:pt>
    <dgm:pt modelId="{DE1670B0-D5FC-4A71-B547-316BAE0B1001}" type="pres">
      <dgm:prSet presAssocID="{F240BF1F-69CD-45CA-BD6A-07C330041C1C}" presName="hierChild5" presStyleCnt="0"/>
      <dgm:spPr/>
    </dgm:pt>
    <dgm:pt modelId="{F2DD1825-2165-4F22-A0C0-A6973304447E}" type="pres">
      <dgm:prSet presAssocID="{103B3DC0-26E8-4185-8FCC-E87A86C95750}" presName="Name35" presStyleLbl="parChTrans1D3" presStyleIdx="1" presStyleCnt="7"/>
      <dgm:spPr/>
      <dgm:t>
        <a:bodyPr/>
        <a:lstStyle/>
        <a:p>
          <a:endParaRPr lang="es-ES"/>
        </a:p>
      </dgm:t>
    </dgm:pt>
    <dgm:pt modelId="{367CA058-180C-4C2F-AB3A-1F5CB0FF78D2}" type="pres">
      <dgm:prSet presAssocID="{0F7A1948-E2AF-4190-A80C-35708F5353E1}" presName="hierRoot2" presStyleCnt="0">
        <dgm:presLayoutVars>
          <dgm:hierBranch val="init"/>
        </dgm:presLayoutVars>
      </dgm:prSet>
      <dgm:spPr/>
    </dgm:pt>
    <dgm:pt modelId="{9C9889C2-CFB8-4C7D-9B05-E639E3401168}" type="pres">
      <dgm:prSet presAssocID="{0F7A1948-E2AF-4190-A80C-35708F5353E1}" presName="rootComposite" presStyleCnt="0"/>
      <dgm:spPr/>
    </dgm:pt>
    <dgm:pt modelId="{2EEBEA22-9BD2-4A9F-A1F3-609BC21C7AE5}" type="pres">
      <dgm:prSet presAssocID="{0F7A1948-E2AF-4190-A80C-35708F5353E1}" presName="rootText" presStyleLbl="node3" presStyleIdx="1" presStyleCnt="4" custScaleX="123217" custScaleY="1010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3E5F213-451A-4022-892A-6D978CFA87BF}" type="pres">
      <dgm:prSet presAssocID="{0F7A1948-E2AF-4190-A80C-35708F5353E1}" presName="rootConnector" presStyleLbl="node3" presStyleIdx="1" presStyleCnt="4"/>
      <dgm:spPr/>
      <dgm:t>
        <a:bodyPr/>
        <a:lstStyle/>
        <a:p>
          <a:endParaRPr lang="es-ES"/>
        </a:p>
      </dgm:t>
    </dgm:pt>
    <dgm:pt modelId="{61D16F79-1AB2-42D7-9BF2-27DEF483CEBF}" type="pres">
      <dgm:prSet presAssocID="{0F7A1948-E2AF-4190-A80C-35708F5353E1}" presName="hierChild4" presStyleCnt="0"/>
      <dgm:spPr/>
    </dgm:pt>
    <dgm:pt modelId="{17453601-6CD0-4357-B9D6-D60D25C489D0}" type="pres">
      <dgm:prSet presAssocID="{0F7A1948-E2AF-4190-A80C-35708F5353E1}" presName="hierChild5" presStyleCnt="0"/>
      <dgm:spPr/>
    </dgm:pt>
    <dgm:pt modelId="{225D4545-B461-402E-AECD-8563EB2508D9}" type="pres">
      <dgm:prSet presAssocID="{1AB79899-4251-47D3-8CAD-A644D3CA0F95}" presName="Name35" presStyleLbl="parChTrans1D3" presStyleIdx="2" presStyleCnt="7"/>
      <dgm:spPr/>
      <dgm:t>
        <a:bodyPr/>
        <a:lstStyle/>
        <a:p>
          <a:endParaRPr lang="es-ES"/>
        </a:p>
      </dgm:t>
    </dgm:pt>
    <dgm:pt modelId="{64C934F6-C687-4D71-A1D9-15DD8A2CC27D}" type="pres">
      <dgm:prSet presAssocID="{E17BABE1-A85B-4B18-861C-F031B06C7A89}" presName="hierRoot2" presStyleCnt="0">
        <dgm:presLayoutVars>
          <dgm:hierBranch val="init"/>
        </dgm:presLayoutVars>
      </dgm:prSet>
      <dgm:spPr/>
    </dgm:pt>
    <dgm:pt modelId="{753C019B-A6E2-4FD5-AF9F-6FE48EF5437C}" type="pres">
      <dgm:prSet presAssocID="{E17BABE1-A85B-4B18-861C-F031B06C7A89}" presName="rootComposite" presStyleCnt="0"/>
      <dgm:spPr/>
    </dgm:pt>
    <dgm:pt modelId="{8AEAA738-2F36-495D-A68C-911F44B08C03}" type="pres">
      <dgm:prSet presAssocID="{E17BABE1-A85B-4B18-861C-F031B06C7A89}" presName="rootText" presStyleLbl="node3" presStyleIdx="2" presStyleCnt="4" custScaleX="123217" custScaleY="1010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C1E2625-3889-466D-8C63-16519E8705D8}" type="pres">
      <dgm:prSet presAssocID="{E17BABE1-A85B-4B18-861C-F031B06C7A89}" presName="rootConnector" presStyleLbl="node3" presStyleIdx="2" presStyleCnt="4"/>
      <dgm:spPr/>
      <dgm:t>
        <a:bodyPr/>
        <a:lstStyle/>
        <a:p>
          <a:endParaRPr lang="es-ES"/>
        </a:p>
      </dgm:t>
    </dgm:pt>
    <dgm:pt modelId="{366EDD6D-D40F-482E-B0D7-15C8D354A0DD}" type="pres">
      <dgm:prSet presAssocID="{E17BABE1-A85B-4B18-861C-F031B06C7A89}" presName="hierChild4" presStyleCnt="0"/>
      <dgm:spPr/>
    </dgm:pt>
    <dgm:pt modelId="{9032E194-BF60-49E4-ACCE-393B0952E830}" type="pres">
      <dgm:prSet presAssocID="{E17BABE1-A85B-4B18-861C-F031B06C7A89}" presName="hierChild5" presStyleCnt="0"/>
      <dgm:spPr/>
    </dgm:pt>
    <dgm:pt modelId="{B99D478C-BC93-4E01-BC9D-1B96E3D3FEED}" type="pres">
      <dgm:prSet presAssocID="{6F1EFD31-2C2C-4491-B53E-B869E598CF85}" presName="Name35" presStyleLbl="parChTrans1D3" presStyleIdx="3" presStyleCnt="7"/>
      <dgm:spPr/>
      <dgm:t>
        <a:bodyPr/>
        <a:lstStyle/>
        <a:p>
          <a:endParaRPr lang="es-ES"/>
        </a:p>
      </dgm:t>
    </dgm:pt>
    <dgm:pt modelId="{23E8E9D2-D909-4DE6-A790-93582D785265}" type="pres">
      <dgm:prSet presAssocID="{D789A12A-592D-42AC-98AE-69AA9C3340DB}" presName="hierRoot2" presStyleCnt="0">
        <dgm:presLayoutVars>
          <dgm:hierBranch val="init"/>
        </dgm:presLayoutVars>
      </dgm:prSet>
      <dgm:spPr/>
    </dgm:pt>
    <dgm:pt modelId="{9827A521-E2B8-47C5-AF12-AAFE6ADBBE11}" type="pres">
      <dgm:prSet presAssocID="{D789A12A-592D-42AC-98AE-69AA9C3340DB}" presName="rootComposite" presStyleCnt="0"/>
      <dgm:spPr/>
    </dgm:pt>
    <dgm:pt modelId="{1DE7D722-114D-4721-ADDA-CC085EBFC368}" type="pres">
      <dgm:prSet presAssocID="{D789A12A-592D-42AC-98AE-69AA9C3340DB}" presName="rootText" presStyleLbl="node3" presStyleIdx="3" presStyleCnt="4" custScaleX="123217" custScaleY="1010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5C84F5-A344-4A30-9772-8B70345F0336}" type="pres">
      <dgm:prSet presAssocID="{D789A12A-592D-42AC-98AE-69AA9C3340DB}" presName="rootConnector" presStyleLbl="node3" presStyleIdx="3" presStyleCnt="4"/>
      <dgm:spPr/>
      <dgm:t>
        <a:bodyPr/>
        <a:lstStyle/>
        <a:p>
          <a:endParaRPr lang="es-ES"/>
        </a:p>
      </dgm:t>
    </dgm:pt>
    <dgm:pt modelId="{6D780E79-6012-43A9-A5E9-CAA5FFF0AF72}" type="pres">
      <dgm:prSet presAssocID="{D789A12A-592D-42AC-98AE-69AA9C3340DB}" presName="hierChild4" presStyleCnt="0"/>
      <dgm:spPr/>
    </dgm:pt>
    <dgm:pt modelId="{9DE114ED-508D-4CE8-9163-5DB07154404E}" type="pres">
      <dgm:prSet presAssocID="{D789A12A-592D-42AC-98AE-69AA9C3340DB}" presName="hierChild5" presStyleCnt="0"/>
      <dgm:spPr/>
    </dgm:pt>
    <dgm:pt modelId="{594E12A0-88F1-4210-B936-7F84A0EC5D79}" type="pres">
      <dgm:prSet presAssocID="{01CD8C53-BFB0-4EAB-BECE-CE26ACA1A2AD}" presName="hierChild5" presStyleCnt="0"/>
      <dgm:spPr/>
    </dgm:pt>
    <dgm:pt modelId="{18B67040-F515-43B1-907B-9ABCAC143A25}" type="pres">
      <dgm:prSet presAssocID="{850EB4B4-C7BE-4AEA-97C5-C8EEEAC58224}" presName="Name111" presStyleLbl="parChTrans1D3" presStyleIdx="4" presStyleCnt="7"/>
      <dgm:spPr/>
      <dgm:t>
        <a:bodyPr/>
        <a:lstStyle/>
        <a:p>
          <a:endParaRPr lang="es-ES"/>
        </a:p>
      </dgm:t>
    </dgm:pt>
    <dgm:pt modelId="{CA4772E4-E6F0-40E0-8EF5-24C4C5B28380}" type="pres">
      <dgm:prSet presAssocID="{5696CA6D-9CEA-46F8-A969-761C4B24461F}" presName="hierRoot3" presStyleCnt="0">
        <dgm:presLayoutVars>
          <dgm:hierBranch val="init"/>
        </dgm:presLayoutVars>
      </dgm:prSet>
      <dgm:spPr/>
    </dgm:pt>
    <dgm:pt modelId="{FB721CB6-68EF-4062-90B4-A2719F55CB6B}" type="pres">
      <dgm:prSet presAssocID="{5696CA6D-9CEA-46F8-A969-761C4B24461F}" presName="rootComposite3" presStyleCnt="0"/>
      <dgm:spPr/>
    </dgm:pt>
    <dgm:pt modelId="{0AABA6DA-87A5-43EC-95BE-BC48F9AF7895}" type="pres">
      <dgm:prSet presAssocID="{5696CA6D-9CEA-46F8-A969-761C4B24461F}" presName="rootText3" presStyleLbl="asst2" presStyleIdx="0" presStyleCnt="3" custScaleY="857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CC8727-D39B-4927-8ACC-191934500093}" type="pres">
      <dgm:prSet presAssocID="{5696CA6D-9CEA-46F8-A969-761C4B24461F}" presName="rootConnector3" presStyleLbl="asst2" presStyleIdx="0" presStyleCnt="3"/>
      <dgm:spPr/>
      <dgm:t>
        <a:bodyPr/>
        <a:lstStyle/>
        <a:p>
          <a:endParaRPr lang="es-ES"/>
        </a:p>
      </dgm:t>
    </dgm:pt>
    <dgm:pt modelId="{5CCFDCC6-A1CC-4789-8F26-5E5DCF7B0F7B}" type="pres">
      <dgm:prSet presAssocID="{5696CA6D-9CEA-46F8-A969-761C4B24461F}" presName="hierChild6" presStyleCnt="0"/>
      <dgm:spPr/>
    </dgm:pt>
    <dgm:pt modelId="{6ACB158A-1D8F-4BFA-B686-238911E7C899}" type="pres">
      <dgm:prSet presAssocID="{5696CA6D-9CEA-46F8-A969-761C4B24461F}" presName="hierChild7" presStyleCnt="0"/>
      <dgm:spPr/>
    </dgm:pt>
    <dgm:pt modelId="{B36C847C-3FB2-4803-A0B3-B779A3F2D9AF}" type="pres">
      <dgm:prSet presAssocID="{B3C0857D-FC84-4F22-8316-A203A33416E8}" presName="Name111" presStyleLbl="parChTrans1D3" presStyleIdx="5" presStyleCnt="7"/>
      <dgm:spPr/>
      <dgm:t>
        <a:bodyPr/>
        <a:lstStyle/>
        <a:p>
          <a:endParaRPr lang="es-ES"/>
        </a:p>
      </dgm:t>
    </dgm:pt>
    <dgm:pt modelId="{76647381-8174-4990-8A78-865019A1A253}" type="pres">
      <dgm:prSet presAssocID="{5BA97A4E-FFB7-4040-A3A6-BE8EAC49E727}" presName="hierRoot3" presStyleCnt="0">
        <dgm:presLayoutVars>
          <dgm:hierBranch val="init"/>
        </dgm:presLayoutVars>
      </dgm:prSet>
      <dgm:spPr/>
    </dgm:pt>
    <dgm:pt modelId="{7592B895-46D2-4345-AFBD-5ED2555CFE47}" type="pres">
      <dgm:prSet presAssocID="{5BA97A4E-FFB7-4040-A3A6-BE8EAC49E727}" presName="rootComposite3" presStyleCnt="0"/>
      <dgm:spPr/>
    </dgm:pt>
    <dgm:pt modelId="{8A081B32-BDF2-4D1A-AF69-8CBF5EE8B12C}" type="pres">
      <dgm:prSet presAssocID="{5BA97A4E-FFB7-4040-A3A6-BE8EAC49E727}" presName="rootText3" presStyleLbl="asst2" presStyleIdx="1" presStyleCnt="3" custScaleY="857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B338A1-F591-4695-946C-9F58E1B77E44}" type="pres">
      <dgm:prSet presAssocID="{5BA97A4E-FFB7-4040-A3A6-BE8EAC49E727}" presName="rootConnector3" presStyleLbl="asst2" presStyleIdx="1" presStyleCnt="3"/>
      <dgm:spPr/>
      <dgm:t>
        <a:bodyPr/>
        <a:lstStyle/>
        <a:p>
          <a:endParaRPr lang="es-ES"/>
        </a:p>
      </dgm:t>
    </dgm:pt>
    <dgm:pt modelId="{4AAA3888-E214-460B-A2F9-9E2FB3F30C0E}" type="pres">
      <dgm:prSet presAssocID="{5BA97A4E-FFB7-4040-A3A6-BE8EAC49E727}" presName="hierChild6" presStyleCnt="0"/>
      <dgm:spPr/>
    </dgm:pt>
    <dgm:pt modelId="{5783686D-32FB-4964-8D6C-1702128C8460}" type="pres">
      <dgm:prSet presAssocID="{5BA97A4E-FFB7-4040-A3A6-BE8EAC49E727}" presName="hierChild7" presStyleCnt="0"/>
      <dgm:spPr/>
    </dgm:pt>
    <dgm:pt modelId="{84286404-0953-4595-883D-38B47D03912F}" type="pres">
      <dgm:prSet presAssocID="{6E0E402B-FB17-4981-ACAB-BCC77A20AC13}" presName="Name111" presStyleLbl="parChTrans1D3" presStyleIdx="6" presStyleCnt="7"/>
      <dgm:spPr/>
      <dgm:t>
        <a:bodyPr/>
        <a:lstStyle/>
        <a:p>
          <a:endParaRPr lang="es-ES"/>
        </a:p>
      </dgm:t>
    </dgm:pt>
    <dgm:pt modelId="{5E020755-DD67-411C-9E5B-EADF1FB744DD}" type="pres">
      <dgm:prSet presAssocID="{CFFEEA9B-6D74-46B2-8135-B59F52B6CB9A}" presName="hierRoot3" presStyleCnt="0">
        <dgm:presLayoutVars>
          <dgm:hierBranch val="init"/>
        </dgm:presLayoutVars>
      </dgm:prSet>
      <dgm:spPr/>
    </dgm:pt>
    <dgm:pt modelId="{8BB8BEDD-59F0-4EE5-8814-68E1EA35E153}" type="pres">
      <dgm:prSet presAssocID="{CFFEEA9B-6D74-46B2-8135-B59F52B6CB9A}" presName="rootComposite3" presStyleCnt="0"/>
      <dgm:spPr/>
    </dgm:pt>
    <dgm:pt modelId="{3B8CDF9E-AE65-4855-9A43-9CD48C8658CD}" type="pres">
      <dgm:prSet presAssocID="{CFFEEA9B-6D74-46B2-8135-B59F52B6CB9A}" presName="rootText3" presStyleLbl="asst2" presStyleIdx="2" presStyleCnt="3" custScaleY="857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7605C31-D0AE-49A5-BF7A-DDE3BDBD2BEC}" type="pres">
      <dgm:prSet presAssocID="{CFFEEA9B-6D74-46B2-8135-B59F52B6CB9A}" presName="rootConnector3" presStyleLbl="asst2" presStyleIdx="2" presStyleCnt="3"/>
      <dgm:spPr/>
      <dgm:t>
        <a:bodyPr/>
        <a:lstStyle/>
        <a:p>
          <a:endParaRPr lang="es-ES"/>
        </a:p>
      </dgm:t>
    </dgm:pt>
    <dgm:pt modelId="{A1E9206B-B65C-4B39-AA89-221136A20CE9}" type="pres">
      <dgm:prSet presAssocID="{CFFEEA9B-6D74-46B2-8135-B59F52B6CB9A}" presName="hierChild6" presStyleCnt="0"/>
      <dgm:spPr/>
    </dgm:pt>
    <dgm:pt modelId="{112E83A1-9E58-45F8-AD5B-868E658D3C43}" type="pres">
      <dgm:prSet presAssocID="{CFFEEA9B-6D74-46B2-8135-B59F52B6CB9A}" presName="hierChild7" presStyleCnt="0"/>
      <dgm:spPr/>
    </dgm:pt>
    <dgm:pt modelId="{6C6761D7-23C2-469E-8A4C-4D9E88EC72E6}" type="pres">
      <dgm:prSet presAssocID="{8FE150CD-F776-47B8-84A5-F2CF7ACAAC56}" presName="hierChild3" presStyleCnt="0"/>
      <dgm:spPr/>
    </dgm:pt>
    <dgm:pt modelId="{2B146258-B08E-4FB8-BC11-BB174B78D4D8}" type="pres">
      <dgm:prSet presAssocID="{532ED3B1-4DA3-4B39-BC04-1EAC3AF41055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7E59074B-28E6-4C6D-BA96-7BBC671597D4}" type="pres">
      <dgm:prSet presAssocID="{79AB7FB3-179A-4D7F-980D-74EE92103E39}" presName="hierRoot3" presStyleCnt="0">
        <dgm:presLayoutVars>
          <dgm:hierBranch val="init"/>
        </dgm:presLayoutVars>
      </dgm:prSet>
      <dgm:spPr/>
    </dgm:pt>
    <dgm:pt modelId="{0288023E-8C8D-4079-BFBC-08CA23A9AAC7}" type="pres">
      <dgm:prSet presAssocID="{79AB7FB3-179A-4D7F-980D-74EE92103E39}" presName="rootComposite3" presStyleCnt="0"/>
      <dgm:spPr/>
    </dgm:pt>
    <dgm:pt modelId="{E0EE2F53-60A9-4F75-9898-904BD68A5314}" type="pres">
      <dgm:prSet presAssocID="{79AB7FB3-179A-4D7F-980D-74EE92103E39}" presName="rootText3" presStyleLbl="asst1" presStyleIdx="0" presStyleCnt="1" custScaleX="153931" custScaleY="864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7F1A384-4C50-4453-8DB5-A54751B1E588}" type="pres">
      <dgm:prSet presAssocID="{79AB7FB3-179A-4D7F-980D-74EE92103E39}" presName="rootConnector3" presStyleLbl="asst1" presStyleIdx="0" presStyleCnt="1"/>
      <dgm:spPr/>
      <dgm:t>
        <a:bodyPr/>
        <a:lstStyle/>
        <a:p>
          <a:endParaRPr lang="es-ES"/>
        </a:p>
      </dgm:t>
    </dgm:pt>
    <dgm:pt modelId="{75D99FF3-22DB-4F72-848A-9AA658C68CEB}" type="pres">
      <dgm:prSet presAssocID="{79AB7FB3-179A-4D7F-980D-74EE92103E39}" presName="hierChild6" presStyleCnt="0"/>
      <dgm:spPr/>
    </dgm:pt>
    <dgm:pt modelId="{1CD15491-661A-4C3A-90F5-A988119D5643}" type="pres">
      <dgm:prSet presAssocID="{79AB7FB3-179A-4D7F-980D-74EE92103E39}" presName="hierChild7" presStyleCnt="0"/>
      <dgm:spPr/>
    </dgm:pt>
  </dgm:ptLst>
  <dgm:cxnLst>
    <dgm:cxn modelId="{43B445DE-0D73-4AAF-AA9F-3B4505B55249}" type="presOf" srcId="{D789A12A-592D-42AC-98AE-69AA9C3340DB}" destId="{B65C84F5-A344-4A30-9772-8B70345F0336}" srcOrd="1" destOrd="0" presId="urn:microsoft.com/office/officeart/2005/8/layout/orgChart1"/>
    <dgm:cxn modelId="{B720EA39-6244-4D72-B3F7-EB15286CC371}" type="presOf" srcId="{850EB4B4-C7BE-4AEA-97C5-C8EEEAC58224}" destId="{18B67040-F515-43B1-907B-9ABCAC143A25}" srcOrd="0" destOrd="0" presId="urn:microsoft.com/office/officeart/2005/8/layout/orgChart1"/>
    <dgm:cxn modelId="{3EE4D7C2-DDA7-4CC1-B2A0-97CB6C59B012}" type="presOf" srcId="{DBC14604-7A4C-4AD6-A614-E96E7E0A4E4B}" destId="{AAA84945-A5DD-440B-9289-DFD5A4BC9A28}" srcOrd="0" destOrd="0" presId="urn:microsoft.com/office/officeart/2005/8/layout/orgChart1"/>
    <dgm:cxn modelId="{14CC1C0C-1504-4F74-BA59-F7C6EB2B1BC0}" type="presOf" srcId="{79AB7FB3-179A-4D7F-980D-74EE92103E39}" destId="{37F1A384-4C50-4453-8DB5-A54751B1E588}" srcOrd="1" destOrd="0" presId="urn:microsoft.com/office/officeart/2005/8/layout/orgChart1"/>
    <dgm:cxn modelId="{3A5BDD55-418B-482D-B657-C3A8B3E2AFEF}" type="presOf" srcId="{6E0E402B-FB17-4981-ACAB-BCC77A20AC13}" destId="{84286404-0953-4595-883D-38B47D03912F}" srcOrd="0" destOrd="0" presId="urn:microsoft.com/office/officeart/2005/8/layout/orgChart1"/>
    <dgm:cxn modelId="{421853C8-16AC-468A-9049-DF0AEFF63AF5}" type="presOf" srcId="{529EE65C-D38D-439D-B21E-2B8339710767}" destId="{5FFE9118-DCFD-4C7A-B8D7-35000145E1C9}" srcOrd="0" destOrd="0" presId="urn:microsoft.com/office/officeart/2005/8/layout/orgChart1"/>
    <dgm:cxn modelId="{3FEA0D3F-FFD8-434E-B00A-0F0570CAA246}" type="presOf" srcId="{1AB79899-4251-47D3-8CAD-A644D3CA0F95}" destId="{225D4545-B461-402E-AECD-8563EB2508D9}" srcOrd="0" destOrd="0" presId="urn:microsoft.com/office/officeart/2005/8/layout/orgChart1"/>
    <dgm:cxn modelId="{DDCCE460-1969-4C1F-ACC0-953F2DE8D0AF}" type="presOf" srcId="{8FE150CD-F776-47B8-84A5-F2CF7ACAAC56}" destId="{FB2F8386-7722-47C3-8DA8-33D385015F41}" srcOrd="1" destOrd="0" presId="urn:microsoft.com/office/officeart/2005/8/layout/orgChart1"/>
    <dgm:cxn modelId="{49A04269-CC6A-49AA-9F96-E2776EDBCFF2}" srcId="{01CD8C53-BFB0-4EAB-BECE-CE26ACA1A2AD}" destId="{5BA97A4E-FFB7-4040-A3A6-BE8EAC49E727}" srcOrd="1" destOrd="0" parTransId="{B3C0857D-FC84-4F22-8316-A203A33416E8}" sibTransId="{962300EE-15D9-42C1-AA05-0353CBBB54F4}"/>
    <dgm:cxn modelId="{C1379B32-0072-4613-91E7-AC57A40A180C}" type="presOf" srcId="{CFFEEA9B-6D74-46B2-8135-B59F52B6CB9A}" destId="{77605C31-D0AE-49A5-BF7A-DDE3BDBD2BEC}" srcOrd="1" destOrd="0" presId="urn:microsoft.com/office/officeart/2005/8/layout/orgChart1"/>
    <dgm:cxn modelId="{5845E571-5339-4217-8ECA-ACD39B40C7A6}" type="presOf" srcId="{F240BF1F-69CD-45CA-BD6A-07C330041C1C}" destId="{0E622BCC-F6FB-47FB-89EE-FA9CBFFBA55A}" srcOrd="1" destOrd="0" presId="urn:microsoft.com/office/officeart/2005/8/layout/orgChart1"/>
    <dgm:cxn modelId="{751ADF1B-F7B9-46B8-A81C-EC0E62640691}" type="presOf" srcId="{5696CA6D-9CEA-46F8-A969-761C4B24461F}" destId="{10CC8727-D39B-4927-8ACC-191934500093}" srcOrd="1" destOrd="0" presId="urn:microsoft.com/office/officeart/2005/8/layout/orgChart1"/>
    <dgm:cxn modelId="{335EF15F-2738-4075-97E1-093C39AD7CB3}" srcId="{01CD8C53-BFB0-4EAB-BECE-CE26ACA1A2AD}" destId="{E17BABE1-A85B-4B18-861C-F031B06C7A89}" srcOrd="5" destOrd="0" parTransId="{1AB79899-4251-47D3-8CAD-A644D3CA0F95}" sibTransId="{B820B109-B148-4697-8118-D8C9177AB0AD}"/>
    <dgm:cxn modelId="{465C1FC6-A447-4D0E-8B43-66ACDBF6286F}" srcId="{01CD8C53-BFB0-4EAB-BECE-CE26ACA1A2AD}" destId="{F240BF1F-69CD-45CA-BD6A-07C330041C1C}" srcOrd="3" destOrd="0" parTransId="{DBC14604-7A4C-4AD6-A614-E96E7E0A4E4B}" sibTransId="{B6479DFF-7A55-4EB4-AF1A-910EA8102CBB}"/>
    <dgm:cxn modelId="{E4804989-4DDE-43FE-B838-D96EE931164E}" type="presOf" srcId="{8FE150CD-F776-47B8-84A5-F2CF7ACAAC56}" destId="{62EF540E-4252-447C-8160-5AC15DCD8615}" srcOrd="0" destOrd="0" presId="urn:microsoft.com/office/officeart/2005/8/layout/orgChart1"/>
    <dgm:cxn modelId="{A02579C6-6758-48CB-930C-6B4D0F40B025}" type="presOf" srcId="{0F7A1948-E2AF-4190-A80C-35708F5353E1}" destId="{D3E5F213-451A-4022-892A-6D978CFA87BF}" srcOrd="1" destOrd="0" presId="urn:microsoft.com/office/officeart/2005/8/layout/orgChart1"/>
    <dgm:cxn modelId="{CBB292C1-1369-4F95-B91F-9B82F740C3B4}" srcId="{01CD8C53-BFB0-4EAB-BECE-CE26ACA1A2AD}" destId="{5696CA6D-9CEA-46F8-A969-761C4B24461F}" srcOrd="0" destOrd="0" parTransId="{850EB4B4-C7BE-4AEA-97C5-C8EEEAC58224}" sibTransId="{C1E91255-DCD8-4B64-A893-A2BF99A38A57}"/>
    <dgm:cxn modelId="{54C15CAB-BCF7-488F-9A9C-256C8B0DF197}" type="presOf" srcId="{5BA97A4E-FFB7-4040-A3A6-BE8EAC49E727}" destId="{A1B338A1-F591-4695-946C-9F58E1B77E44}" srcOrd="1" destOrd="0" presId="urn:microsoft.com/office/officeart/2005/8/layout/orgChart1"/>
    <dgm:cxn modelId="{8FBDD631-5258-4962-8607-C5479C0086F0}" type="presOf" srcId="{5696CA6D-9CEA-46F8-A969-761C4B24461F}" destId="{0AABA6DA-87A5-43EC-95BE-BC48F9AF7895}" srcOrd="0" destOrd="0" presId="urn:microsoft.com/office/officeart/2005/8/layout/orgChart1"/>
    <dgm:cxn modelId="{EE3E62EE-833D-472C-B865-E014EFE8D443}" srcId="{01CD8C53-BFB0-4EAB-BECE-CE26ACA1A2AD}" destId="{0F7A1948-E2AF-4190-A80C-35708F5353E1}" srcOrd="4" destOrd="0" parTransId="{103B3DC0-26E8-4185-8FCC-E87A86C95750}" sibTransId="{3E443D83-D06E-4E9B-B98F-B45BE1BC1D62}"/>
    <dgm:cxn modelId="{FC5CA9CB-5447-46F1-BE6B-C8DE12D96649}" type="presOf" srcId="{DB4E40F7-DA55-4811-8D1A-A538853DAE7C}" destId="{F640F143-1436-47B3-A699-3AECED627119}" srcOrd="0" destOrd="0" presId="urn:microsoft.com/office/officeart/2005/8/layout/orgChart1"/>
    <dgm:cxn modelId="{15EFF033-8C70-423F-84CD-4FEAC6EE4164}" srcId="{8FE150CD-F776-47B8-84A5-F2CF7ACAAC56}" destId="{79AB7FB3-179A-4D7F-980D-74EE92103E39}" srcOrd="0" destOrd="0" parTransId="{532ED3B1-4DA3-4B39-BC04-1EAC3AF41055}" sibTransId="{A074F30B-C46E-4D25-9858-E466636E486D}"/>
    <dgm:cxn modelId="{FBE117EF-F9C9-4730-A56A-1CD4365A39D3}" type="presOf" srcId="{5BA97A4E-FFB7-4040-A3A6-BE8EAC49E727}" destId="{8A081B32-BDF2-4D1A-AF69-8CBF5EE8B12C}" srcOrd="0" destOrd="0" presId="urn:microsoft.com/office/officeart/2005/8/layout/orgChart1"/>
    <dgm:cxn modelId="{D7809244-E8F3-4F41-B532-CF7696927941}" srcId="{01CD8C53-BFB0-4EAB-BECE-CE26ACA1A2AD}" destId="{D789A12A-592D-42AC-98AE-69AA9C3340DB}" srcOrd="6" destOrd="0" parTransId="{6F1EFD31-2C2C-4491-B53E-B869E598CF85}" sibTransId="{19B645FE-D4E7-4886-A7FA-FE90B0A3553A}"/>
    <dgm:cxn modelId="{E1D2F13F-2ED6-436E-82E9-395243FB14E9}" type="presOf" srcId="{79AB7FB3-179A-4D7F-980D-74EE92103E39}" destId="{E0EE2F53-60A9-4F75-9898-904BD68A5314}" srcOrd="0" destOrd="0" presId="urn:microsoft.com/office/officeart/2005/8/layout/orgChart1"/>
    <dgm:cxn modelId="{7B6560E9-F103-4942-9E90-907DA30E5EA5}" type="presOf" srcId="{CFFEEA9B-6D74-46B2-8135-B59F52B6CB9A}" destId="{3B8CDF9E-AE65-4855-9A43-9CD48C8658CD}" srcOrd="0" destOrd="0" presId="urn:microsoft.com/office/officeart/2005/8/layout/orgChart1"/>
    <dgm:cxn modelId="{DA5B0748-BFBF-4877-A3C3-F2E578430521}" type="presOf" srcId="{01CD8C53-BFB0-4EAB-BECE-CE26ACA1A2AD}" destId="{F8108F41-11A6-4BB2-8576-6B4930629144}" srcOrd="0" destOrd="0" presId="urn:microsoft.com/office/officeart/2005/8/layout/orgChart1"/>
    <dgm:cxn modelId="{82ED250B-263A-4874-BF2F-4B597D5E90E8}" type="presOf" srcId="{0F7A1948-E2AF-4190-A80C-35708F5353E1}" destId="{2EEBEA22-9BD2-4A9F-A1F3-609BC21C7AE5}" srcOrd="0" destOrd="0" presId="urn:microsoft.com/office/officeart/2005/8/layout/orgChart1"/>
    <dgm:cxn modelId="{EC32DB5A-D324-4DEF-B107-EF9C2C10A559}" type="presOf" srcId="{E17BABE1-A85B-4B18-861C-F031B06C7A89}" destId="{8C1E2625-3889-466D-8C63-16519E8705D8}" srcOrd="1" destOrd="0" presId="urn:microsoft.com/office/officeart/2005/8/layout/orgChart1"/>
    <dgm:cxn modelId="{F6C8C75D-E647-4EF0-AE83-7D23CD69CF71}" type="presOf" srcId="{B3C0857D-FC84-4F22-8316-A203A33416E8}" destId="{B36C847C-3FB2-4803-A0B3-B779A3F2D9AF}" srcOrd="0" destOrd="0" presId="urn:microsoft.com/office/officeart/2005/8/layout/orgChart1"/>
    <dgm:cxn modelId="{ECAEF0D2-C0E1-48A2-9F44-5C16D2EB1F44}" type="presOf" srcId="{6F1EFD31-2C2C-4491-B53E-B869E598CF85}" destId="{B99D478C-BC93-4E01-BC9D-1B96E3D3FEED}" srcOrd="0" destOrd="0" presId="urn:microsoft.com/office/officeart/2005/8/layout/orgChart1"/>
    <dgm:cxn modelId="{6A88CF61-8159-4148-B223-A616022F79F3}" type="presOf" srcId="{103B3DC0-26E8-4185-8FCC-E87A86C95750}" destId="{F2DD1825-2165-4F22-A0C0-A6973304447E}" srcOrd="0" destOrd="0" presId="urn:microsoft.com/office/officeart/2005/8/layout/orgChart1"/>
    <dgm:cxn modelId="{4533C2C2-2691-451A-B26F-43241B7D6298}" srcId="{DB4E40F7-DA55-4811-8D1A-A538853DAE7C}" destId="{8FE150CD-F776-47B8-84A5-F2CF7ACAAC56}" srcOrd="0" destOrd="0" parTransId="{415BCF97-2213-48EA-9953-D47E030835F7}" sibTransId="{FEC6BFD3-87F0-452E-8CFE-860440AAD072}"/>
    <dgm:cxn modelId="{2C6B2FEC-6739-429B-B9A6-48ADA0FDA58E}" type="presOf" srcId="{F240BF1F-69CD-45CA-BD6A-07C330041C1C}" destId="{11551B0E-80FE-4254-A253-14C83B0C50C7}" srcOrd="0" destOrd="0" presId="urn:microsoft.com/office/officeart/2005/8/layout/orgChart1"/>
    <dgm:cxn modelId="{E84C28D4-1F84-4057-B61A-A9B1845608DE}" type="presOf" srcId="{D789A12A-592D-42AC-98AE-69AA9C3340DB}" destId="{1DE7D722-114D-4721-ADDA-CC085EBFC368}" srcOrd="0" destOrd="0" presId="urn:microsoft.com/office/officeart/2005/8/layout/orgChart1"/>
    <dgm:cxn modelId="{567A5FF3-2353-482C-8515-7A728124BC0C}" srcId="{8FE150CD-F776-47B8-84A5-F2CF7ACAAC56}" destId="{01CD8C53-BFB0-4EAB-BECE-CE26ACA1A2AD}" srcOrd="1" destOrd="0" parTransId="{529EE65C-D38D-439D-B21E-2B8339710767}" sibTransId="{F49E1DD3-1EF0-4E34-BAA6-5DEA19B91177}"/>
    <dgm:cxn modelId="{48AB2EE7-A285-4E78-9732-B1041222BC87}" type="presOf" srcId="{532ED3B1-4DA3-4B39-BC04-1EAC3AF41055}" destId="{2B146258-B08E-4FB8-BC11-BB174B78D4D8}" srcOrd="0" destOrd="0" presId="urn:microsoft.com/office/officeart/2005/8/layout/orgChart1"/>
    <dgm:cxn modelId="{5A49A6CF-7AD1-4AC6-8973-909CBF90D7D4}" type="presOf" srcId="{01CD8C53-BFB0-4EAB-BECE-CE26ACA1A2AD}" destId="{0DEFA37F-1C0E-4463-941D-FB30ED37CF6F}" srcOrd="1" destOrd="0" presId="urn:microsoft.com/office/officeart/2005/8/layout/orgChart1"/>
    <dgm:cxn modelId="{5280814E-D391-4A90-A062-1000CD6A7F58}" srcId="{01CD8C53-BFB0-4EAB-BECE-CE26ACA1A2AD}" destId="{CFFEEA9B-6D74-46B2-8135-B59F52B6CB9A}" srcOrd="2" destOrd="0" parTransId="{6E0E402B-FB17-4981-ACAB-BCC77A20AC13}" sibTransId="{E58A95C6-BF3B-4A0B-A351-2A9503E821A6}"/>
    <dgm:cxn modelId="{252A54E9-F36C-436F-93F3-243C70E1D6D3}" type="presOf" srcId="{E17BABE1-A85B-4B18-861C-F031B06C7A89}" destId="{8AEAA738-2F36-495D-A68C-911F44B08C03}" srcOrd="0" destOrd="0" presId="urn:microsoft.com/office/officeart/2005/8/layout/orgChart1"/>
    <dgm:cxn modelId="{14BE90FD-8FC9-449F-936D-E472FC26DA8B}" type="presParOf" srcId="{F640F143-1436-47B3-A699-3AECED627119}" destId="{3A19E283-CB75-4285-8FB0-A0DD772C8C03}" srcOrd="0" destOrd="0" presId="urn:microsoft.com/office/officeart/2005/8/layout/orgChart1"/>
    <dgm:cxn modelId="{8ECCE37C-C075-4354-94A8-9B67EC3E064D}" type="presParOf" srcId="{3A19E283-CB75-4285-8FB0-A0DD772C8C03}" destId="{EF1151AE-27C1-4CDA-97ED-111F676E78C5}" srcOrd="0" destOrd="0" presId="urn:microsoft.com/office/officeart/2005/8/layout/orgChart1"/>
    <dgm:cxn modelId="{5EFE2765-F5BD-4F22-8AF6-ACB0C1B17920}" type="presParOf" srcId="{EF1151AE-27C1-4CDA-97ED-111F676E78C5}" destId="{62EF540E-4252-447C-8160-5AC15DCD8615}" srcOrd="0" destOrd="0" presId="urn:microsoft.com/office/officeart/2005/8/layout/orgChart1"/>
    <dgm:cxn modelId="{A0FA4765-0BDC-4AEC-956C-A5FC3002572F}" type="presParOf" srcId="{EF1151AE-27C1-4CDA-97ED-111F676E78C5}" destId="{FB2F8386-7722-47C3-8DA8-33D385015F41}" srcOrd="1" destOrd="0" presId="urn:microsoft.com/office/officeart/2005/8/layout/orgChart1"/>
    <dgm:cxn modelId="{FA63F73E-2B36-497F-ADF2-DF02415BAD59}" type="presParOf" srcId="{3A19E283-CB75-4285-8FB0-A0DD772C8C03}" destId="{B47799F2-AAEA-4F8F-B236-6AB5BFCEE6E2}" srcOrd="1" destOrd="0" presId="urn:microsoft.com/office/officeart/2005/8/layout/orgChart1"/>
    <dgm:cxn modelId="{D08E6FF8-12D2-4747-95C7-40DD7155DAC3}" type="presParOf" srcId="{B47799F2-AAEA-4F8F-B236-6AB5BFCEE6E2}" destId="{5FFE9118-DCFD-4C7A-B8D7-35000145E1C9}" srcOrd="0" destOrd="0" presId="urn:microsoft.com/office/officeart/2005/8/layout/orgChart1"/>
    <dgm:cxn modelId="{698966F1-77AB-44D5-B538-269208FEE2C7}" type="presParOf" srcId="{B47799F2-AAEA-4F8F-B236-6AB5BFCEE6E2}" destId="{F29799FC-4D89-47D9-93DE-B0418209D571}" srcOrd="1" destOrd="0" presId="urn:microsoft.com/office/officeart/2005/8/layout/orgChart1"/>
    <dgm:cxn modelId="{4AEEB6D6-17CE-43B5-84A9-37836E523C7D}" type="presParOf" srcId="{F29799FC-4D89-47D9-93DE-B0418209D571}" destId="{1102283F-4D17-462E-BD85-5D14412867C7}" srcOrd="0" destOrd="0" presId="urn:microsoft.com/office/officeart/2005/8/layout/orgChart1"/>
    <dgm:cxn modelId="{C63122A0-A8D4-4CDE-B82B-B158ADEF7C1B}" type="presParOf" srcId="{1102283F-4D17-462E-BD85-5D14412867C7}" destId="{F8108F41-11A6-4BB2-8576-6B4930629144}" srcOrd="0" destOrd="0" presId="urn:microsoft.com/office/officeart/2005/8/layout/orgChart1"/>
    <dgm:cxn modelId="{71AE7646-5472-4091-9E3A-4A561F88D97D}" type="presParOf" srcId="{1102283F-4D17-462E-BD85-5D14412867C7}" destId="{0DEFA37F-1C0E-4463-941D-FB30ED37CF6F}" srcOrd="1" destOrd="0" presId="urn:microsoft.com/office/officeart/2005/8/layout/orgChart1"/>
    <dgm:cxn modelId="{CCDF1AFC-1203-42CB-8830-041D8E4EE3F4}" type="presParOf" srcId="{F29799FC-4D89-47D9-93DE-B0418209D571}" destId="{77951BFF-78A5-4E3A-BAB0-A58F8F5F8883}" srcOrd="1" destOrd="0" presId="urn:microsoft.com/office/officeart/2005/8/layout/orgChart1"/>
    <dgm:cxn modelId="{218D9906-7A9B-41E9-8354-BB6F1648E383}" type="presParOf" srcId="{77951BFF-78A5-4E3A-BAB0-A58F8F5F8883}" destId="{AAA84945-A5DD-440B-9289-DFD5A4BC9A28}" srcOrd="0" destOrd="0" presId="urn:microsoft.com/office/officeart/2005/8/layout/orgChart1"/>
    <dgm:cxn modelId="{26A418B0-7AB7-4790-95F1-4195342D32DC}" type="presParOf" srcId="{77951BFF-78A5-4E3A-BAB0-A58F8F5F8883}" destId="{281BA197-97BD-46C6-ABE4-477610C18860}" srcOrd="1" destOrd="0" presId="urn:microsoft.com/office/officeart/2005/8/layout/orgChart1"/>
    <dgm:cxn modelId="{C2EE3E39-CC95-4630-B013-A026875C9683}" type="presParOf" srcId="{281BA197-97BD-46C6-ABE4-477610C18860}" destId="{0B985383-CF21-4C95-A9A3-9E29930C5733}" srcOrd="0" destOrd="0" presId="urn:microsoft.com/office/officeart/2005/8/layout/orgChart1"/>
    <dgm:cxn modelId="{B91B06D5-0066-4109-8490-84135742762D}" type="presParOf" srcId="{0B985383-CF21-4C95-A9A3-9E29930C5733}" destId="{11551B0E-80FE-4254-A253-14C83B0C50C7}" srcOrd="0" destOrd="0" presId="urn:microsoft.com/office/officeart/2005/8/layout/orgChart1"/>
    <dgm:cxn modelId="{39C8E8B3-945F-4FAB-BCA1-AD5F821FC916}" type="presParOf" srcId="{0B985383-CF21-4C95-A9A3-9E29930C5733}" destId="{0E622BCC-F6FB-47FB-89EE-FA9CBFFBA55A}" srcOrd="1" destOrd="0" presId="urn:microsoft.com/office/officeart/2005/8/layout/orgChart1"/>
    <dgm:cxn modelId="{0320B83D-71E6-4D90-AEAA-6BE64FB60664}" type="presParOf" srcId="{281BA197-97BD-46C6-ABE4-477610C18860}" destId="{D369179C-A8CE-4C29-AFB5-2D6B463926A7}" srcOrd="1" destOrd="0" presId="urn:microsoft.com/office/officeart/2005/8/layout/orgChart1"/>
    <dgm:cxn modelId="{DE5DC322-33B3-45CB-A6E8-0FA103F02747}" type="presParOf" srcId="{281BA197-97BD-46C6-ABE4-477610C18860}" destId="{DE1670B0-D5FC-4A71-B547-316BAE0B1001}" srcOrd="2" destOrd="0" presId="urn:microsoft.com/office/officeart/2005/8/layout/orgChart1"/>
    <dgm:cxn modelId="{C89BECC6-5EF0-4792-A349-9B1FCE11101B}" type="presParOf" srcId="{77951BFF-78A5-4E3A-BAB0-A58F8F5F8883}" destId="{F2DD1825-2165-4F22-A0C0-A6973304447E}" srcOrd="2" destOrd="0" presId="urn:microsoft.com/office/officeart/2005/8/layout/orgChart1"/>
    <dgm:cxn modelId="{D093286B-9139-4547-82DB-F9EA4CE56917}" type="presParOf" srcId="{77951BFF-78A5-4E3A-BAB0-A58F8F5F8883}" destId="{367CA058-180C-4C2F-AB3A-1F5CB0FF78D2}" srcOrd="3" destOrd="0" presId="urn:microsoft.com/office/officeart/2005/8/layout/orgChart1"/>
    <dgm:cxn modelId="{EECF5DEC-8DDE-4E29-B8C6-FF6903733A25}" type="presParOf" srcId="{367CA058-180C-4C2F-AB3A-1F5CB0FF78D2}" destId="{9C9889C2-CFB8-4C7D-9B05-E639E3401168}" srcOrd="0" destOrd="0" presId="urn:microsoft.com/office/officeart/2005/8/layout/orgChart1"/>
    <dgm:cxn modelId="{EAB05B5B-A609-4DFC-A5A8-C4DC6522200D}" type="presParOf" srcId="{9C9889C2-CFB8-4C7D-9B05-E639E3401168}" destId="{2EEBEA22-9BD2-4A9F-A1F3-609BC21C7AE5}" srcOrd="0" destOrd="0" presId="urn:microsoft.com/office/officeart/2005/8/layout/orgChart1"/>
    <dgm:cxn modelId="{71AB9ACD-BBAD-4458-A4DD-FB5654F90827}" type="presParOf" srcId="{9C9889C2-CFB8-4C7D-9B05-E639E3401168}" destId="{D3E5F213-451A-4022-892A-6D978CFA87BF}" srcOrd="1" destOrd="0" presId="urn:microsoft.com/office/officeart/2005/8/layout/orgChart1"/>
    <dgm:cxn modelId="{4B321A5F-1BDC-4778-AC23-AD0A65B95255}" type="presParOf" srcId="{367CA058-180C-4C2F-AB3A-1F5CB0FF78D2}" destId="{61D16F79-1AB2-42D7-9BF2-27DEF483CEBF}" srcOrd="1" destOrd="0" presId="urn:microsoft.com/office/officeart/2005/8/layout/orgChart1"/>
    <dgm:cxn modelId="{81D7CF5A-E651-4BE0-AC3A-12C157A2D648}" type="presParOf" srcId="{367CA058-180C-4C2F-AB3A-1F5CB0FF78D2}" destId="{17453601-6CD0-4357-B9D6-D60D25C489D0}" srcOrd="2" destOrd="0" presId="urn:microsoft.com/office/officeart/2005/8/layout/orgChart1"/>
    <dgm:cxn modelId="{BE2A0220-2F9D-46F7-B955-811EDEDC6C1C}" type="presParOf" srcId="{77951BFF-78A5-4E3A-BAB0-A58F8F5F8883}" destId="{225D4545-B461-402E-AECD-8563EB2508D9}" srcOrd="4" destOrd="0" presId="urn:microsoft.com/office/officeart/2005/8/layout/orgChart1"/>
    <dgm:cxn modelId="{A4B0B799-4A29-4D56-B005-E1EA44DAB021}" type="presParOf" srcId="{77951BFF-78A5-4E3A-BAB0-A58F8F5F8883}" destId="{64C934F6-C687-4D71-A1D9-15DD8A2CC27D}" srcOrd="5" destOrd="0" presId="urn:microsoft.com/office/officeart/2005/8/layout/orgChart1"/>
    <dgm:cxn modelId="{95973DA0-E9B4-4776-9C82-78CA00408402}" type="presParOf" srcId="{64C934F6-C687-4D71-A1D9-15DD8A2CC27D}" destId="{753C019B-A6E2-4FD5-AF9F-6FE48EF5437C}" srcOrd="0" destOrd="0" presId="urn:microsoft.com/office/officeart/2005/8/layout/orgChart1"/>
    <dgm:cxn modelId="{B6AEB7EA-DC5E-4864-81E7-35DC632B6E38}" type="presParOf" srcId="{753C019B-A6E2-4FD5-AF9F-6FE48EF5437C}" destId="{8AEAA738-2F36-495D-A68C-911F44B08C03}" srcOrd="0" destOrd="0" presId="urn:microsoft.com/office/officeart/2005/8/layout/orgChart1"/>
    <dgm:cxn modelId="{5374189F-D8D2-40F4-ACEA-0D743880B6FD}" type="presParOf" srcId="{753C019B-A6E2-4FD5-AF9F-6FE48EF5437C}" destId="{8C1E2625-3889-466D-8C63-16519E8705D8}" srcOrd="1" destOrd="0" presId="urn:microsoft.com/office/officeart/2005/8/layout/orgChart1"/>
    <dgm:cxn modelId="{AC0B6681-EE65-433D-A612-F488AC23436F}" type="presParOf" srcId="{64C934F6-C687-4D71-A1D9-15DD8A2CC27D}" destId="{366EDD6D-D40F-482E-B0D7-15C8D354A0DD}" srcOrd="1" destOrd="0" presId="urn:microsoft.com/office/officeart/2005/8/layout/orgChart1"/>
    <dgm:cxn modelId="{588758CE-C7BA-465A-9D33-698DE108E44C}" type="presParOf" srcId="{64C934F6-C687-4D71-A1D9-15DD8A2CC27D}" destId="{9032E194-BF60-49E4-ACCE-393B0952E830}" srcOrd="2" destOrd="0" presId="urn:microsoft.com/office/officeart/2005/8/layout/orgChart1"/>
    <dgm:cxn modelId="{6E468844-CD1B-42C8-8AD6-6945F26C277C}" type="presParOf" srcId="{77951BFF-78A5-4E3A-BAB0-A58F8F5F8883}" destId="{B99D478C-BC93-4E01-BC9D-1B96E3D3FEED}" srcOrd="6" destOrd="0" presId="urn:microsoft.com/office/officeart/2005/8/layout/orgChart1"/>
    <dgm:cxn modelId="{71819710-A251-4257-A1C2-0FD6D79469AF}" type="presParOf" srcId="{77951BFF-78A5-4E3A-BAB0-A58F8F5F8883}" destId="{23E8E9D2-D909-4DE6-A790-93582D785265}" srcOrd="7" destOrd="0" presId="urn:microsoft.com/office/officeart/2005/8/layout/orgChart1"/>
    <dgm:cxn modelId="{4DC3243A-6E21-412B-8D31-F496401D4F46}" type="presParOf" srcId="{23E8E9D2-D909-4DE6-A790-93582D785265}" destId="{9827A521-E2B8-47C5-AF12-AAFE6ADBBE11}" srcOrd="0" destOrd="0" presId="urn:microsoft.com/office/officeart/2005/8/layout/orgChart1"/>
    <dgm:cxn modelId="{46D0CBEC-CAD7-4D2A-A76A-A4580962089E}" type="presParOf" srcId="{9827A521-E2B8-47C5-AF12-AAFE6ADBBE11}" destId="{1DE7D722-114D-4721-ADDA-CC085EBFC368}" srcOrd="0" destOrd="0" presId="urn:microsoft.com/office/officeart/2005/8/layout/orgChart1"/>
    <dgm:cxn modelId="{9D45EBC5-D3D4-472D-9C2F-86E47D5A0A4B}" type="presParOf" srcId="{9827A521-E2B8-47C5-AF12-AAFE6ADBBE11}" destId="{B65C84F5-A344-4A30-9772-8B70345F0336}" srcOrd="1" destOrd="0" presId="urn:microsoft.com/office/officeart/2005/8/layout/orgChart1"/>
    <dgm:cxn modelId="{6D84749F-758F-4763-82FC-BFFE0231F8E4}" type="presParOf" srcId="{23E8E9D2-D909-4DE6-A790-93582D785265}" destId="{6D780E79-6012-43A9-A5E9-CAA5FFF0AF72}" srcOrd="1" destOrd="0" presId="urn:microsoft.com/office/officeart/2005/8/layout/orgChart1"/>
    <dgm:cxn modelId="{B7B2ADED-3FAC-4BD7-86EB-829BBBB97C9E}" type="presParOf" srcId="{23E8E9D2-D909-4DE6-A790-93582D785265}" destId="{9DE114ED-508D-4CE8-9163-5DB07154404E}" srcOrd="2" destOrd="0" presId="urn:microsoft.com/office/officeart/2005/8/layout/orgChart1"/>
    <dgm:cxn modelId="{172F7C0E-0C80-431A-B53C-AFECE4B6CF2C}" type="presParOf" srcId="{F29799FC-4D89-47D9-93DE-B0418209D571}" destId="{594E12A0-88F1-4210-B936-7F84A0EC5D79}" srcOrd="2" destOrd="0" presId="urn:microsoft.com/office/officeart/2005/8/layout/orgChart1"/>
    <dgm:cxn modelId="{BCB7A5A8-16FE-43B1-A278-878FB360055C}" type="presParOf" srcId="{594E12A0-88F1-4210-B936-7F84A0EC5D79}" destId="{18B67040-F515-43B1-907B-9ABCAC143A25}" srcOrd="0" destOrd="0" presId="urn:microsoft.com/office/officeart/2005/8/layout/orgChart1"/>
    <dgm:cxn modelId="{5B66F32B-3235-4390-8274-8F6AFB743303}" type="presParOf" srcId="{594E12A0-88F1-4210-B936-7F84A0EC5D79}" destId="{CA4772E4-E6F0-40E0-8EF5-24C4C5B28380}" srcOrd="1" destOrd="0" presId="urn:microsoft.com/office/officeart/2005/8/layout/orgChart1"/>
    <dgm:cxn modelId="{CF80B263-C1F9-4F4B-A442-3EEB52044E93}" type="presParOf" srcId="{CA4772E4-E6F0-40E0-8EF5-24C4C5B28380}" destId="{FB721CB6-68EF-4062-90B4-A2719F55CB6B}" srcOrd="0" destOrd="0" presId="urn:microsoft.com/office/officeart/2005/8/layout/orgChart1"/>
    <dgm:cxn modelId="{230D64A7-353B-4DF3-9A0D-7A474F4E5B06}" type="presParOf" srcId="{FB721CB6-68EF-4062-90B4-A2719F55CB6B}" destId="{0AABA6DA-87A5-43EC-95BE-BC48F9AF7895}" srcOrd="0" destOrd="0" presId="urn:microsoft.com/office/officeart/2005/8/layout/orgChart1"/>
    <dgm:cxn modelId="{3AA95913-76E8-44C3-9AA7-20AB54A111E8}" type="presParOf" srcId="{FB721CB6-68EF-4062-90B4-A2719F55CB6B}" destId="{10CC8727-D39B-4927-8ACC-191934500093}" srcOrd="1" destOrd="0" presId="urn:microsoft.com/office/officeart/2005/8/layout/orgChart1"/>
    <dgm:cxn modelId="{A1A83C88-E091-4AE2-8DB9-0D3A84C59D25}" type="presParOf" srcId="{CA4772E4-E6F0-40E0-8EF5-24C4C5B28380}" destId="{5CCFDCC6-A1CC-4789-8F26-5E5DCF7B0F7B}" srcOrd="1" destOrd="0" presId="urn:microsoft.com/office/officeart/2005/8/layout/orgChart1"/>
    <dgm:cxn modelId="{D6E4FD89-8608-4F43-8457-F7438DF94483}" type="presParOf" srcId="{CA4772E4-E6F0-40E0-8EF5-24C4C5B28380}" destId="{6ACB158A-1D8F-4BFA-B686-238911E7C899}" srcOrd="2" destOrd="0" presId="urn:microsoft.com/office/officeart/2005/8/layout/orgChart1"/>
    <dgm:cxn modelId="{42AFFA7D-A281-4C27-91DF-0A135AA2A5AA}" type="presParOf" srcId="{594E12A0-88F1-4210-B936-7F84A0EC5D79}" destId="{B36C847C-3FB2-4803-A0B3-B779A3F2D9AF}" srcOrd="2" destOrd="0" presId="urn:microsoft.com/office/officeart/2005/8/layout/orgChart1"/>
    <dgm:cxn modelId="{B4C3D0CB-9AF4-42CB-9986-12E9DE833D50}" type="presParOf" srcId="{594E12A0-88F1-4210-B936-7F84A0EC5D79}" destId="{76647381-8174-4990-8A78-865019A1A253}" srcOrd="3" destOrd="0" presId="urn:microsoft.com/office/officeart/2005/8/layout/orgChart1"/>
    <dgm:cxn modelId="{00892502-68FA-4057-AAA7-56B38A301E1E}" type="presParOf" srcId="{76647381-8174-4990-8A78-865019A1A253}" destId="{7592B895-46D2-4345-AFBD-5ED2555CFE47}" srcOrd="0" destOrd="0" presId="urn:microsoft.com/office/officeart/2005/8/layout/orgChart1"/>
    <dgm:cxn modelId="{EF8C7E58-C0B7-458A-9A38-8A8906D38DC8}" type="presParOf" srcId="{7592B895-46D2-4345-AFBD-5ED2555CFE47}" destId="{8A081B32-BDF2-4D1A-AF69-8CBF5EE8B12C}" srcOrd="0" destOrd="0" presId="urn:microsoft.com/office/officeart/2005/8/layout/orgChart1"/>
    <dgm:cxn modelId="{2CE45881-6CE3-4499-85A4-FED7AFEE5E59}" type="presParOf" srcId="{7592B895-46D2-4345-AFBD-5ED2555CFE47}" destId="{A1B338A1-F591-4695-946C-9F58E1B77E44}" srcOrd="1" destOrd="0" presId="urn:microsoft.com/office/officeart/2005/8/layout/orgChart1"/>
    <dgm:cxn modelId="{F972A85A-A4B3-4D7A-8558-5B46E0DF84B9}" type="presParOf" srcId="{76647381-8174-4990-8A78-865019A1A253}" destId="{4AAA3888-E214-460B-A2F9-9E2FB3F30C0E}" srcOrd="1" destOrd="0" presId="urn:microsoft.com/office/officeart/2005/8/layout/orgChart1"/>
    <dgm:cxn modelId="{4F9B698F-F27A-4E4F-BFE6-67C147D4AA38}" type="presParOf" srcId="{76647381-8174-4990-8A78-865019A1A253}" destId="{5783686D-32FB-4964-8D6C-1702128C8460}" srcOrd="2" destOrd="0" presId="urn:microsoft.com/office/officeart/2005/8/layout/orgChart1"/>
    <dgm:cxn modelId="{BDC9578A-D25E-4A95-ADF8-676B06CD0DBD}" type="presParOf" srcId="{594E12A0-88F1-4210-B936-7F84A0EC5D79}" destId="{84286404-0953-4595-883D-38B47D03912F}" srcOrd="4" destOrd="0" presId="urn:microsoft.com/office/officeart/2005/8/layout/orgChart1"/>
    <dgm:cxn modelId="{994BE8CF-9449-4BB4-9E2F-F82131701670}" type="presParOf" srcId="{594E12A0-88F1-4210-B936-7F84A0EC5D79}" destId="{5E020755-DD67-411C-9E5B-EADF1FB744DD}" srcOrd="5" destOrd="0" presId="urn:microsoft.com/office/officeart/2005/8/layout/orgChart1"/>
    <dgm:cxn modelId="{13CD6F9D-D544-434A-9F4C-AB39C80EB614}" type="presParOf" srcId="{5E020755-DD67-411C-9E5B-EADF1FB744DD}" destId="{8BB8BEDD-59F0-4EE5-8814-68E1EA35E153}" srcOrd="0" destOrd="0" presId="urn:microsoft.com/office/officeart/2005/8/layout/orgChart1"/>
    <dgm:cxn modelId="{0CBF978F-FC5D-4B64-AE36-C0794814937E}" type="presParOf" srcId="{8BB8BEDD-59F0-4EE5-8814-68E1EA35E153}" destId="{3B8CDF9E-AE65-4855-9A43-9CD48C8658CD}" srcOrd="0" destOrd="0" presId="urn:microsoft.com/office/officeart/2005/8/layout/orgChart1"/>
    <dgm:cxn modelId="{160DCBD0-FE8A-4078-83CF-B3895AF5BE82}" type="presParOf" srcId="{8BB8BEDD-59F0-4EE5-8814-68E1EA35E153}" destId="{77605C31-D0AE-49A5-BF7A-DDE3BDBD2BEC}" srcOrd="1" destOrd="0" presId="urn:microsoft.com/office/officeart/2005/8/layout/orgChart1"/>
    <dgm:cxn modelId="{A76614D0-9B71-4F53-8A0D-798376352882}" type="presParOf" srcId="{5E020755-DD67-411C-9E5B-EADF1FB744DD}" destId="{A1E9206B-B65C-4B39-AA89-221136A20CE9}" srcOrd="1" destOrd="0" presId="urn:microsoft.com/office/officeart/2005/8/layout/orgChart1"/>
    <dgm:cxn modelId="{9E633F44-12FD-4FBE-AA46-01720B73DFE0}" type="presParOf" srcId="{5E020755-DD67-411C-9E5B-EADF1FB744DD}" destId="{112E83A1-9E58-45F8-AD5B-868E658D3C43}" srcOrd="2" destOrd="0" presId="urn:microsoft.com/office/officeart/2005/8/layout/orgChart1"/>
    <dgm:cxn modelId="{014E8A92-C5C6-48C9-A252-A1526A79A04C}" type="presParOf" srcId="{3A19E283-CB75-4285-8FB0-A0DD772C8C03}" destId="{6C6761D7-23C2-469E-8A4C-4D9E88EC72E6}" srcOrd="2" destOrd="0" presId="urn:microsoft.com/office/officeart/2005/8/layout/orgChart1"/>
    <dgm:cxn modelId="{4C5B188F-8946-4F62-BDB7-2AEA2A6D9C12}" type="presParOf" srcId="{6C6761D7-23C2-469E-8A4C-4D9E88EC72E6}" destId="{2B146258-B08E-4FB8-BC11-BB174B78D4D8}" srcOrd="0" destOrd="0" presId="urn:microsoft.com/office/officeart/2005/8/layout/orgChart1"/>
    <dgm:cxn modelId="{74510FD8-660C-408B-A08A-CE80D92B7C84}" type="presParOf" srcId="{6C6761D7-23C2-469E-8A4C-4D9E88EC72E6}" destId="{7E59074B-28E6-4C6D-BA96-7BBC671597D4}" srcOrd="1" destOrd="0" presId="urn:microsoft.com/office/officeart/2005/8/layout/orgChart1"/>
    <dgm:cxn modelId="{B63794A7-09C5-4BA3-A9A8-288C7FB9F3F9}" type="presParOf" srcId="{7E59074B-28E6-4C6D-BA96-7BBC671597D4}" destId="{0288023E-8C8D-4079-BFBC-08CA23A9AAC7}" srcOrd="0" destOrd="0" presId="urn:microsoft.com/office/officeart/2005/8/layout/orgChart1"/>
    <dgm:cxn modelId="{98C469AB-6D15-49F1-B8CB-B60C99AB48DB}" type="presParOf" srcId="{0288023E-8C8D-4079-BFBC-08CA23A9AAC7}" destId="{E0EE2F53-60A9-4F75-9898-904BD68A5314}" srcOrd="0" destOrd="0" presId="urn:microsoft.com/office/officeart/2005/8/layout/orgChart1"/>
    <dgm:cxn modelId="{28757480-A211-428E-876A-CD3222F72295}" type="presParOf" srcId="{0288023E-8C8D-4079-BFBC-08CA23A9AAC7}" destId="{37F1A384-4C50-4453-8DB5-A54751B1E588}" srcOrd="1" destOrd="0" presId="urn:microsoft.com/office/officeart/2005/8/layout/orgChart1"/>
    <dgm:cxn modelId="{BFCFBF8F-04E7-4F14-B96D-52E420EB371C}" type="presParOf" srcId="{7E59074B-28E6-4C6D-BA96-7BBC671597D4}" destId="{75D99FF3-22DB-4F72-848A-9AA658C68CEB}" srcOrd="1" destOrd="0" presId="urn:microsoft.com/office/officeart/2005/8/layout/orgChart1"/>
    <dgm:cxn modelId="{F610C1E5-BBC4-4F9B-A668-7422E7B9E463}" type="presParOf" srcId="{7E59074B-28E6-4C6D-BA96-7BBC671597D4}" destId="{1CD15491-661A-4C3A-90F5-A988119D564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4947B275-F6E0-44F0-97B9-E990AF9AB79B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503A0216-FD6D-4D6D-83D9-1B9C8C10F5ED}">
      <dgm:prSet phldrT="[Texto]" custT="1"/>
      <dgm:spPr/>
      <dgm:t>
        <a:bodyPr/>
        <a:lstStyle/>
        <a:p>
          <a:r>
            <a:rPr lang="es-ES" sz="1200" dirty="0" smtClean="0"/>
            <a:t>Jefe(a) Operativo(a)</a:t>
          </a:r>
          <a:endParaRPr lang="es-ES" sz="1200" dirty="0"/>
        </a:p>
      </dgm:t>
    </dgm:pt>
    <dgm:pt modelId="{A1F45991-72A3-41C8-B6FA-D2CEBEE80FAD}" type="parTrans" cxnId="{939ED5A9-26B2-43B0-9B5F-154541A5CCB7}">
      <dgm:prSet/>
      <dgm:spPr/>
      <dgm:t>
        <a:bodyPr/>
        <a:lstStyle/>
        <a:p>
          <a:endParaRPr lang="es-ES" sz="1200"/>
        </a:p>
      </dgm:t>
    </dgm:pt>
    <dgm:pt modelId="{4436D185-8AD4-47E4-A7EE-8CD000DBB5E5}" type="sibTrans" cxnId="{939ED5A9-26B2-43B0-9B5F-154541A5CCB7}">
      <dgm:prSet/>
      <dgm:spPr/>
      <dgm:t>
        <a:bodyPr/>
        <a:lstStyle/>
        <a:p>
          <a:endParaRPr lang="es-ES" sz="1200"/>
        </a:p>
      </dgm:t>
    </dgm:pt>
    <dgm:pt modelId="{73854AA5-1660-4D05-9880-29B0FFB393A4}">
      <dgm:prSet phldrT="[Texto]" custT="1"/>
      <dgm:spPr/>
      <dgm:t>
        <a:bodyPr/>
        <a:lstStyle/>
        <a:p>
          <a:r>
            <a:rPr lang="es-ES" sz="1200" dirty="0" smtClean="0"/>
            <a:t>Profesional Especialista 1</a:t>
          </a:r>
          <a:endParaRPr lang="es-ES" sz="1200" dirty="0"/>
        </a:p>
      </dgm:t>
    </dgm:pt>
    <dgm:pt modelId="{BB9D3996-EA76-4A79-B7B2-E7CD5D2D3591}" type="parTrans" cxnId="{80104CA4-2069-441E-A4CE-4513D67F77E7}">
      <dgm:prSet/>
      <dgm:spPr/>
      <dgm:t>
        <a:bodyPr/>
        <a:lstStyle/>
        <a:p>
          <a:endParaRPr lang="es-ES" sz="1200"/>
        </a:p>
      </dgm:t>
    </dgm:pt>
    <dgm:pt modelId="{CACC417C-65E5-4852-9B4D-A0D2BB82B310}" type="sibTrans" cxnId="{80104CA4-2069-441E-A4CE-4513D67F77E7}">
      <dgm:prSet/>
      <dgm:spPr/>
      <dgm:t>
        <a:bodyPr/>
        <a:lstStyle/>
        <a:p>
          <a:endParaRPr lang="es-ES" sz="1200"/>
        </a:p>
      </dgm:t>
    </dgm:pt>
    <dgm:pt modelId="{3BC25BDB-A838-4928-9093-E79A6F77EC62}">
      <dgm:prSet phldrT="[Texto]" custT="1"/>
      <dgm:spPr/>
      <dgm:t>
        <a:bodyPr/>
        <a:lstStyle/>
        <a:p>
          <a:r>
            <a:rPr lang="es-ES" sz="1200" dirty="0" smtClean="0"/>
            <a:t>Ayudante Área</a:t>
          </a:r>
        </a:p>
      </dgm:t>
    </dgm:pt>
    <dgm:pt modelId="{7DE68CDB-113F-4530-BFBF-F89693D43041}" type="parTrans" cxnId="{F9A6F08F-812A-42A1-8E40-8B8FF295FAB2}">
      <dgm:prSet/>
      <dgm:spPr/>
      <dgm:t>
        <a:bodyPr/>
        <a:lstStyle/>
        <a:p>
          <a:endParaRPr lang="es-ES" sz="1200"/>
        </a:p>
      </dgm:t>
    </dgm:pt>
    <dgm:pt modelId="{F7ACC1D0-FB11-419F-AA68-D6E57606B802}" type="sibTrans" cxnId="{F9A6F08F-812A-42A1-8E40-8B8FF295FAB2}">
      <dgm:prSet/>
      <dgm:spPr/>
      <dgm:t>
        <a:bodyPr/>
        <a:lstStyle/>
        <a:p>
          <a:endParaRPr lang="es-ES" sz="1200"/>
        </a:p>
      </dgm:t>
    </dgm:pt>
    <dgm:pt modelId="{C034744C-746A-4D03-89A2-6D34FE6FB37A}">
      <dgm:prSet phldrT="[Texto]" custT="1"/>
      <dgm:spPr/>
      <dgm:t>
        <a:bodyPr/>
        <a:lstStyle/>
        <a:p>
          <a:r>
            <a:rPr lang="es-ES" sz="1200" dirty="0" smtClean="0"/>
            <a:t>Auxiliar</a:t>
          </a:r>
        </a:p>
      </dgm:t>
    </dgm:pt>
    <dgm:pt modelId="{642B3C0F-7E59-47E8-92A9-54E52CB16011}" type="parTrans" cxnId="{3CA46538-D4A8-499E-B791-BC3FF4A636A4}">
      <dgm:prSet/>
      <dgm:spPr/>
      <dgm:t>
        <a:bodyPr/>
        <a:lstStyle/>
        <a:p>
          <a:endParaRPr lang="es-ES" sz="1200"/>
        </a:p>
      </dgm:t>
    </dgm:pt>
    <dgm:pt modelId="{354F604F-E6A7-4495-9B3C-CCC03633163C}" type="sibTrans" cxnId="{3CA46538-D4A8-499E-B791-BC3FF4A636A4}">
      <dgm:prSet/>
      <dgm:spPr/>
      <dgm:t>
        <a:bodyPr/>
        <a:lstStyle/>
        <a:p>
          <a:endParaRPr lang="es-ES" sz="1200"/>
        </a:p>
      </dgm:t>
    </dgm:pt>
    <dgm:pt modelId="{56FD3E41-7DEB-4466-84D9-6A87246000C3}">
      <dgm:prSet custT="1"/>
      <dgm:spPr/>
      <dgm:t>
        <a:bodyPr/>
        <a:lstStyle/>
        <a:p>
          <a:r>
            <a:rPr lang="es-ES" sz="1200" dirty="0" smtClean="0"/>
            <a:t>Velador</a:t>
          </a:r>
        </a:p>
      </dgm:t>
    </dgm:pt>
    <dgm:pt modelId="{ADA3467D-5E7D-44CD-9683-760C8BC5DC26}" type="parTrans" cxnId="{C54194D9-CC2C-489C-8258-9ECD3F776D7A}">
      <dgm:prSet/>
      <dgm:spPr/>
      <dgm:t>
        <a:bodyPr/>
        <a:lstStyle/>
        <a:p>
          <a:endParaRPr lang="es-ES" sz="1200"/>
        </a:p>
      </dgm:t>
    </dgm:pt>
    <dgm:pt modelId="{4C735789-AE5A-4E7A-819C-FA79D99CDF5A}" type="sibTrans" cxnId="{C54194D9-CC2C-489C-8258-9ECD3F776D7A}">
      <dgm:prSet/>
      <dgm:spPr/>
      <dgm:t>
        <a:bodyPr/>
        <a:lstStyle/>
        <a:p>
          <a:endParaRPr lang="es-ES" sz="1200"/>
        </a:p>
      </dgm:t>
    </dgm:pt>
    <dgm:pt modelId="{6800F6DE-7C7F-4C26-B38E-A88A3D3ECD4B}">
      <dgm:prSet custT="1"/>
      <dgm:spPr/>
      <dgm:t>
        <a:bodyPr/>
        <a:lstStyle/>
        <a:p>
          <a:r>
            <a:rPr lang="es-ES" sz="1200" dirty="0" smtClean="0"/>
            <a:t>Carpinteros(as)</a:t>
          </a:r>
        </a:p>
      </dgm:t>
    </dgm:pt>
    <dgm:pt modelId="{5CBDF17F-11F7-4B1E-BD27-CDD3E91ECF03}" type="parTrans" cxnId="{284F2886-B8B6-4EA8-AB9B-7B505801C5C3}">
      <dgm:prSet/>
      <dgm:spPr/>
      <dgm:t>
        <a:bodyPr/>
        <a:lstStyle/>
        <a:p>
          <a:endParaRPr lang="es-ES" sz="1200"/>
        </a:p>
      </dgm:t>
    </dgm:pt>
    <dgm:pt modelId="{8AF6FBEE-6EC3-4C94-B125-2F0CA7C6C712}" type="sibTrans" cxnId="{284F2886-B8B6-4EA8-AB9B-7B505801C5C3}">
      <dgm:prSet/>
      <dgm:spPr/>
      <dgm:t>
        <a:bodyPr/>
        <a:lstStyle/>
        <a:p>
          <a:endParaRPr lang="es-ES" sz="1200"/>
        </a:p>
      </dgm:t>
    </dgm:pt>
    <dgm:pt modelId="{E0F849D2-2F6B-44CF-BF30-17146041D26D}">
      <dgm:prSet custT="1"/>
      <dgm:spPr/>
      <dgm:t>
        <a:bodyPr/>
        <a:lstStyle/>
        <a:p>
          <a:r>
            <a:rPr lang="es-ES" sz="1200" dirty="0" smtClean="0"/>
            <a:t>Operadores(as) Máquina Liviana</a:t>
          </a:r>
        </a:p>
      </dgm:t>
    </dgm:pt>
    <dgm:pt modelId="{4BA4D594-151B-4143-923F-4EB0CE4AC752}" type="parTrans" cxnId="{D6FE3330-3D9A-4839-A1A6-EC00098C8AF2}">
      <dgm:prSet/>
      <dgm:spPr/>
      <dgm:t>
        <a:bodyPr/>
        <a:lstStyle/>
        <a:p>
          <a:endParaRPr lang="es-ES" sz="1200"/>
        </a:p>
      </dgm:t>
    </dgm:pt>
    <dgm:pt modelId="{CAB4CCB6-072B-4213-9F1B-C31FF6A288B8}" type="sibTrans" cxnId="{D6FE3330-3D9A-4839-A1A6-EC00098C8AF2}">
      <dgm:prSet/>
      <dgm:spPr/>
      <dgm:t>
        <a:bodyPr/>
        <a:lstStyle/>
        <a:p>
          <a:endParaRPr lang="es-ES" sz="1200"/>
        </a:p>
      </dgm:t>
    </dgm:pt>
    <dgm:pt modelId="{3132B53F-3C77-4144-A9C2-67A682AE608F}">
      <dgm:prSet custT="1"/>
      <dgm:spPr/>
      <dgm:t>
        <a:bodyPr/>
        <a:lstStyle/>
        <a:p>
          <a:r>
            <a:rPr lang="es-ES" sz="1200" dirty="0" smtClean="0"/>
            <a:t>Plomero(a)</a:t>
          </a:r>
        </a:p>
      </dgm:t>
    </dgm:pt>
    <dgm:pt modelId="{39F2673C-7916-4417-A5AC-4D14223D7F8E}" type="parTrans" cxnId="{370A8A75-5F29-4C1D-9950-E67779EA5A5E}">
      <dgm:prSet/>
      <dgm:spPr/>
      <dgm:t>
        <a:bodyPr/>
        <a:lstStyle/>
        <a:p>
          <a:endParaRPr lang="es-ES" sz="1200"/>
        </a:p>
      </dgm:t>
    </dgm:pt>
    <dgm:pt modelId="{04F2E588-26D1-41CD-89BF-F15469C59F3A}" type="sibTrans" cxnId="{370A8A75-5F29-4C1D-9950-E67779EA5A5E}">
      <dgm:prSet/>
      <dgm:spPr/>
      <dgm:t>
        <a:bodyPr/>
        <a:lstStyle/>
        <a:p>
          <a:endParaRPr lang="es-ES" sz="1200"/>
        </a:p>
      </dgm:t>
    </dgm:pt>
    <dgm:pt modelId="{47EF4E25-C35C-4FE0-B621-9E07EC9ECB75}">
      <dgm:prSet custT="1"/>
      <dgm:spPr/>
      <dgm:t>
        <a:bodyPr/>
        <a:lstStyle/>
        <a:p>
          <a:r>
            <a:rPr lang="es-ES" sz="1200" dirty="0" smtClean="0"/>
            <a:t>Ayudantes Generales</a:t>
          </a:r>
        </a:p>
      </dgm:t>
    </dgm:pt>
    <dgm:pt modelId="{2A8D46B2-18AA-44B7-989F-D4DEC42C8FBB}" type="parTrans" cxnId="{27FED2E0-16B6-4E74-9F1F-F63B4F7292DB}">
      <dgm:prSet/>
      <dgm:spPr/>
      <dgm:t>
        <a:bodyPr/>
        <a:lstStyle/>
        <a:p>
          <a:endParaRPr lang="es-ES" sz="1200"/>
        </a:p>
      </dgm:t>
    </dgm:pt>
    <dgm:pt modelId="{8C31879A-F534-4761-8BAC-89A0823F76F6}" type="sibTrans" cxnId="{27FED2E0-16B6-4E74-9F1F-F63B4F7292DB}">
      <dgm:prSet/>
      <dgm:spPr/>
      <dgm:t>
        <a:bodyPr/>
        <a:lstStyle/>
        <a:p>
          <a:endParaRPr lang="es-ES" sz="1200"/>
        </a:p>
      </dgm:t>
    </dgm:pt>
    <dgm:pt modelId="{EDD9F33D-67F4-4203-82F6-8069578174C7}">
      <dgm:prSet custT="1"/>
      <dgm:spPr/>
      <dgm:t>
        <a:bodyPr/>
        <a:lstStyle/>
        <a:p>
          <a:r>
            <a:rPr lang="es-ES" sz="1200" dirty="0" smtClean="0"/>
            <a:t>Intendente</a:t>
          </a:r>
        </a:p>
      </dgm:t>
    </dgm:pt>
    <dgm:pt modelId="{99D6477D-D079-4707-99FA-968FA8B1EED3}" type="parTrans" cxnId="{A53C0CE7-D31C-4E2D-B1D8-39255C3D4B62}">
      <dgm:prSet/>
      <dgm:spPr/>
      <dgm:t>
        <a:bodyPr/>
        <a:lstStyle/>
        <a:p>
          <a:endParaRPr lang="es-ES" sz="1200"/>
        </a:p>
      </dgm:t>
    </dgm:pt>
    <dgm:pt modelId="{77B6D269-F5FD-46D4-8ABE-C6A6D0A8347C}" type="sibTrans" cxnId="{A53C0CE7-D31C-4E2D-B1D8-39255C3D4B62}">
      <dgm:prSet/>
      <dgm:spPr/>
      <dgm:t>
        <a:bodyPr/>
        <a:lstStyle/>
        <a:p>
          <a:endParaRPr lang="es-ES" sz="1200"/>
        </a:p>
      </dgm:t>
    </dgm:pt>
    <dgm:pt modelId="{AB551AAA-927F-4E70-A5FF-EED5BF89CDDB}">
      <dgm:prSet custT="1"/>
      <dgm:spPr/>
      <dgm:t>
        <a:bodyPr/>
        <a:lstStyle/>
        <a:p>
          <a:r>
            <a:rPr lang="es-ES" sz="1200" dirty="0" smtClean="0"/>
            <a:t>Elemento Operativo(a)</a:t>
          </a:r>
          <a:endParaRPr lang="es-ES" sz="1200" dirty="0"/>
        </a:p>
      </dgm:t>
    </dgm:pt>
    <dgm:pt modelId="{3A625E05-7AA7-4F50-BAE5-2998ECFC6CCD}" type="parTrans" cxnId="{356955B9-1AF7-47E5-88B2-ED572235D904}">
      <dgm:prSet/>
      <dgm:spPr/>
      <dgm:t>
        <a:bodyPr/>
        <a:lstStyle/>
        <a:p>
          <a:endParaRPr lang="es-ES" sz="1200"/>
        </a:p>
      </dgm:t>
    </dgm:pt>
    <dgm:pt modelId="{86819744-33CF-4FC3-85D4-F9BEF8674E1A}" type="sibTrans" cxnId="{356955B9-1AF7-47E5-88B2-ED572235D904}">
      <dgm:prSet/>
      <dgm:spPr/>
      <dgm:t>
        <a:bodyPr/>
        <a:lstStyle/>
        <a:p>
          <a:endParaRPr lang="es-ES" sz="1200"/>
        </a:p>
      </dgm:t>
    </dgm:pt>
    <dgm:pt modelId="{C953A4DB-E8E3-4BD3-8607-DF925E161995}">
      <dgm:prSet custT="1"/>
      <dgm:spPr/>
      <dgm:t>
        <a:bodyPr/>
        <a:lstStyle/>
        <a:p>
          <a:r>
            <a:rPr lang="es-ES" sz="1200" dirty="0" smtClean="0"/>
            <a:t>Encargado(a) Sección</a:t>
          </a:r>
          <a:endParaRPr lang="es-ES" sz="1200" dirty="0"/>
        </a:p>
      </dgm:t>
    </dgm:pt>
    <dgm:pt modelId="{155E8F06-F0A1-4989-A0D3-F4BCFD155CC7}" type="parTrans" cxnId="{E822322A-A3F4-4D39-96EE-E86612035ACF}">
      <dgm:prSet/>
      <dgm:spPr/>
      <dgm:t>
        <a:bodyPr/>
        <a:lstStyle/>
        <a:p>
          <a:endParaRPr lang="es-ES" sz="1200"/>
        </a:p>
      </dgm:t>
    </dgm:pt>
    <dgm:pt modelId="{6CEE1D83-E014-459C-9D20-56005FA10229}" type="sibTrans" cxnId="{E822322A-A3F4-4D39-96EE-E86612035ACF}">
      <dgm:prSet/>
      <dgm:spPr/>
      <dgm:t>
        <a:bodyPr/>
        <a:lstStyle/>
        <a:p>
          <a:endParaRPr lang="es-ES" sz="1200"/>
        </a:p>
      </dgm:t>
    </dgm:pt>
    <dgm:pt modelId="{DBE8FA66-3E77-4466-955D-759C1D61BAF0}">
      <dgm:prSet custT="1"/>
      <dgm:spPr/>
      <dgm:t>
        <a:bodyPr/>
        <a:lstStyle/>
        <a:p>
          <a:r>
            <a:rPr lang="es-ES" sz="1200" dirty="0" smtClean="0"/>
            <a:t>Vigilantes</a:t>
          </a:r>
        </a:p>
      </dgm:t>
    </dgm:pt>
    <dgm:pt modelId="{981E4176-AA6D-40B9-A88F-DDB894C5AE9A}" type="parTrans" cxnId="{19A665DC-CDB9-4F53-959F-B1771EF04557}">
      <dgm:prSet/>
      <dgm:spPr/>
      <dgm:t>
        <a:bodyPr/>
        <a:lstStyle/>
        <a:p>
          <a:endParaRPr lang="es-ES" sz="1200"/>
        </a:p>
      </dgm:t>
    </dgm:pt>
    <dgm:pt modelId="{75DE3C74-A394-4EDA-81F3-204DE8C97F05}" type="sibTrans" cxnId="{19A665DC-CDB9-4F53-959F-B1771EF04557}">
      <dgm:prSet/>
      <dgm:spPr/>
      <dgm:t>
        <a:bodyPr/>
        <a:lstStyle/>
        <a:p>
          <a:endParaRPr lang="es-ES" sz="1200"/>
        </a:p>
      </dgm:t>
    </dgm:pt>
    <dgm:pt modelId="{A42DB0BB-11A7-4513-87BB-508613B21CDD}" type="pres">
      <dgm:prSet presAssocID="{4947B275-F6E0-44F0-97B9-E990AF9AB79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0BE41EF-DA67-4888-B843-4C35A17B7EDE}" type="pres">
      <dgm:prSet presAssocID="{503A0216-FD6D-4D6D-83D9-1B9C8C10F5ED}" presName="hierRoot1" presStyleCnt="0">
        <dgm:presLayoutVars>
          <dgm:hierBranch val="init"/>
        </dgm:presLayoutVars>
      </dgm:prSet>
      <dgm:spPr/>
    </dgm:pt>
    <dgm:pt modelId="{053BD5D5-C652-490F-A489-85F8123CEE5A}" type="pres">
      <dgm:prSet presAssocID="{503A0216-FD6D-4D6D-83D9-1B9C8C10F5ED}" presName="rootComposite1" presStyleCnt="0"/>
      <dgm:spPr/>
    </dgm:pt>
    <dgm:pt modelId="{0A57AB0B-B4D3-4668-BAEF-1690E8D41F19}" type="pres">
      <dgm:prSet presAssocID="{503A0216-FD6D-4D6D-83D9-1B9C8C10F5ED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CC3B36E-2161-4899-ADEB-39028B202D2E}" type="pres">
      <dgm:prSet presAssocID="{503A0216-FD6D-4D6D-83D9-1B9C8C10F5E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62152AC-E919-4234-A61D-11670429452A}" type="pres">
      <dgm:prSet presAssocID="{503A0216-FD6D-4D6D-83D9-1B9C8C10F5ED}" presName="hierChild2" presStyleCnt="0"/>
      <dgm:spPr/>
    </dgm:pt>
    <dgm:pt modelId="{7F797D07-0301-49BD-963F-D591E65B513B}" type="pres">
      <dgm:prSet presAssocID="{BB9D3996-EA76-4A79-B7B2-E7CD5D2D3591}" presName="Name37" presStyleLbl="parChTrans1D2" presStyleIdx="0" presStyleCnt="3"/>
      <dgm:spPr/>
      <dgm:t>
        <a:bodyPr/>
        <a:lstStyle/>
        <a:p>
          <a:endParaRPr lang="es-ES"/>
        </a:p>
      </dgm:t>
    </dgm:pt>
    <dgm:pt modelId="{1FC778FC-C8F9-4F7E-A9FD-5F722024DABF}" type="pres">
      <dgm:prSet presAssocID="{73854AA5-1660-4D05-9880-29B0FFB393A4}" presName="hierRoot2" presStyleCnt="0">
        <dgm:presLayoutVars>
          <dgm:hierBranch/>
        </dgm:presLayoutVars>
      </dgm:prSet>
      <dgm:spPr/>
    </dgm:pt>
    <dgm:pt modelId="{C74FE6A0-2576-425D-A045-CF503509BD2A}" type="pres">
      <dgm:prSet presAssocID="{73854AA5-1660-4D05-9880-29B0FFB393A4}" presName="rootComposite" presStyleCnt="0"/>
      <dgm:spPr/>
    </dgm:pt>
    <dgm:pt modelId="{9A12EA5A-C70F-4D5C-B12D-B99B1E8A52FF}" type="pres">
      <dgm:prSet presAssocID="{73854AA5-1660-4D05-9880-29B0FFB393A4}" presName="rootText" presStyleLbl="node2" presStyleIdx="0" presStyleCnt="3" custScaleX="1073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2D81F77-2794-4FDF-AB31-0BB9CAC5CF2C}" type="pres">
      <dgm:prSet presAssocID="{73854AA5-1660-4D05-9880-29B0FFB393A4}" presName="rootConnector" presStyleLbl="node2" presStyleIdx="0" presStyleCnt="3"/>
      <dgm:spPr/>
      <dgm:t>
        <a:bodyPr/>
        <a:lstStyle/>
        <a:p>
          <a:endParaRPr lang="es-ES"/>
        </a:p>
      </dgm:t>
    </dgm:pt>
    <dgm:pt modelId="{DEC424D3-9413-4C83-A9DE-56185E7DF961}" type="pres">
      <dgm:prSet presAssocID="{73854AA5-1660-4D05-9880-29B0FFB393A4}" presName="hierChild4" presStyleCnt="0"/>
      <dgm:spPr/>
    </dgm:pt>
    <dgm:pt modelId="{08D15CF2-4D0F-4AD9-996F-7A800EC71B47}" type="pres">
      <dgm:prSet presAssocID="{ADA3467D-5E7D-44CD-9683-760C8BC5DC26}" presName="Name35" presStyleLbl="parChTrans1D3" presStyleIdx="0" presStyleCnt="3"/>
      <dgm:spPr/>
      <dgm:t>
        <a:bodyPr/>
        <a:lstStyle/>
        <a:p>
          <a:endParaRPr lang="es-ES"/>
        </a:p>
      </dgm:t>
    </dgm:pt>
    <dgm:pt modelId="{7A4CB546-DDB4-4599-92F0-B830B813A616}" type="pres">
      <dgm:prSet presAssocID="{56FD3E41-7DEB-4466-84D9-6A87246000C3}" presName="hierRoot2" presStyleCnt="0">
        <dgm:presLayoutVars>
          <dgm:hierBranch/>
        </dgm:presLayoutVars>
      </dgm:prSet>
      <dgm:spPr/>
    </dgm:pt>
    <dgm:pt modelId="{10A1F9E0-858A-49F3-8795-256C10809CE2}" type="pres">
      <dgm:prSet presAssocID="{56FD3E41-7DEB-4466-84D9-6A87246000C3}" presName="rootComposite" presStyleCnt="0"/>
      <dgm:spPr/>
    </dgm:pt>
    <dgm:pt modelId="{79C9678A-55A0-4F73-9A7E-B28CBAF1CA6D}" type="pres">
      <dgm:prSet presAssocID="{56FD3E41-7DEB-4466-84D9-6A87246000C3}" presName="rootText" presStyleLbl="node3" presStyleIdx="0" presStyleCnt="3" custScaleX="1073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A5C91B1-7375-44EE-B36D-62232A27E63A}" type="pres">
      <dgm:prSet presAssocID="{56FD3E41-7DEB-4466-84D9-6A87246000C3}" presName="rootConnector" presStyleLbl="node3" presStyleIdx="0" presStyleCnt="3"/>
      <dgm:spPr/>
      <dgm:t>
        <a:bodyPr/>
        <a:lstStyle/>
        <a:p>
          <a:endParaRPr lang="es-ES"/>
        </a:p>
      </dgm:t>
    </dgm:pt>
    <dgm:pt modelId="{ADE86188-E80A-4DF2-80E0-21A631192DE3}" type="pres">
      <dgm:prSet presAssocID="{56FD3E41-7DEB-4466-84D9-6A87246000C3}" presName="hierChild4" presStyleCnt="0"/>
      <dgm:spPr/>
    </dgm:pt>
    <dgm:pt modelId="{3D8D706B-4F49-4E29-B5E9-C2F8E8B0A206}" type="pres">
      <dgm:prSet presAssocID="{5CBDF17F-11F7-4B1E-BD27-CDD3E91ECF03}" presName="Name35" presStyleLbl="parChTrans1D4" presStyleIdx="0" presStyleCnt="6"/>
      <dgm:spPr/>
      <dgm:t>
        <a:bodyPr/>
        <a:lstStyle/>
        <a:p>
          <a:endParaRPr lang="es-ES"/>
        </a:p>
      </dgm:t>
    </dgm:pt>
    <dgm:pt modelId="{38DC8883-64D4-4BF9-AF75-8E923F94A5D3}" type="pres">
      <dgm:prSet presAssocID="{6800F6DE-7C7F-4C26-B38E-A88A3D3ECD4B}" presName="hierRoot2" presStyleCnt="0">
        <dgm:presLayoutVars>
          <dgm:hierBranch/>
        </dgm:presLayoutVars>
      </dgm:prSet>
      <dgm:spPr/>
    </dgm:pt>
    <dgm:pt modelId="{0C14ACA9-6C50-41C5-BDFB-D97398730293}" type="pres">
      <dgm:prSet presAssocID="{6800F6DE-7C7F-4C26-B38E-A88A3D3ECD4B}" presName="rootComposite" presStyleCnt="0"/>
      <dgm:spPr/>
    </dgm:pt>
    <dgm:pt modelId="{3BFF433E-D660-4B8A-9533-F517551E0FBD}" type="pres">
      <dgm:prSet presAssocID="{6800F6DE-7C7F-4C26-B38E-A88A3D3ECD4B}" presName="rootText" presStyleLbl="node4" presStyleIdx="0" presStyleCnt="6" custScaleX="1073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8BAEE5-92B2-453D-9069-B6A71DBFCA9B}" type="pres">
      <dgm:prSet presAssocID="{6800F6DE-7C7F-4C26-B38E-A88A3D3ECD4B}" presName="rootConnector" presStyleLbl="node4" presStyleIdx="0" presStyleCnt="6"/>
      <dgm:spPr/>
      <dgm:t>
        <a:bodyPr/>
        <a:lstStyle/>
        <a:p>
          <a:endParaRPr lang="es-ES"/>
        </a:p>
      </dgm:t>
    </dgm:pt>
    <dgm:pt modelId="{428DF2B3-16F6-497C-88CE-922DB96E4F3F}" type="pres">
      <dgm:prSet presAssocID="{6800F6DE-7C7F-4C26-B38E-A88A3D3ECD4B}" presName="hierChild4" presStyleCnt="0"/>
      <dgm:spPr/>
    </dgm:pt>
    <dgm:pt modelId="{A0B6CFD4-0E9E-4F16-8372-564973CFC757}" type="pres">
      <dgm:prSet presAssocID="{4BA4D594-151B-4143-923F-4EB0CE4AC752}" presName="Name35" presStyleLbl="parChTrans1D4" presStyleIdx="1" presStyleCnt="6"/>
      <dgm:spPr/>
      <dgm:t>
        <a:bodyPr/>
        <a:lstStyle/>
        <a:p>
          <a:endParaRPr lang="es-ES"/>
        </a:p>
      </dgm:t>
    </dgm:pt>
    <dgm:pt modelId="{D3196C26-7122-4D90-8CF1-6E0585D6AB3F}" type="pres">
      <dgm:prSet presAssocID="{E0F849D2-2F6B-44CF-BF30-17146041D26D}" presName="hierRoot2" presStyleCnt="0">
        <dgm:presLayoutVars>
          <dgm:hierBranch val="init"/>
        </dgm:presLayoutVars>
      </dgm:prSet>
      <dgm:spPr/>
    </dgm:pt>
    <dgm:pt modelId="{E24E513B-0B34-4688-8CB1-1314CCF25E2F}" type="pres">
      <dgm:prSet presAssocID="{E0F849D2-2F6B-44CF-BF30-17146041D26D}" presName="rootComposite" presStyleCnt="0"/>
      <dgm:spPr/>
    </dgm:pt>
    <dgm:pt modelId="{2DAB2370-3657-4F8C-8605-434B1D641F30}" type="pres">
      <dgm:prSet presAssocID="{E0F849D2-2F6B-44CF-BF30-17146041D26D}" presName="rootText" presStyleLbl="node4" presStyleIdx="1" presStyleCnt="6" custScaleX="1073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D0B6E70-B2E4-4B80-A2C0-0AED5B368146}" type="pres">
      <dgm:prSet presAssocID="{E0F849D2-2F6B-44CF-BF30-17146041D26D}" presName="rootConnector" presStyleLbl="node4" presStyleIdx="1" presStyleCnt="6"/>
      <dgm:spPr/>
      <dgm:t>
        <a:bodyPr/>
        <a:lstStyle/>
        <a:p>
          <a:endParaRPr lang="es-ES"/>
        </a:p>
      </dgm:t>
    </dgm:pt>
    <dgm:pt modelId="{E7D6FBDB-011F-4089-B6D5-936484AD4A1F}" type="pres">
      <dgm:prSet presAssocID="{E0F849D2-2F6B-44CF-BF30-17146041D26D}" presName="hierChild4" presStyleCnt="0"/>
      <dgm:spPr/>
    </dgm:pt>
    <dgm:pt modelId="{E839772B-512F-42AB-B566-EF197E6AD0DD}" type="pres">
      <dgm:prSet presAssocID="{E0F849D2-2F6B-44CF-BF30-17146041D26D}" presName="hierChild5" presStyleCnt="0"/>
      <dgm:spPr/>
    </dgm:pt>
    <dgm:pt modelId="{1CCFB2DC-F3C9-446D-845F-2626D28FFF41}" type="pres">
      <dgm:prSet presAssocID="{6800F6DE-7C7F-4C26-B38E-A88A3D3ECD4B}" presName="hierChild5" presStyleCnt="0"/>
      <dgm:spPr/>
    </dgm:pt>
    <dgm:pt modelId="{33102B31-DBA7-49E1-A0FC-31D8CA5F541A}" type="pres">
      <dgm:prSet presAssocID="{56FD3E41-7DEB-4466-84D9-6A87246000C3}" presName="hierChild5" presStyleCnt="0"/>
      <dgm:spPr/>
    </dgm:pt>
    <dgm:pt modelId="{1A07C3B1-A45D-49AF-BA6B-F69CBEE87429}" type="pres">
      <dgm:prSet presAssocID="{73854AA5-1660-4D05-9880-29B0FFB393A4}" presName="hierChild5" presStyleCnt="0"/>
      <dgm:spPr/>
    </dgm:pt>
    <dgm:pt modelId="{E6B5EE85-0C98-4732-BFAA-3248AE05C463}" type="pres">
      <dgm:prSet presAssocID="{7DE68CDB-113F-4530-BFBF-F89693D43041}" presName="Name37" presStyleLbl="parChTrans1D2" presStyleIdx="1" presStyleCnt="3"/>
      <dgm:spPr/>
      <dgm:t>
        <a:bodyPr/>
        <a:lstStyle/>
        <a:p>
          <a:endParaRPr lang="es-ES"/>
        </a:p>
      </dgm:t>
    </dgm:pt>
    <dgm:pt modelId="{B791A6B8-56DD-4BF8-AE9A-259273C934FA}" type="pres">
      <dgm:prSet presAssocID="{3BC25BDB-A838-4928-9093-E79A6F77EC62}" presName="hierRoot2" presStyleCnt="0">
        <dgm:presLayoutVars>
          <dgm:hierBranch/>
        </dgm:presLayoutVars>
      </dgm:prSet>
      <dgm:spPr/>
    </dgm:pt>
    <dgm:pt modelId="{096B8A2C-F5FB-4C8C-A8EC-106C27847EA0}" type="pres">
      <dgm:prSet presAssocID="{3BC25BDB-A838-4928-9093-E79A6F77EC62}" presName="rootComposite" presStyleCnt="0"/>
      <dgm:spPr/>
    </dgm:pt>
    <dgm:pt modelId="{15FCE2FA-5C36-4ACC-B4A0-4BD613ABE078}" type="pres">
      <dgm:prSet presAssocID="{3BC25BDB-A838-4928-9093-E79A6F77EC62}" presName="rootText" presStyleLbl="node2" presStyleIdx="1" presStyleCnt="3" custScaleX="1073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DC04E7-384A-45C1-B7A3-886E71D88AFB}" type="pres">
      <dgm:prSet presAssocID="{3BC25BDB-A838-4928-9093-E79A6F77EC62}" presName="rootConnector" presStyleLbl="node2" presStyleIdx="1" presStyleCnt="3"/>
      <dgm:spPr/>
      <dgm:t>
        <a:bodyPr/>
        <a:lstStyle/>
        <a:p>
          <a:endParaRPr lang="es-ES"/>
        </a:p>
      </dgm:t>
    </dgm:pt>
    <dgm:pt modelId="{1DB3C37E-7982-433F-8EBE-F2A24CDFF880}" type="pres">
      <dgm:prSet presAssocID="{3BC25BDB-A838-4928-9093-E79A6F77EC62}" presName="hierChild4" presStyleCnt="0"/>
      <dgm:spPr/>
    </dgm:pt>
    <dgm:pt modelId="{4FAFD2D1-7A20-4AA0-B042-18F58FF5C494}" type="pres">
      <dgm:prSet presAssocID="{39F2673C-7916-4417-A5AC-4D14223D7F8E}" presName="Name35" presStyleLbl="parChTrans1D3" presStyleIdx="1" presStyleCnt="3"/>
      <dgm:spPr/>
      <dgm:t>
        <a:bodyPr/>
        <a:lstStyle/>
        <a:p>
          <a:endParaRPr lang="es-ES"/>
        </a:p>
      </dgm:t>
    </dgm:pt>
    <dgm:pt modelId="{26543525-E0F2-4AE3-9072-9C84B1D71A9D}" type="pres">
      <dgm:prSet presAssocID="{3132B53F-3C77-4144-A9C2-67A682AE608F}" presName="hierRoot2" presStyleCnt="0">
        <dgm:presLayoutVars>
          <dgm:hierBranch/>
        </dgm:presLayoutVars>
      </dgm:prSet>
      <dgm:spPr/>
    </dgm:pt>
    <dgm:pt modelId="{E8285A9D-4D5E-4894-9A2A-607D6E2CF6C4}" type="pres">
      <dgm:prSet presAssocID="{3132B53F-3C77-4144-A9C2-67A682AE608F}" presName="rootComposite" presStyleCnt="0"/>
      <dgm:spPr/>
    </dgm:pt>
    <dgm:pt modelId="{583750F5-E87F-427D-B956-9177392E1E3E}" type="pres">
      <dgm:prSet presAssocID="{3132B53F-3C77-4144-A9C2-67A682AE608F}" presName="rootText" presStyleLbl="node3" presStyleIdx="1" presStyleCnt="3" custScaleX="1073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49487F0-23A8-43ED-80C5-825A32B77469}" type="pres">
      <dgm:prSet presAssocID="{3132B53F-3C77-4144-A9C2-67A682AE608F}" presName="rootConnector" presStyleLbl="node3" presStyleIdx="1" presStyleCnt="3"/>
      <dgm:spPr/>
      <dgm:t>
        <a:bodyPr/>
        <a:lstStyle/>
        <a:p>
          <a:endParaRPr lang="es-ES"/>
        </a:p>
      </dgm:t>
    </dgm:pt>
    <dgm:pt modelId="{878FFA3C-670B-4CB3-9A5E-BFD0623C70F5}" type="pres">
      <dgm:prSet presAssocID="{3132B53F-3C77-4144-A9C2-67A682AE608F}" presName="hierChild4" presStyleCnt="0"/>
      <dgm:spPr/>
    </dgm:pt>
    <dgm:pt modelId="{7B9213BE-6DBC-46A4-98B2-60F3E372D2CA}" type="pres">
      <dgm:prSet presAssocID="{2A8D46B2-18AA-44B7-989F-D4DEC42C8FBB}" presName="Name35" presStyleLbl="parChTrans1D4" presStyleIdx="2" presStyleCnt="6"/>
      <dgm:spPr/>
      <dgm:t>
        <a:bodyPr/>
        <a:lstStyle/>
        <a:p>
          <a:endParaRPr lang="es-ES"/>
        </a:p>
      </dgm:t>
    </dgm:pt>
    <dgm:pt modelId="{A5F499AE-3149-4A4F-B639-5E0F1A8DFBD5}" type="pres">
      <dgm:prSet presAssocID="{47EF4E25-C35C-4FE0-B621-9E07EC9ECB75}" presName="hierRoot2" presStyleCnt="0">
        <dgm:presLayoutVars>
          <dgm:hierBranch/>
        </dgm:presLayoutVars>
      </dgm:prSet>
      <dgm:spPr/>
    </dgm:pt>
    <dgm:pt modelId="{4E5CEEE6-17F4-45BF-8B71-07926C949E88}" type="pres">
      <dgm:prSet presAssocID="{47EF4E25-C35C-4FE0-B621-9E07EC9ECB75}" presName="rootComposite" presStyleCnt="0"/>
      <dgm:spPr/>
    </dgm:pt>
    <dgm:pt modelId="{11A58E57-7FA8-4066-BC0B-A780B34B14D9}" type="pres">
      <dgm:prSet presAssocID="{47EF4E25-C35C-4FE0-B621-9E07EC9ECB75}" presName="rootText" presStyleLbl="node4" presStyleIdx="2" presStyleCnt="6" custScaleX="1073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ADFE1E-C302-415C-A098-A9863384348B}" type="pres">
      <dgm:prSet presAssocID="{47EF4E25-C35C-4FE0-B621-9E07EC9ECB75}" presName="rootConnector" presStyleLbl="node4" presStyleIdx="2" presStyleCnt="6"/>
      <dgm:spPr/>
      <dgm:t>
        <a:bodyPr/>
        <a:lstStyle/>
        <a:p>
          <a:endParaRPr lang="es-ES"/>
        </a:p>
      </dgm:t>
    </dgm:pt>
    <dgm:pt modelId="{CE221273-A0EE-46C6-97EB-DFBC308F62B5}" type="pres">
      <dgm:prSet presAssocID="{47EF4E25-C35C-4FE0-B621-9E07EC9ECB75}" presName="hierChild4" presStyleCnt="0"/>
      <dgm:spPr/>
    </dgm:pt>
    <dgm:pt modelId="{CCA15AD6-F80D-4C6D-ACC6-968E057245D0}" type="pres">
      <dgm:prSet presAssocID="{99D6477D-D079-4707-99FA-968FA8B1EED3}" presName="Name35" presStyleLbl="parChTrans1D4" presStyleIdx="3" presStyleCnt="6"/>
      <dgm:spPr/>
      <dgm:t>
        <a:bodyPr/>
        <a:lstStyle/>
        <a:p>
          <a:endParaRPr lang="es-ES"/>
        </a:p>
      </dgm:t>
    </dgm:pt>
    <dgm:pt modelId="{B5789619-9EF1-4F80-B8EC-85A1F76378E5}" type="pres">
      <dgm:prSet presAssocID="{EDD9F33D-67F4-4203-82F6-8069578174C7}" presName="hierRoot2" presStyleCnt="0">
        <dgm:presLayoutVars>
          <dgm:hierBranch val="init"/>
        </dgm:presLayoutVars>
      </dgm:prSet>
      <dgm:spPr/>
    </dgm:pt>
    <dgm:pt modelId="{B53598C3-0E57-46EA-901F-607047BBB0D0}" type="pres">
      <dgm:prSet presAssocID="{EDD9F33D-67F4-4203-82F6-8069578174C7}" presName="rootComposite" presStyleCnt="0"/>
      <dgm:spPr/>
    </dgm:pt>
    <dgm:pt modelId="{3543C5D0-4D94-4954-8AD5-A674C3683FF8}" type="pres">
      <dgm:prSet presAssocID="{EDD9F33D-67F4-4203-82F6-8069578174C7}" presName="rootText" presStyleLbl="node4" presStyleIdx="3" presStyleCnt="6" custScaleX="1073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3B96466-D164-4BC4-B8DF-F13D90C16968}" type="pres">
      <dgm:prSet presAssocID="{EDD9F33D-67F4-4203-82F6-8069578174C7}" presName="rootConnector" presStyleLbl="node4" presStyleIdx="3" presStyleCnt="6"/>
      <dgm:spPr/>
      <dgm:t>
        <a:bodyPr/>
        <a:lstStyle/>
        <a:p>
          <a:endParaRPr lang="es-ES"/>
        </a:p>
      </dgm:t>
    </dgm:pt>
    <dgm:pt modelId="{F220C7DD-0C73-4960-A849-57CF33A59AF0}" type="pres">
      <dgm:prSet presAssocID="{EDD9F33D-67F4-4203-82F6-8069578174C7}" presName="hierChild4" presStyleCnt="0"/>
      <dgm:spPr/>
    </dgm:pt>
    <dgm:pt modelId="{42449192-A881-40C5-BF2B-240DB655CCA1}" type="pres">
      <dgm:prSet presAssocID="{EDD9F33D-67F4-4203-82F6-8069578174C7}" presName="hierChild5" presStyleCnt="0"/>
      <dgm:spPr/>
    </dgm:pt>
    <dgm:pt modelId="{2E7A5623-C3E1-4861-BB96-79F71709D8FC}" type="pres">
      <dgm:prSet presAssocID="{47EF4E25-C35C-4FE0-B621-9E07EC9ECB75}" presName="hierChild5" presStyleCnt="0"/>
      <dgm:spPr/>
    </dgm:pt>
    <dgm:pt modelId="{7D7336B6-B273-4268-B9F2-A6E16C2608A3}" type="pres">
      <dgm:prSet presAssocID="{3132B53F-3C77-4144-A9C2-67A682AE608F}" presName="hierChild5" presStyleCnt="0"/>
      <dgm:spPr/>
    </dgm:pt>
    <dgm:pt modelId="{9EA570C1-2F12-4259-A314-AD66BF956BB8}" type="pres">
      <dgm:prSet presAssocID="{3BC25BDB-A838-4928-9093-E79A6F77EC62}" presName="hierChild5" presStyleCnt="0"/>
      <dgm:spPr/>
    </dgm:pt>
    <dgm:pt modelId="{FC89EEC1-159C-4545-9AEC-CF16BB09960A}" type="pres">
      <dgm:prSet presAssocID="{642B3C0F-7E59-47E8-92A9-54E52CB16011}" presName="Name37" presStyleLbl="parChTrans1D2" presStyleIdx="2" presStyleCnt="3"/>
      <dgm:spPr/>
      <dgm:t>
        <a:bodyPr/>
        <a:lstStyle/>
        <a:p>
          <a:endParaRPr lang="es-ES"/>
        </a:p>
      </dgm:t>
    </dgm:pt>
    <dgm:pt modelId="{995AA90B-AD52-43C8-8A33-B07DF5519059}" type="pres">
      <dgm:prSet presAssocID="{C034744C-746A-4D03-89A2-6D34FE6FB37A}" presName="hierRoot2" presStyleCnt="0">
        <dgm:presLayoutVars>
          <dgm:hierBranch/>
        </dgm:presLayoutVars>
      </dgm:prSet>
      <dgm:spPr/>
    </dgm:pt>
    <dgm:pt modelId="{4BE99B52-3ABE-4CDA-8437-1529BF6C76B8}" type="pres">
      <dgm:prSet presAssocID="{C034744C-746A-4D03-89A2-6D34FE6FB37A}" presName="rootComposite" presStyleCnt="0"/>
      <dgm:spPr/>
    </dgm:pt>
    <dgm:pt modelId="{40193FD0-4BD9-42FE-8688-CFCAA208B7C6}" type="pres">
      <dgm:prSet presAssocID="{C034744C-746A-4D03-89A2-6D34FE6FB37A}" presName="rootText" presStyleLbl="node2" presStyleIdx="2" presStyleCnt="3" custScaleX="1073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E5409CF-4E78-4A60-9B16-80700FFD4D4F}" type="pres">
      <dgm:prSet presAssocID="{C034744C-746A-4D03-89A2-6D34FE6FB37A}" presName="rootConnector" presStyleLbl="node2" presStyleIdx="2" presStyleCnt="3"/>
      <dgm:spPr/>
      <dgm:t>
        <a:bodyPr/>
        <a:lstStyle/>
        <a:p>
          <a:endParaRPr lang="es-ES"/>
        </a:p>
      </dgm:t>
    </dgm:pt>
    <dgm:pt modelId="{569FD567-B2E9-431E-8DDD-C317C2945979}" type="pres">
      <dgm:prSet presAssocID="{C034744C-746A-4D03-89A2-6D34FE6FB37A}" presName="hierChild4" presStyleCnt="0"/>
      <dgm:spPr/>
    </dgm:pt>
    <dgm:pt modelId="{DBB36FE5-7C05-41BA-935E-46D421F41D26}" type="pres">
      <dgm:prSet presAssocID="{155E8F06-F0A1-4989-A0D3-F4BCFD155CC7}" presName="Name35" presStyleLbl="parChTrans1D3" presStyleIdx="2" presStyleCnt="3"/>
      <dgm:spPr/>
      <dgm:t>
        <a:bodyPr/>
        <a:lstStyle/>
        <a:p>
          <a:endParaRPr lang="es-ES"/>
        </a:p>
      </dgm:t>
    </dgm:pt>
    <dgm:pt modelId="{5CF52379-5C56-442E-9292-EBD9FDD17AD8}" type="pres">
      <dgm:prSet presAssocID="{C953A4DB-E8E3-4BD3-8607-DF925E161995}" presName="hierRoot2" presStyleCnt="0">
        <dgm:presLayoutVars>
          <dgm:hierBranch/>
        </dgm:presLayoutVars>
      </dgm:prSet>
      <dgm:spPr/>
    </dgm:pt>
    <dgm:pt modelId="{0FE17C68-7A3B-4750-858F-FE82075CD4BA}" type="pres">
      <dgm:prSet presAssocID="{C953A4DB-E8E3-4BD3-8607-DF925E161995}" presName="rootComposite" presStyleCnt="0"/>
      <dgm:spPr/>
    </dgm:pt>
    <dgm:pt modelId="{3BF6C81F-CBA4-4D85-ACF2-9C4732858218}" type="pres">
      <dgm:prSet presAssocID="{C953A4DB-E8E3-4BD3-8607-DF925E161995}" presName="rootText" presStyleLbl="node3" presStyleIdx="2" presStyleCnt="3" custScaleX="1073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F60B7C7-DDDB-4C99-8F8F-537E8DB647FA}" type="pres">
      <dgm:prSet presAssocID="{C953A4DB-E8E3-4BD3-8607-DF925E161995}" presName="rootConnector" presStyleLbl="node3" presStyleIdx="2" presStyleCnt="3"/>
      <dgm:spPr/>
      <dgm:t>
        <a:bodyPr/>
        <a:lstStyle/>
        <a:p>
          <a:endParaRPr lang="es-ES"/>
        </a:p>
      </dgm:t>
    </dgm:pt>
    <dgm:pt modelId="{138E6125-BE26-4F25-8998-2E98E84C8A88}" type="pres">
      <dgm:prSet presAssocID="{C953A4DB-E8E3-4BD3-8607-DF925E161995}" presName="hierChild4" presStyleCnt="0"/>
      <dgm:spPr/>
    </dgm:pt>
    <dgm:pt modelId="{5FD9CC2B-337A-493B-9F18-BEB753700827}" type="pres">
      <dgm:prSet presAssocID="{3A625E05-7AA7-4F50-BAE5-2998ECFC6CCD}" presName="Name35" presStyleLbl="parChTrans1D4" presStyleIdx="4" presStyleCnt="6"/>
      <dgm:spPr/>
      <dgm:t>
        <a:bodyPr/>
        <a:lstStyle/>
        <a:p>
          <a:endParaRPr lang="es-ES"/>
        </a:p>
      </dgm:t>
    </dgm:pt>
    <dgm:pt modelId="{6295C5F8-1B35-4E5D-B0A6-198BA26A464E}" type="pres">
      <dgm:prSet presAssocID="{AB551AAA-927F-4E70-A5FF-EED5BF89CDDB}" presName="hierRoot2" presStyleCnt="0">
        <dgm:presLayoutVars>
          <dgm:hierBranch/>
        </dgm:presLayoutVars>
      </dgm:prSet>
      <dgm:spPr/>
    </dgm:pt>
    <dgm:pt modelId="{AB3522CF-D0A2-40E0-B89D-5FA349374D01}" type="pres">
      <dgm:prSet presAssocID="{AB551AAA-927F-4E70-A5FF-EED5BF89CDDB}" presName="rootComposite" presStyleCnt="0"/>
      <dgm:spPr/>
    </dgm:pt>
    <dgm:pt modelId="{EFF36A3A-A3F4-4D8F-ADBD-43E2D406E094}" type="pres">
      <dgm:prSet presAssocID="{AB551AAA-927F-4E70-A5FF-EED5BF89CDDB}" presName="rootText" presStyleLbl="node4" presStyleIdx="4" presStyleCnt="6" custScaleX="1073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A497F58-6666-4EAF-89F9-5D6D075BC9AF}" type="pres">
      <dgm:prSet presAssocID="{AB551AAA-927F-4E70-A5FF-EED5BF89CDDB}" presName="rootConnector" presStyleLbl="node4" presStyleIdx="4" presStyleCnt="6"/>
      <dgm:spPr/>
      <dgm:t>
        <a:bodyPr/>
        <a:lstStyle/>
        <a:p>
          <a:endParaRPr lang="es-ES"/>
        </a:p>
      </dgm:t>
    </dgm:pt>
    <dgm:pt modelId="{20F2EB37-E645-4F40-A62D-147614D14751}" type="pres">
      <dgm:prSet presAssocID="{AB551AAA-927F-4E70-A5FF-EED5BF89CDDB}" presName="hierChild4" presStyleCnt="0"/>
      <dgm:spPr/>
    </dgm:pt>
    <dgm:pt modelId="{B65F4A34-46F9-41CF-97C1-F9D43C087652}" type="pres">
      <dgm:prSet presAssocID="{981E4176-AA6D-40B9-A88F-DDB894C5AE9A}" presName="Name35" presStyleLbl="parChTrans1D4" presStyleIdx="5" presStyleCnt="6"/>
      <dgm:spPr/>
      <dgm:t>
        <a:bodyPr/>
        <a:lstStyle/>
        <a:p>
          <a:endParaRPr lang="es-ES"/>
        </a:p>
      </dgm:t>
    </dgm:pt>
    <dgm:pt modelId="{CC130C04-A2D5-49D4-9AFC-60F01F74652F}" type="pres">
      <dgm:prSet presAssocID="{DBE8FA66-3E77-4466-955D-759C1D61BAF0}" presName="hierRoot2" presStyleCnt="0">
        <dgm:presLayoutVars>
          <dgm:hierBranch val="init"/>
        </dgm:presLayoutVars>
      </dgm:prSet>
      <dgm:spPr/>
    </dgm:pt>
    <dgm:pt modelId="{F41CB708-B17B-4D7A-A2FA-17DC6E5386F6}" type="pres">
      <dgm:prSet presAssocID="{DBE8FA66-3E77-4466-955D-759C1D61BAF0}" presName="rootComposite" presStyleCnt="0"/>
      <dgm:spPr/>
    </dgm:pt>
    <dgm:pt modelId="{71372E93-CDEA-4F5C-9A51-16D954A3F5D0}" type="pres">
      <dgm:prSet presAssocID="{DBE8FA66-3E77-4466-955D-759C1D61BAF0}" presName="rootText" presStyleLbl="node4" presStyleIdx="5" presStyleCnt="6" custScaleX="1073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11A9A6D-3C49-47E4-8D6F-DBB9483A78CB}" type="pres">
      <dgm:prSet presAssocID="{DBE8FA66-3E77-4466-955D-759C1D61BAF0}" presName="rootConnector" presStyleLbl="node4" presStyleIdx="5" presStyleCnt="6"/>
      <dgm:spPr/>
      <dgm:t>
        <a:bodyPr/>
        <a:lstStyle/>
        <a:p>
          <a:endParaRPr lang="es-ES"/>
        </a:p>
      </dgm:t>
    </dgm:pt>
    <dgm:pt modelId="{CCE339DF-6A0F-446C-A474-A5FBC01AB78A}" type="pres">
      <dgm:prSet presAssocID="{DBE8FA66-3E77-4466-955D-759C1D61BAF0}" presName="hierChild4" presStyleCnt="0"/>
      <dgm:spPr/>
    </dgm:pt>
    <dgm:pt modelId="{01D7176A-9628-4C86-A7CA-4A2CC6FBD34A}" type="pres">
      <dgm:prSet presAssocID="{DBE8FA66-3E77-4466-955D-759C1D61BAF0}" presName="hierChild5" presStyleCnt="0"/>
      <dgm:spPr/>
    </dgm:pt>
    <dgm:pt modelId="{01293C54-557F-4E2B-BF72-A2150F270060}" type="pres">
      <dgm:prSet presAssocID="{AB551AAA-927F-4E70-A5FF-EED5BF89CDDB}" presName="hierChild5" presStyleCnt="0"/>
      <dgm:spPr/>
    </dgm:pt>
    <dgm:pt modelId="{3A1B215E-4115-4534-9893-4EF887F69C08}" type="pres">
      <dgm:prSet presAssocID="{C953A4DB-E8E3-4BD3-8607-DF925E161995}" presName="hierChild5" presStyleCnt="0"/>
      <dgm:spPr/>
    </dgm:pt>
    <dgm:pt modelId="{5112573B-12A6-4C05-9228-76236C15D8F9}" type="pres">
      <dgm:prSet presAssocID="{C034744C-746A-4D03-89A2-6D34FE6FB37A}" presName="hierChild5" presStyleCnt="0"/>
      <dgm:spPr/>
    </dgm:pt>
    <dgm:pt modelId="{BEE17E8C-5FA6-4782-83F6-297B92153C7E}" type="pres">
      <dgm:prSet presAssocID="{503A0216-FD6D-4D6D-83D9-1B9C8C10F5ED}" presName="hierChild3" presStyleCnt="0"/>
      <dgm:spPr/>
    </dgm:pt>
  </dgm:ptLst>
  <dgm:cxnLst>
    <dgm:cxn modelId="{994C3246-74D8-451B-AA9B-4F016E3BDE9A}" type="presOf" srcId="{73854AA5-1660-4D05-9880-29B0FFB393A4}" destId="{52D81F77-2794-4FDF-AB31-0BB9CAC5CF2C}" srcOrd="1" destOrd="0" presId="urn:microsoft.com/office/officeart/2005/8/layout/orgChart1"/>
    <dgm:cxn modelId="{D730F893-C03F-4280-879C-6267D2B9B5D0}" type="presOf" srcId="{99D6477D-D079-4707-99FA-968FA8B1EED3}" destId="{CCA15AD6-F80D-4C6D-ACC6-968E057245D0}" srcOrd="0" destOrd="0" presId="urn:microsoft.com/office/officeart/2005/8/layout/orgChart1"/>
    <dgm:cxn modelId="{6FB542D4-9E76-49EE-8BA1-3A8F3D4069D0}" type="presOf" srcId="{C953A4DB-E8E3-4BD3-8607-DF925E161995}" destId="{3BF6C81F-CBA4-4D85-ACF2-9C4732858218}" srcOrd="0" destOrd="0" presId="urn:microsoft.com/office/officeart/2005/8/layout/orgChart1"/>
    <dgm:cxn modelId="{DCC7FA60-E263-404C-AD28-0B25D0AF6BC5}" type="presOf" srcId="{3BC25BDB-A838-4928-9093-E79A6F77EC62}" destId="{15FCE2FA-5C36-4ACC-B4A0-4BD613ABE078}" srcOrd="0" destOrd="0" presId="urn:microsoft.com/office/officeart/2005/8/layout/orgChart1"/>
    <dgm:cxn modelId="{27FED2E0-16B6-4E74-9F1F-F63B4F7292DB}" srcId="{3132B53F-3C77-4144-A9C2-67A682AE608F}" destId="{47EF4E25-C35C-4FE0-B621-9E07EC9ECB75}" srcOrd="0" destOrd="0" parTransId="{2A8D46B2-18AA-44B7-989F-D4DEC42C8FBB}" sibTransId="{8C31879A-F534-4761-8BAC-89A0823F76F6}"/>
    <dgm:cxn modelId="{5232131E-AE5D-4547-BC2F-6D09B96A3789}" type="presOf" srcId="{2A8D46B2-18AA-44B7-989F-D4DEC42C8FBB}" destId="{7B9213BE-6DBC-46A4-98B2-60F3E372D2CA}" srcOrd="0" destOrd="0" presId="urn:microsoft.com/office/officeart/2005/8/layout/orgChart1"/>
    <dgm:cxn modelId="{9A6E9036-5591-4311-B9CE-CDC932F26353}" type="presOf" srcId="{EDD9F33D-67F4-4203-82F6-8069578174C7}" destId="{A3B96466-D164-4BC4-B8DF-F13D90C16968}" srcOrd="1" destOrd="0" presId="urn:microsoft.com/office/officeart/2005/8/layout/orgChart1"/>
    <dgm:cxn modelId="{A53C0CE7-D31C-4E2D-B1D8-39255C3D4B62}" srcId="{47EF4E25-C35C-4FE0-B621-9E07EC9ECB75}" destId="{EDD9F33D-67F4-4203-82F6-8069578174C7}" srcOrd="0" destOrd="0" parTransId="{99D6477D-D079-4707-99FA-968FA8B1EED3}" sibTransId="{77B6D269-F5FD-46D4-8ABE-C6A6D0A8347C}"/>
    <dgm:cxn modelId="{E822322A-A3F4-4D39-96EE-E86612035ACF}" srcId="{C034744C-746A-4D03-89A2-6D34FE6FB37A}" destId="{C953A4DB-E8E3-4BD3-8607-DF925E161995}" srcOrd="0" destOrd="0" parTransId="{155E8F06-F0A1-4989-A0D3-F4BCFD155CC7}" sibTransId="{6CEE1D83-E014-459C-9D20-56005FA10229}"/>
    <dgm:cxn modelId="{80104CA4-2069-441E-A4CE-4513D67F77E7}" srcId="{503A0216-FD6D-4D6D-83D9-1B9C8C10F5ED}" destId="{73854AA5-1660-4D05-9880-29B0FFB393A4}" srcOrd="0" destOrd="0" parTransId="{BB9D3996-EA76-4A79-B7B2-E7CD5D2D3591}" sibTransId="{CACC417C-65E5-4852-9B4D-A0D2BB82B310}"/>
    <dgm:cxn modelId="{59EC2F5B-FC2B-4794-8675-7E2ED8091148}" type="presOf" srcId="{C034744C-746A-4D03-89A2-6D34FE6FB37A}" destId="{0E5409CF-4E78-4A60-9B16-80700FFD4D4F}" srcOrd="1" destOrd="0" presId="urn:microsoft.com/office/officeart/2005/8/layout/orgChart1"/>
    <dgm:cxn modelId="{C54194D9-CC2C-489C-8258-9ECD3F776D7A}" srcId="{73854AA5-1660-4D05-9880-29B0FFB393A4}" destId="{56FD3E41-7DEB-4466-84D9-6A87246000C3}" srcOrd="0" destOrd="0" parTransId="{ADA3467D-5E7D-44CD-9683-760C8BC5DC26}" sibTransId="{4C735789-AE5A-4E7A-819C-FA79D99CDF5A}"/>
    <dgm:cxn modelId="{3CA46538-D4A8-499E-B791-BC3FF4A636A4}" srcId="{503A0216-FD6D-4D6D-83D9-1B9C8C10F5ED}" destId="{C034744C-746A-4D03-89A2-6D34FE6FB37A}" srcOrd="2" destOrd="0" parTransId="{642B3C0F-7E59-47E8-92A9-54E52CB16011}" sibTransId="{354F604F-E6A7-4495-9B3C-CCC03633163C}"/>
    <dgm:cxn modelId="{0249833B-0AF8-4750-8280-906B334CA112}" type="presOf" srcId="{155E8F06-F0A1-4989-A0D3-F4BCFD155CC7}" destId="{DBB36FE5-7C05-41BA-935E-46D421F41D26}" srcOrd="0" destOrd="0" presId="urn:microsoft.com/office/officeart/2005/8/layout/orgChart1"/>
    <dgm:cxn modelId="{3F638C95-10D6-4425-99C1-7C6C5AB4716D}" type="presOf" srcId="{3BC25BDB-A838-4928-9093-E79A6F77EC62}" destId="{2DDC04E7-384A-45C1-B7A3-886E71D88AFB}" srcOrd="1" destOrd="0" presId="urn:microsoft.com/office/officeart/2005/8/layout/orgChart1"/>
    <dgm:cxn modelId="{6B5E2BC6-19A2-43D4-A4F3-6EF721183AD6}" type="presOf" srcId="{47EF4E25-C35C-4FE0-B621-9E07EC9ECB75}" destId="{38ADFE1E-C302-415C-A098-A9863384348B}" srcOrd="1" destOrd="0" presId="urn:microsoft.com/office/officeart/2005/8/layout/orgChart1"/>
    <dgm:cxn modelId="{03567433-A572-44C7-AE55-C149506FE9D1}" type="presOf" srcId="{73854AA5-1660-4D05-9880-29B0FFB393A4}" destId="{9A12EA5A-C70F-4D5C-B12D-B99B1E8A52FF}" srcOrd="0" destOrd="0" presId="urn:microsoft.com/office/officeart/2005/8/layout/orgChart1"/>
    <dgm:cxn modelId="{F9A6F08F-812A-42A1-8E40-8B8FF295FAB2}" srcId="{503A0216-FD6D-4D6D-83D9-1B9C8C10F5ED}" destId="{3BC25BDB-A838-4928-9093-E79A6F77EC62}" srcOrd="1" destOrd="0" parTransId="{7DE68CDB-113F-4530-BFBF-F89693D43041}" sibTransId="{F7ACC1D0-FB11-419F-AA68-D6E57606B802}"/>
    <dgm:cxn modelId="{370A8A75-5F29-4C1D-9950-E67779EA5A5E}" srcId="{3BC25BDB-A838-4928-9093-E79A6F77EC62}" destId="{3132B53F-3C77-4144-A9C2-67A682AE608F}" srcOrd="0" destOrd="0" parTransId="{39F2673C-7916-4417-A5AC-4D14223D7F8E}" sibTransId="{04F2E588-26D1-41CD-89BF-F15469C59F3A}"/>
    <dgm:cxn modelId="{9634BA6E-3095-4EDA-8974-26A26FFEA855}" type="presOf" srcId="{39F2673C-7916-4417-A5AC-4D14223D7F8E}" destId="{4FAFD2D1-7A20-4AA0-B042-18F58FF5C494}" srcOrd="0" destOrd="0" presId="urn:microsoft.com/office/officeart/2005/8/layout/orgChart1"/>
    <dgm:cxn modelId="{284F2886-B8B6-4EA8-AB9B-7B505801C5C3}" srcId="{56FD3E41-7DEB-4466-84D9-6A87246000C3}" destId="{6800F6DE-7C7F-4C26-B38E-A88A3D3ECD4B}" srcOrd="0" destOrd="0" parTransId="{5CBDF17F-11F7-4B1E-BD27-CDD3E91ECF03}" sibTransId="{8AF6FBEE-6EC3-4C94-B125-2F0CA7C6C712}"/>
    <dgm:cxn modelId="{17F6451B-2814-4002-B077-37129536031A}" type="presOf" srcId="{3A625E05-7AA7-4F50-BAE5-2998ECFC6CCD}" destId="{5FD9CC2B-337A-493B-9F18-BEB753700827}" srcOrd="0" destOrd="0" presId="urn:microsoft.com/office/officeart/2005/8/layout/orgChart1"/>
    <dgm:cxn modelId="{872CEAD0-04DD-4C03-99DE-27DCD5D68225}" type="presOf" srcId="{C034744C-746A-4D03-89A2-6D34FE6FB37A}" destId="{40193FD0-4BD9-42FE-8688-CFCAA208B7C6}" srcOrd="0" destOrd="0" presId="urn:microsoft.com/office/officeart/2005/8/layout/orgChart1"/>
    <dgm:cxn modelId="{356955B9-1AF7-47E5-88B2-ED572235D904}" srcId="{C953A4DB-E8E3-4BD3-8607-DF925E161995}" destId="{AB551AAA-927F-4E70-A5FF-EED5BF89CDDB}" srcOrd="0" destOrd="0" parTransId="{3A625E05-7AA7-4F50-BAE5-2998ECFC6CCD}" sibTransId="{86819744-33CF-4FC3-85D4-F9BEF8674E1A}"/>
    <dgm:cxn modelId="{BBA4DA6A-F6AE-4C23-9805-D6BEBDC3DF23}" type="presOf" srcId="{E0F849D2-2F6B-44CF-BF30-17146041D26D}" destId="{1D0B6E70-B2E4-4B80-A2C0-0AED5B368146}" srcOrd="1" destOrd="0" presId="urn:microsoft.com/office/officeart/2005/8/layout/orgChart1"/>
    <dgm:cxn modelId="{BDF5E64C-02B9-4441-971A-DC7438BED813}" type="presOf" srcId="{E0F849D2-2F6B-44CF-BF30-17146041D26D}" destId="{2DAB2370-3657-4F8C-8605-434B1D641F30}" srcOrd="0" destOrd="0" presId="urn:microsoft.com/office/officeart/2005/8/layout/orgChart1"/>
    <dgm:cxn modelId="{C58E1C23-D8FC-4D64-9629-89BFEB99AC44}" type="presOf" srcId="{3132B53F-3C77-4144-A9C2-67A682AE608F}" destId="{583750F5-E87F-427D-B956-9177392E1E3E}" srcOrd="0" destOrd="0" presId="urn:microsoft.com/office/officeart/2005/8/layout/orgChart1"/>
    <dgm:cxn modelId="{CFA4FCC5-708A-42AF-BEC7-4CEC2952F4C7}" type="presOf" srcId="{56FD3E41-7DEB-4466-84D9-6A87246000C3}" destId="{79C9678A-55A0-4F73-9A7E-B28CBAF1CA6D}" srcOrd="0" destOrd="0" presId="urn:microsoft.com/office/officeart/2005/8/layout/orgChart1"/>
    <dgm:cxn modelId="{CBD5D36E-9276-4D67-979C-EA3BA6929C62}" type="presOf" srcId="{ADA3467D-5E7D-44CD-9683-760C8BC5DC26}" destId="{08D15CF2-4D0F-4AD9-996F-7A800EC71B47}" srcOrd="0" destOrd="0" presId="urn:microsoft.com/office/officeart/2005/8/layout/orgChart1"/>
    <dgm:cxn modelId="{D887102D-37D5-48CB-9912-0EBCC2CBE1E3}" type="presOf" srcId="{4BA4D594-151B-4143-923F-4EB0CE4AC752}" destId="{A0B6CFD4-0E9E-4F16-8372-564973CFC757}" srcOrd="0" destOrd="0" presId="urn:microsoft.com/office/officeart/2005/8/layout/orgChart1"/>
    <dgm:cxn modelId="{277DC313-903D-4934-8EE3-E09722E24125}" type="presOf" srcId="{DBE8FA66-3E77-4466-955D-759C1D61BAF0}" destId="{F11A9A6D-3C49-47E4-8D6F-DBB9483A78CB}" srcOrd="1" destOrd="0" presId="urn:microsoft.com/office/officeart/2005/8/layout/orgChart1"/>
    <dgm:cxn modelId="{C9F4E4C8-2899-4ADC-839E-CCA92EC8463C}" type="presOf" srcId="{DBE8FA66-3E77-4466-955D-759C1D61BAF0}" destId="{71372E93-CDEA-4F5C-9A51-16D954A3F5D0}" srcOrd="0" destOrd="0" presId="urn:microsoft.com/office/officeart/2005/8/layout/orgChart1"/>
    <dgm:cxn modelId="{19A665DC-CDB9-4F53-959F-B1771EF04557}" srcId="{AB551AAA-927F-4E70-A5FF-EED5BF89CDDB}" destId="{DBE8FA66-3E77-4466-955D-759C1D61BAF0}" srcOrd="0" destOrd="0" parTransId="{981E4176-AA6D-40B9-A88F-DDB894C5AE9A}" sibTransId="{75DE3C74-A394-4EDA-81F3-204DE8C97F05}"/>
    <dgm:cxn modelId="{D7E8CBD9-6A67-4E2F-91C5-60F7AFCF74DE}" type="presOf" srcId="{EDD9F33D-67F4-4203-82F6-8069578174C7}" destId="{3543C5D0-4D94-4954-8AD5-A674C3683FF8}" srcOrd="0" destOrd="0" presId="urn:microsoft.com/office/officeart/2005/8/layout/orgChart1"/>
    <dgm:cxn modelId="{B8EA0C35-ACA9-4CC3-BD05-BE064A8AE0C8}" type="presOf" srcId="{503A0216-FD6D-4D6D-83D9-1B9C8C10F5ED}" destId="{0A57AB0B-B4D3-4668-BAEF-1690E8D41F19}" srcOrd="0" destOrd="0" presId="urn:microsoft.com/office/officeart/2005/8/layout/orgChart1"/>
    <dgm:cxn modelId="{95F23D82-5154-4CDA-ABAF-AAA775905CE3}" type="presOf" srcId="{AB551AAA-927F-4E70-A5FF-EED5BF89CDDB}" destId="{8A497F58-6666-4EAF-89F9-5D6D075BC9AF}" srcOrd="1" destOrd="0" presId="urn:microsoft.com/office/officeart/2005/8/layout/orgChart1"/>
    <dgm:cxn modelId="{5545E663-5CF2-4291-855E-B2C7E8F0BD4E}" type="presOf" srcId="{AB551AAA-927F-4E70-A5FF-EED5BF89CDDB}" destId="{EFF36A3A-A3F4-4D8F-ADBD-43E2D406E094}" srcOrd="0" destOrd="0" presId="urn:microsoft.com/office/officeart/2005/8/layout/orgChart1"/>
    <dgm:cxn modelId="{88ED4D89-E89C-4691-AFC1-42E42E4C848F}" type="presOf" srcId="{6800F6DE-7C7F-4C26-B38E-A88A3D3ECD4B}" destId="{3BFF433E-D660-4B8A-9533-F517551E0FBD}" srcOrd="0" destOrd="0" presId="urn:microsoft.com/office/officeart/2005/8/layout/orgChart1"/>
    <dgm:cxn modelId="{49961399-B98A-4A58-8920-272E7F4F4FA3}" type="presOf" srcId="{3132B53F-3C77-4144-A9C2-67A682AE608F}" destId="{D49487F0-23A8-43ED-80C5-825A32B77469}" srcOrd="1" destOrd="0" presId="urn:microsoft.com/office/officeart/2005/8/layout/orgChart1"/>
    <dgm:cxn modelId="{9701A7F4-12FB-4BD5-984B-197648DBD3F9}" type="presOf" srcId="{7DE68CDB-113F-4530-BFBF-F89693D43041}" destId="{E6B5EE85-0C98-4732-BFAA-3248AE05C463}" srcOrd="0" destOrd="0" presId="urn:microsoft.com/office/officeart/2005/8/layout/orgChart1"/>
    <dgm:cxn modelId="{939ED5A9-26B2-43B0-9B5F-154541A5CCB7}" srcId="{4947B275-F6E0-44F0-97B9-E990AF9AB79B}" destId="{503A0216-FD6D-4D6D-83D9-1B9C8C10F5ED}" srcOrd="0" destOrd="0" parTransId="{A1F45991-72A3-41C8-B6FA-D2CEBEE80FAD}" sibTransId="{4436D185-8AD4-47E4-A7EE-8CD000DBB5E5}"/>
    <dgm:cxn modelId="{D6FE3330-3D9A-4839-A1A6-EC00098C8AF2}" srcId="{6800F6DE-7C7F-4C26-B38E-A88A3D3ECD4B}" destId="{E0F849D2-2F6B-44CF-BF30-17146041D26D}" srcOrd="0" destOrd="0" parTransId="{4BA4D594-151B-4143-923F-4EB0CE4AC752}" sibTransId="{CAB4CCB6-072B-4213-9F1B-C31FF6A288B8}"/>
    <dgm:cxn modelId="{E6413C31-5514-41E9-8A8A-6043B29A5CBF}" type="presOf" srcId="{6800F6DE-7C7F-4C26-B38E-A88A3D3ECD4B}" destId="{E78BAEE5-92B2-453D-9069-B6A71DBFCA9B}" srcOrd="1" destOrd="0" presId="urn:microsoft.com/office/officeart/2005/8/layout/orgChart1"/>
    <dgm:cxn modelId="{B7F69E21-B409-49EF-92A5-C5B01347ED63}" type="presOf" srcId="{56FD3E41-7DEB-4466-84D9-6A87246000C3}" destId="{3A5C91B1-7375-44EE-B36D-62232A27E63A}" srcOrd="1" destOrd="0" presId="urn:microsoft.com/office/officeart/2005/8/layout/orgChart1"/>
    <dgm:cxn modelId="{6F0D1BEC-7C22-4C69-A0CE-36E022B3D1F4}" type="presOf" srcId="{47EF4E25-C35C-4FE0-B621-9E07EC9ECB75}" destId="{11A58E57-7FA8-4066-BC0B-A780B34B14D9}" srcOrd="0" destOrd="0" presId="urn:microsoft.com/office/officeart/2005/8/layout/orgChart1"/>
    <dgm:cxn modelId="{2D793030-2D17-4CCE-8E83-27F15D293A72}" type="presOf" srcId="{5CBDF17F-11F7-4B1E-BD27-CDD3E91ECF03}" destId="{3D8D706B-4F49-4E29-B5E9-C2F8E8B0A206}" srcOrd="0" destOrd="0" presId="urn:microsoft.com/office/officeart/2005/8/layout/orgChart1"/>
    <dgm:cxn modelId="{0360FDE6-948C-4D52-B60B-012C8BEDC7DB}" type="presOf" srcId="{BB9D3996-EA76-4A79-B7B2-E7CD5D2D3591}" destId="{7F797D07-0301-49BD-963F-D591E65B513B}" srcOrd="0" destOrd="0" presId="urn:microsoft.com/office/officeart/2005/8/layout/orgChart1"/>
    <dgm:cxn modelId="{C0AB3AC2-1F7E-4A8C-A606-A1D6520FF5CB}" type="presOf" srcId="{981E4176-AA6D-40B9-A88F-DDB894C5AE9A}" destId="{B65F4A34-46F9-41CF-97C1-F9D43C087652}" srcOrd="0" destOrd="0" presId="urn:microsoft.com/office/officeart/2005/8/layout/orgChart1"/>
    <dgm:cxn modelId="{C9B83769-A374-4B83-BA00-8ADB2A0DF965}" type="presOf" srcId="{C953A4DB-E8E3-4BD3-8607-DF925E161995}" destId="{DF60B7C7-DDDB-4C99-8F8F-537E8DB647FA}" srcOrd="1" destOrd="0" presId="urn:microsoft.com/office/officeart/2005/8/layout/orgChart1"/>
    <dgm:cxn modelId="{4E0D0DBD-738B-4F44-A855-860726C7A8D8}" type="presOf" srcId="{642B3C0F-7E59-47E8-92A9-54E52CB16011}" destId="{FC89EEC1-159C-4545-9AEC-CF16BB09960A}" srcOrd="0" destOrd="0" presId="urn:microsoft.com/office/officeart/2005/8/layout/orgChart1"/>
    <dgm:cxn modelId="{6BF72C2A-5589-4842-9203-861E91F8270C}" type="presOf" srcId="{503A0216-FD6D-4D6D-83D9-1B9C8C10F5ED}" destId="{ACC3B36E-2161-4899-ADEB-39028B202D2E}" srcOrd="1" destOrd="0" presId="urn:microsoft.com/office/officeart/2005/8/layout/orgChart1"/>
    <dgm:cxn modelId="{9E923BC4-0161-4382-BFB7-61D91E2D32DA}" type="presOf" srcId="{4947B275-F6E0-44F0-97B9-E990AF9AB79B}" destId="{A42DB0BB-11A7-4513-87BB-508613B21CDD}" srcOrd="0" destOrd="0" presId="urn:microsoft.com/office/officeart/2005/8/layout/orgChart1"/>
    <dgm:cxn modelId="{1B456835-E16B-4990-BE41-2B4A0C675152}" type="presParOf" srcId="{A42DB0BB-11A7-4513-87BB-508613B21CDD}" destId="{10BE41EF-DA67-4888-B843-4C35A17B7EDE}" srcOrd="0" destOrd="0" presId="urn:microsoft.com/office/officeart/2005/8/layout/orgChart1"/>
    <dgm:cxn modelId="{C6EACADD-9C07-4C02-B988-4A4655F40FDA}" type="presParOf" srcId="{10BE41EF-DA67-4888-B843-4C35A17B7EDE}" destId="{053BD5D5-C652-490F-A489-85F8123CEE5A}" srcOrd="0" destOrd="0" presId="urn:microsoft.com/office/officeart/2005/8/layout/orgChart1"/>
    <dgm:cxn modelId="{755C5E1A-5ECE-488C-87F4-B5AB79BB295E}" type="presParOf" srcId="{053BD5D5-C652-490F-A489-85F8123CEE5A}" destId="{0A57AB0B-B4D3-4668-BAEF-1690E8D41F19}" srcOrd="0" destOrd="0" presId="urn:microsoft.com/office/officeart/2005/8/layout/orgChart1"/>
    <dgm:cxn modelId="{FD1EA32E-0512-4CEB-BB5B-B7BC4B7B215E}" type="presParOf" srcId="{053BD5D5-C652-490F-A489-85F8123CEE5A}" destId="{ACC3B36E-2161-4899-ADEB-39028B202D2E}" srcOrd="1" destOrd="0" presId="urn:microsoft.com/office/officeart/2005/8/layout/orgChart1"/>
    <dgm:cxn modelId="{9ED42190-9A99-4BCF-89B5-5E1155A78A41}" type="presParOf" srcId="{10BE41EF-DA67-4888-B843-4C35A17B7EDE}" destId="{162152AC-E919-4234-A61D-11670429452A}" srcOrd="1" destOrd="0" presId="urn:microsoft.com/office/officeart/2005/8/layout/orgChart1"/>
    <dgm:cxn modelId="{E71DBD98-AEC7-4DEC-8D7F-77E339AB0D38}" type="presParOf" srcId="{162152AC-E919-4234-A61D-11670429452A}" destId="{7F797D07-0301-49BD-963F-D591E65B513B}" srcOrd="0" destOrd="0" presId="urn:microsoft.com/office/officeart/2005/8/layout/orgChart1"/>
    <dgm:cxn modelId="{FE2D87EC-CAFB-4712-8435-5BBC9EACA079}" type="presParOf" srcId="{162152AC-E919-4234-A61D-11670429452A}" destId="{1FC778FC-C8F9-4F7E-A9FD-5F722024DABF}" srcOrd="1" destOrd="0" presId="urn:microsoft.com/office/officeart/2005/8/layout/orgChart1"/>
    <dgm:cxn modelId="{3A46D835-4A1A-49E5-813B-D6AEBBB348FE}" type="presParOf" srcId="{1FC778FC-C8F9-4F7E-A9FD-5F722024DABF}" destId="{C74FE6A0-2576-425D-A045-CF503509BD2A}" srcOrd="0" destOrd="0" presId="urn:microsoft.com/office/officeart/2005/8/layout/orgChart1"/>
    <dgm:cxn modelId="{B17D550E-734C-44C6-8953-36E22724C519}" type="presParOf" srcId="{C74FE6A0-2576-425D-A045-CF503509BD2A}" destId="{9A12EA5A-C70F-4D5C-B12D-B99B1E8A52FF}" srcOrd="0" destOrd="0" presId="urn:microsoft.com/office/officeart/2005/8/layout/orgChart1"/>
    <dgm:cxn modelId="{19F6E282-80CD-4043-811A-C9221EDAEDE1}" type="presParOf" srcId="{C74FE6A0-2576-425D-A045-CF503509BD2A}" destId="{52D81F77-2794-4FDF-AB31-0BB9CAC5CF2C}" srcOrd="1" destOrd="0" presId="urn:microsoft.com/office/officeart/2005/8/layout/orgChart1"/>
    <dgm:cxn modelId="{DEFFDD1C-AD0D-4826-908B-5B087995F858}" type="presParOf" srcId="{1FC778FC-C8F9-4F7E-A9FD-5F722024DABF}" destId="{DEC424D3-9413-4C83-A9DE-56185E7DF961}" srcOrd="1" destOrd="0" presId="urn:microsoft.com/office/officeart/2005/8/layout/orgChart1"/>
    <dgm:cxn modelId="{BF781A48-C16E-49C2-9BC4-01C9C2FDE090}" type="presParOf" srcId="{DEC424D3-9413-4C83-A9DE-56185E7DF961}" destId="{08D15CF2-4D0F-4AD9-996F-7A800EC71B47}" srcOrd="0" destOrd="0" presId="urn:microsoft.com/office/officeart/2005/8/layout/orgChart1"/>
    <dgm:cxn modelId="{184D3E01-F4E8-4779-B284-1E4974F8F733}" type="presParOf" srcId="{DEC424D3-9413-4C83-A9DE-56185E7DF961}" destId="{7A4CB546-DDB4-4599-92F0-B830B813A616}" srcOrd="1" destOrd="0" presId="urn:microsoft.com/office/officeart/2005/8/layout/orgChart1"/>
    <dgm:cxn modelId="{5E7A87A4-69B4-490F-B0E1-5B7E74E2EC2A}" type="presParOf" srcId="{7A4CB546-DDB4-4599-92F0-B830B813A616}" destId="{10A1F9E0-858A-49F3-8795-256C10809CE2}" srcOrd="0" destOrd="0" presId="urn:microsoft.com/office/officeart/2005/8/layout/orgChart1"/>
    <dgm:cxn modelId="{E8C716EC-22FC-411E-835C-D22967E7CAF5}" type="presParOf" srcId="{10A1F9E0-858A-49F3-8795-256C10809CE2}" destId="{79C9678A-55A0-4F73-9A7E-B28CBAF1CA6D}" srcOrd="0" destOrd="0" presId="urn:microsoft.com/office/officeart/2005/8/layout/orgChart1"/>
    <dgm:cxn modelId="{9262276A-084E-488D-A00D-D2AFBCCFA2ED}" type="presParOf" srcId="{10A1F9E0-858A-49F3-8795-256C10809CE2}" destId="{3A5C91B1-7375-44EE-B36D-62232A27E63A}" srcOrd="1" destOrd="0" presId="urn:microsoft.com/office/officeart/2005/8/layout/orgChart1"/>
    <dgm:cxn modelId="{AFBB2AF8-C113-4ABA-AD95-F345FDF22E70}" type="presParOf" srcId="{7A4CB546-DDB4-4599-92F0-B830B813A616}" destId="{ADE86188-E80A-4DF2-80E0-21A631192DE3}" srcOrd="1" destOrd="0" presId="urn:microsoft.com/office/officeart/2005/8/layout/orgChart1"/>
    <dgm:cxn modelId="{096FF15E-6F4F-4DE6-940E-B8EE6B0E7A10}" type="presParOf" srcId="{ADE86188-E80A-4DF2-80E0-21A631192DE3}" destId="{3D8D706B-4F49-4E29-B5E9-C2F8E8B0A206}" srcOrd="0" destOrd="0" presId="urn:microsoft.com/office/officeart/2005/8/layout/orgChart1"/>
    <dgm:cxn modelId="{09330BFB-A042-4433-A2B4-DA71C27261AC}" type="presParOf" srcId="{ADE86188-E80A-4DF2-80E0-21A631192DE3}" destId="{38DC8883-64D4-4BF9-AF75-8E923F94A5D3}" srcOrd="1" destOrd="0" presId="urn:microsoft.com/office/officeart/2005/8/layout/orgChart1"/>
    <dgm:cxn modelId="{517D248D-04C6-4846-BE45-10B39A5A593C}" type="presParOf" srcId="{38DC8883-64D4-4BF9-AF75-8E923F94A5D3}" destId="{0C14ACA9-6C50-41C5-BDFB-D97398730293}" srcOrd="0" destOrd="0" presId="urn:microsoft.com/office/officeart/2005/8/layout/orgChart1"/>
    <dgm:cxn modelId="{84E04F36-7E3D-433D-8254-3EFD9BBC5974}" type="presParOf" srcId="{0C14ACA9-6C50-41C5-BDFB-D97398730293}" destId="{3BFF433E-D660-4B8A-9533-F517551E0FBD}" srcOrd="0" destOrd="0" presId="urn:microsoft.com/office/officeart/2005/8/layout/orgChart1"/>
    <dgm:cxn modelId="{C7AE15D2-3D8F-4BAA-B12A-51C33115C7BC}" type="presParOf" srcId="{0C14ACA9-6C50-41C5-BDFB-D97398730293}" destId="{E78BAEE5-92B2-453D-9069-B6A71DBFCA9B}" srcOrd="1" destOrd="0" presId="urn:microsoft.com/office/officeart/2005/8/layout/orgChart1"/>
    <dgm:cxn modelId="{B932C14B-DD73-49BC-9FDE-5F80671C0746}" type="presParOf" srcId="{38DC8883-64D4-4BF9-AF75-8E923F94A5D3}" destId="{428DF2B3-16F6-497C-88CE-922DB96E4F3F}" srcOrd="1" destOrd="0" presId="urn:microsoft.com/office/officeart/2005/8/layout/orgChart1"/>
    <dgm:cxn modelId="{647E0277-1430-45DD-B8A3-710E8989B4AA}" type="presParOf" srcId="{428DF2B3-16F6-497C-88CE-922DB96E4F3F}" destId="{A0B6CFD4-0E9E-4F16-8372-564973CFC757}" srcOrd="0" destOrd="0" presId="urn:microsoft.com/office/officeart/2005/8/layout/orgChart1"/>
    <dgm:cxn modelId="{1D174B46-E0F9-41FA-9CD6-36FBD3E60F78}" type="presParOf" srcId="{428DF2B3-16F6-497C-88CE-922DB96E4F3F}" destId="{D3196C26-7122-4D90-8CF1-6E0585D6AB3F}" srcOrd="1" destOrd="0" presId="urn:microsoft.com/office/officeart/2005/8/layout/orgChart1"/>
    <dgm:cxn modelId="{FCB94664-0F57-4D1B-91FA-6B306CC1CD81}" type="presParOf" srcId="{D3196C26-7122-4D90-8CF1-6E0585D6AB3F}" destId="{E24E513B-0B34-4688-8CB1-1314CCF25E2F}" srcOrd="0" destOrd="0" presId="urn:microsoft.com/office/officeart/2005/8/layout/orgChart1"/>
    <dgm:cxn modelId="{38D9EFBF-F688-4CBD-A72F-E583C203B391}" type="presParOf" srcId="{E24E513B-0B34-4688-8CB1-1314CCF25E2F}" destId="{2DAB2370-3657-4F8C-8605-434B1D641F30}" srcOrd="0" destOrd="0" presId="urn:microsoft.com/office/officeart/2005/8/layout/orgChart1"/>
    <dgm:cxn modelId="{63F464A6-8608-4409-88AB-D66DBEAB766D}" type="presParOf" srcId="{E24E513B-0B34-4688-8CB1-1314CCF25E2F}" destId="{1D0B6E70-B2E4-4B80-A2C0-0AED5B368146}" srcOrd="1" destOrd="0" presId="urn:microsoft.com/office/officeart/2005/8/layout/orgChart1"/>
    <dgm:cxn modelId="{125E1F0C-6707-4514-AA9D-FF7EF3E60FA7}" type="presParOf" srcId="{D3196C26-7122-4D90-8CF1-6E0585D6AB3F}" destId="{E7D6FBDB-011F-4089-B6D5-936484AD4A1F}" srcOrd="1" destOrd="0" presId="urn:microsoft.com/office/officeart/2005/8/layout/orgChart1"/>
    <dgm:cxn modelId="{3A30061E-A193-4BD8-AAE8-207213A9A2B8}" type="presParOf" srcId="{D3196C26-7122-4D90-8CF1-6E0585D6AB3F}" destId="{E839772B-512F-42AB-B566-EF197E6AD0DD}" srcOrd="2" destOrd="0" presId="urn:microsoft.com/office/officeart/2005/8/layout/orgChart1"/>
    <dgm:cxn modelId="{98636838-7071-4686-8EAA-7D0A70FA3F9B}" type="presParOf" srcId="{38DC8883-64D4-4BF9-AF75-8E923F94A5D3}" destId="{1CCFB2DC-F3C9-446D-845F-2626D28FFF41}" srcOrd="2" destOrd="0" presId="urn:microsoft.com/office/officeart/2005/8/layout/orgChart1"/>
    <dgm:cxn modelId="{05417677-7BB8-48DB-9303-8A1CB217DCD9}" type="presParOf" srcId="{7A4CB546-DDB4-4599-92F0-B830B813A616}" destId="{33102B31-DBA7-49E1-A0FC-31D8CA5F541A}" srcOrd="2" destOrd="0" presId="urn:microsoft.com/office/officeart/2005/8/layout/orgChart1"/>
    <dgm:cxn modelId="{C936946C-9D1E-4CAD-95DB-B4E57631B6BF}" type="presParOf" srcId="{1FC778FC-C8F9-4F7E-A9FD-5F722024DABF}" destId="{1A07C3B1-A45D-49AF-BA6B-F69CBEE87429}" srcOrd="2" destOrd="0" presId="urn:microsoft.com/office/officeart/2005/8/layout/orgChart1"/>
    <dgm:cxn modelId="{633A1F5E-804D-4B81-AC7F-A4E77F6038BB}" type="presParOf" srcId="{162152AC-E919-4234-A61D-11670429452A}" destId="{E6B5EE85-0C98-4732-BFAA-3248AE05C463}" srcOrd="2" destOrd="0" presId="urn:microsoft.com/office/officeart/2005/8/layout/orgChart1"/>
    <dgm:cxn modelId="{CA38188E-2E3D-4151-942C-BE16CA08C4C4}" type="presParOf" srcId="{162152AC-E919-4234-A61D-11670429452A}" destId="{B791A6B8-56DD-4BF8-AE9A-259273C934FA}" srcOrd="3" destOrd="0" presId="urn:microsoft.com/office/officeart/2005/8/layout/orgChart1"/>
    <dgm:cxn modelId="{8D24F7FD-D806-461F-947A-FD163F6448CF}" type="presParOf" srcId="{B791A6B8-56DD-4BF8-AE9A-259273C934FA}" destId="{096B8A2C-F5FB-4C8C-A8EC-106C27847EA0}" srcOrd="0" destOrd="0" presId="urn:microsoft.com/office/officeart/2005/8/layout/orgChart1"/>
    <dgm:cxn modelId="{3A1FFD2F-94F2-4DD0-8495-75B79FC8C990}" type="presParOf" srcId="{096B8A2C-F5FB-4C8C-A8EC-106C27847EA0}" destId="{15FCE2FA-5C36-4ACC-B4A0-4BD613ABE078}" srcOrd="0" destOrd="0" presId="urn:microsoft.com/office/officeart/2005/8/layout/orgChart1"/>
    <dgm:cxn modelId="{821BB26F-0C39-4F50-8796-4870B2820A0D}" type="presParOf" srcId="{096B8A2C-F5FB-4C8C-A8EC-106C27847EA0}" destId="{2DDC04E7-384A-45C1-B7A3-886E71D88AFB}" srcOrd="1" destOrd="0" presId="urn:microsoft.com/office/officeart/2005/8/layout/orgChart1"/>
    <dgm:cxn modelId="{3856F0CC-C41F-4BB2-9219-5D88F29342EE}" type="presParOf" srcId="{B791A6B8-56DD-4BF8-AE9A-259273C934FA}" destId="{1DB3C37E-7982-433F-8EBE-F2A24CDFF880}" srcOrd="1" destOrd="0" presId="urn:microsoft.com/office/officeart/2005/8/layout/orgChart1"/>
    <dgm:cxn modelId="{3DF4AAEF-590A-433D-A667-F02FB1B6878E}" type="presParOf" srcId="{1DB3C37E-7982-433F-8EBE-F2A24CDFF880}" destId="{4FAFD2D1-7A20-4AA0-B042-18F58FF5C494}" srcOrd="0" destOrd="0" presId="urn:microsoft.com/office/officeart/2005/8/layout/orgChart1"/>
    <dgm:cxn modelId="{27D39C30-42FE-4D38-83A8-CF8A4979B665}" type="presParOf" srcId="{1DB3C37E-7982-433F-8EBE-F2A24CDFF880}" destId="{26543525-E0F2-4AE3-9072-9C84B1D71A9D}" srcOrd="1" destOrd="0" presId="urn:microsoft.com/office/officeart/2005/8/layout/orgChart1"/>
    <dgm:cxn modelId="{0F5122E3-D90A-4E66-BFB0-98232DF56E84}" type="presParOf" srcId="{26543525-E0F2-4AE3-9072-9C84B1D71A9D}" destId="{E8285A9D-4D5E-4894-9A2A-607D6E2CF6C4}" srcOrd="0" destOrd="0" presId="urn:microsoft.com/office/officeart/2005/8/layout/orgChart1"/>
    <dgm:cxn modelId="{93E237F3-5E1F-4059-AD21-A55CEA481852}" type="presParOf" srcId="{E8285A9D-4D5E-4894-9A2A-607D6E2CF6C4}" destId="{583750F5-E87F-427D-B956-9177392E1E3E}" srcOrd="0" destOrd="0" presId="urn:microsoft.com/office/officeart/2005/8/layout/orgChart1"/>
    <dgm:cxn modelId="{DF33E1B0-DAEB-4884-93CD-A7C175DD483E}" type="presParOf" srcId="{E8285A9D-4D5E-4894-9A2A-607D6E2CF6C4}" destId="{D49487F0-23A8-43ED-80C5-825A32B77469}" srcOrd="1" destOrd="0" presId="urn:microsoft.com/office/officeart/2005/8/layout/orgChart1"/>
    <dgm:cxn modelId="{6640A43B-48BA-4068-B2E1-F018FA12C155}" type="presParOf" srcId="{26543525-E0F2-4AE3-9072-9C84B1D71A9D}" destId="{878FFA3C-670B-4CB3-9A5E-BFD0623C70F5}" srcOrd="1" destOrd="0" presId="urn:microsoft.com/office/officeart/2005/8/layout/orgChart1"/>
    <dgm:cxn modelId="{98582368-7595-49E1-A6EF-D371BEED76A7}" type="presParOf" srcId="{878FFA3C-670B-4CB3-9A5E-BFD0623C70F5}" destId="{7B9213BE-6DBC-46A4-98B2-60F3E372D2CA}" srcOrd="0" destOrd="0" presId="urn:microsoft.com/office/officeart/2005/8/layout/orgChart1"/>
    <dgm:cxn modelId="{69BAA3FB-CE30-467F-A2A2-10348212C56F}" type="presParOf" srcId="{878FFA3C-670B-4CB3-9A5E-BFD0623C70F5}" destId="{A5F499AE-3149-4A4F-B639-5E0F1A8DFBD5}" srcOrd="1" destOrd="0" presId="urn:microsoft.com/office/officeart/2005/8/layout/orgChart1"/>
    <dgm:cxn modelId="{3502FB2B-EB1C-4A8A-B781-5100780E7216}" type="presParOf" srcId="{A5F499AE-3149-4A4F-B639-5E0F1A8DFBD5}" destId="{4E5CEEE6-17F4-45BF-8B71-07926C949E88}" srcOrd="0" destOrd="0" presId="urn:microsoft.com/office/officeart/2005/8/layout/orgChart1"/>
    <dgm:cxn modelId="{BB9E7FE2-F16A-4D7D-B55D-CCF2A3F0644E}" type="presParOf" srcId="{4E5CEEE6-17F4-45BF-8B71-07926C949E88}" destId="{11A58E57-7FA8-4066-BC0B-A780B34B14D9}" srcOrd="0" destOrd="0" presId="urn:microsoft.com/office/officeart/2005/8/layout/orgChart1"/>
    <dgm:cxn modelId="{CDB08DB4-E9CE-4F0F-BAE5-C0EFF43452D0}" type="presParOf" srcId="{4E5CEEE6-17F4-45BF-8B71-07926C949E88}" destId="{38ADFE1E-C302-415C-A098-A9863384348B}" srcOrd="1" destOrd="0" presId="urn:microsoft.com/office/officeart/2005/8/layout/orgChart1"/>
    <dgm:cxn modelId="{234E888B-7B21-4E25-9712-D31D391FF048}" type="presParOf" srcId="{A5F499AE-3149-4A4F-B639-5E0F1A8DFBD5}" destId="{CE221273-A0EE-46C6-97EB-DFBC308F62B5}" srcOrd="1" destOrd="0" presId="urn:microsoft.com/office/officeart/2005/8/layout/orgChart1"/>
    <dgm:cxn modelId="{0731C73E-7095-48BD-AD6B-14760478ABE9}" type="presParOf" srcId="{CE221273-A0EE-46C6-97EB-DFBC308F62B5}" destId="{CCA15AD6-F80D-4C6D-ACC6-968E057245D0}" srcOrd="0" destOrd="0" presId="urn:microsoft.com/office/officeart/2005/8/layout/orgChart1"/>
    <dgm:cxn modelId="{A1BF84C6-AC57-4276-9AB8-B73308132183}" type="presParOf" srcId="{CE221273-A0EE-46C6-97EB-DFBC308F62B5}" destId="{B5789619-9EF1-4F80-B8EC-85A1F76378E5}" srcOrd="1" destOrd="0" presId="urn:microsoft.com/office/officeart/2005/8/layout/orgChart1"/>
    <dgm:cxn modelId="{26E842DD-CD67-4749-8ABB-F1F1ADE3D8D4}" type="presParOf" srcId="{B5789619-9EF1-4F80-B8EC-85A1F76378E5}" destId="{B53598C3-0E57-46EA-901F-607047BBB0D0}" srcOrd="0" destOrd="0" presId="urn:microsoft.com/office/officeart/2005/8/layout/orgChart1"/>
    <dgm:cxn modelId="{60678A1E-EC96-4B8F-A8AC-6E0547DFEBB2}" type="presParOf" srcId="{B53598C3-0E57-46EA-901F-607047BBB0D0}" destId="{3543C5D0-4D94-4954-8AD5-A674C3683FF8}" srcOrd="0" destOrd="0" presId="urn:microsoft.com/office/officeart/2005/8/layout/orgChart1"/>
    <dgm:cxn modelId="{086F8A84-BA3B-4C06-9AFC-7C75F5ED3C07}" type="presParOf" srcId="{B53598C3-0E57-46EA-901F-607047BBB0D0}" destId="{A3B96466-D164-4BC4-B8DF-F13D90C16968}" srcOrd="1" destOrd="0" presId="urn:microsoft.com/office/officeart/2005/8/layout/orgChart1"/>
    <dgm:cxn modelId="{669D2D6E-5519-4AEE-82F1-B0C6DBEDE971}" type="presParOf" srcId="{B5789619-9EF1-4F80-B8EC-85A1F76378E5}" destId="{F220C7DD-0C73-4960-A849-57CF33A59AF0}" srcOrd="1" destOrd="0" presId="urn:microsoft.com/office/officeart/2005/8/layout/orgChart1"/>
    <dgm:cxn modelId="{9C43320C-2875-4C13-90CA-9F227C4D46AF}" type="presParOf" srcId="{B5789619-9EF1-4F80-B8EC-85A1F76378E5}" destId="{42449192-A881-40C5-BF2B-240DB655CCA1}" srcOrd="2" destOrd="0" presId="urn:microsoft.com/office/officeart/2005/8/layout/orgChart1"/>
    <dgm:cxn modelId="{33485E61-A7CD-430E-A095-FE25531636B6}" type="presParOf" srcId="{A5F499AE-3149-4A4F-B639-5E0F1A8DFBD5}" destId="{2E7A5623-C3E1-4861-BB96-79F71709D8FC}" srcOrd="2" destOrd="0" presId="urn:microsoft.com/office/officeart/2005/8/layout/orgChart1"/>
    <dgm:cxn modelId="{38B8C059-AD4F-42F5-937D-856514C96D3B}" type="presParOf" srcId="{26543525-E0F2-4AE3-9072-9C84B1D71A9D}" destId="{7D7336B6-B273-4268-B9F2-A6E16C2608A3}" srcOrd="2" destOrd="0" presId="urn:microsoft.com/office/officeart/2005/8/layout/orgChart1"/>
    <dgm:cxn modelId="{21E15300-474F-42A3-A3AE-838014F8416E}" type="presParOf" srcId="{B791A6B8-56DD-4BF8-AE9A-259273C934FA}" destId="{9EA570C1-2F12-4259-A314-AD66BF956BB8}" srcOrd="2" destOrd="0" presId="urn:microsoft.com/office/officeart/2005/8/layout/orgChart1"/>
    <dgm:cxn modelId="{EE7871D8-0509-4686-ACFB-F15790DA0C96}" type="presParOf" srcId="{162152AC-E919-4234-A61D-11670429452A}" destId="{FC89EEC1-159C-4545-9AEC-CF16BB09960A}" srcOrd="4" destOrd="0" presId="urn:microsoft.com/office/officeart/2005/8/layout/orgChart1"/>
    <dgm:cxn modelId="{EB56EF86-4C8C-442C-A96A-CC50E1204D8E}" type="presParOf" srcId="{162152AC-E919-4234-A61D-11670429452A}" destId="{995AA90B-AD52-43C8-8A33-B07DF5519059}" srcOrd="5" destOrd="0" presId="urn:microsoft.com/office/officeart/2005/8/layout/orgChart1"/>
    <dgm:cxn modelId="{0CAA7DA2-90B8-4CB4-BB14-719A6C0D4C78}" type="presParOf" srcId="{995AA90B-AD52-43C8-8A33-B07DF5519059}" destId="{4BE99B52-3ABE-4CDA-8437-1529BF6C76B8}" srcOrd="0" destOrd="0" presId="urn:microsoft.com/office/officeart/2005/8/layout/orgChart1"/>
    <dgm:cxn modelId="{E8097AA5-CA3D-43FE-BD7E-94B5BD404475}" type="presParOf" srcId="{4BE99B52-3ABE-4CDA-8437-1529BF6C76B8}" destId="{40193FD0-4BD9-42FE-8688-CFCAA208B7C6}" srcOrd="0" destOrd="0" presId="urn:microsoft.com/office/officeart/2005/8/layout/orgChart1"/>
    <dgm:cxn modelId="{EDEFB4A3-0B98-4C28-90DF-4E4B00E51B6D}" type="presParOf" srcId="{4BE99B52-3ABE-4CDA-8437-1529BF6C76B8}" destId="{0E5409CF-4E78-4A60-9B16-80700FFD4D4F}" srcOrd="1" destOrd="0" presId="urn:microsoft.com/office/officeart/2005/8/layout/orgChart1"/>
    <dgm:cxn modelId="{3D4EBB0D-D92E-4A8A-AE8C-29D14B79D15A}" type="presParOf" srcId="{995AA90B-AD52-43C8-8A33-B07DF5519059}" destId="{569FD567-B2E9-431E-8DDD-C317C2945979}" srcOrd="1" destOrd="0" presId="urn:microsoft.com/office/officeart/2005/8/layout/orgChart1"/>
    <dgm:cxn modelId="{7FA3E2DB-0C17-4054-92F2-1B0E419A8034}" type="presParOf" srcId="{569FD567-B2E9-431E-8DDD-C317C2945979}" destId="{DBB36FE5-7C05-41BA-935E-46D421F41D26}" srcOrd="0" destOrd="0" presId="urn:microsoft.com/office/officeart/2005/8/layout/orgChart1"/>
    <dgm:cxn modelId="{6E7BFFA5-F742-46AB-87B0-5F2232E45EDE}" type="presParOf" srcId="{569FD567-B2E9-431E-8DDD-C317C2945979}" destId="{5CF52379-5C56-442E-9292-EBD9FDD17AD8}" srcOrd="1" destOrd="0" presId="urn:microsoft.com/office/officeart/2005/8/layout/orgChart1"/>
    <dgm:cxn modelId="{BD5E3946-01F2-429C-AF0F-CE7DA538D4CE}" type="presParOf" srcId="{5CF52379-5C56-442E-9292-EBD9FDD17AD8}" destId="{0FE17C68-7A3B-4750-858F-FE82075CD4BA}" srcOrd="0" destOrd="0" presId="urn:microsoft.com/office/officeart/2005/8/layout/orgChart1"/>
    <dgm:cxn modelId="{C7835784-A909-450E-8316-76F108F6A87C}" type="presParOf" srcId="{0FE17C68-7A3B-4750-858F-FE82075CD4BA}" destId="{3BF6C81F-CBA4-4D85-ACF2-9C4732858218}" srcOrd="0" destOrd="0" presId="urn:microsoft.com/office/officeart/2005/8/layout/orgChart1"/>
    <dgm:cxn modelId="{15DDF33D-439A-4FA0-943C-12F94F19CD18}" type="presParOf" srcId="{0FE17C68-7A3B-4750-858F-FE82075CD4BA}" destId="{DF60B7C7-DDDB-4C99-8F8F-537E8DB647FA}" srcOrd="1" destOrd="0" presId="urn:microsoft.com/office/officeart/2005/8/layout/orgChart1"/>
    <dgm:cxn modelId="{DB56F712-EE23-4C30-B36D-5E1EEDAFA06B}" type="presParOf" srcId="{5CF52379-5C56-442E-9292-EBD9FDD17AD8}" destId="{138E6125-BE26-4F25-8998-2E98E84C8A88}" srcOrd="1" destOrd="0" presId="urn:microsoft.com/office/officeart/2005/8/layout/orgChart1"/>
    <dgm:cxn modelId="{30BA3AE9-E55B-4840-9986-3132D80BA4A4}" type="presParOf" srcId="{138E6125-BE26-4F25-8998-2E98E84C8A88}" destId="{5FD9CC2B-337A-493B-9F18-BEB753700827}" srcOrd="0" destOrd="0" presId="urn:microsoft.com/office/officeart/2005/8/layout/orgChart1"/>
    <dgm:cxn modelId="{FA65DDA9-B3BB-4462-A901-04091CD07CC8}" type="presParOf" srcId="{138E6125-BE26-4F25-8998-2E98E84C8A88}" destId="{6295C5F8-1B35-4E5D-B0A6-198BA26A464E}" srcOrd="1" destOrd="0" presId="urn:microsoft.com/office/officeart/2005/8/layout/orgChart1"/>
    <dgm:cxn modelId="{40D732FD-B892-45DB-9251-99751E1F141B}" type="presParOf" srcId="{6295C5F8-1B35-4E5D-B0A6-198BA26A464E}" destId="{AB3522CF-D0A2-40E0-B89D-5FA349374D01}" srcOrd="0" destOrd="0" presId="urn:microsoft.com/office/officeart/2005/8/layout/orgChart1"/>
    <dgm:cxn modelId="{0839003E-646F-48A4-BB18-5D2B2986FFF7}" type="presParOf" srcId="{AB3522CF-D0A2-40E0-B89D-5FA349374D01}" destId="{EFF36A3A-A3F4-4D8F-ADBD-43E2D406E094}" srcOrd="0" destOrd="0" presId="urn:microsoft.com/office/officeart/2005/8/layout/orgChart1"/>
    <dgm:cxn modelId="{97F5DCDD-E27A-4150-9F60-2C16C3109C0D}" type="presParOf" srcId="{AB3522CF-D0A2-40E0-B89D-5FA349374D01}" destId="{8A497F58-6666-4EAF-89F9-5D6D075BC9AF}" srcOrd="1" destOrd="0" presId="urn:microsoft.com/office/officeart/2005/8/layout/orgChart1"/>
    <dgm:cxn modelId="{6A80D3BF-FE8E-4AC4-BE32-9B86DC92397D}" type="presParOf" srcId="{6295C5F8-1B35-4E5D-B0A6-198BA26A464E}" destId="{20F2EB37-E645-4F40-A62D-147614D14751}" srcOrd="1" destOrd="0" presId="urn:microsoft.com/office/officeart/2005/8/layout/orgChart1"/>
    <dgm:cxn modelId="{791103F5-E5BC-4647-90DA-6B70E4318EB5}" type="presParOf" srcId="{20F2EB37-E645-4F40-A62D-147614D14751}" destId="{B65F4A34-46F9-41CF-97C1-F9D43C087652}" srcOrd="0" destOrd="0" presId="urn:microsoft.com/office/officeart/2005/8/layout/orgChart1"/>
    <dgm:cxn modelId="{E86B29B9-5BCB-4D65-BAEE-03591B4F19F3}" type="presParOf" srcId="{20F2EB37-E645-4F40-A62D-147614D14751}" destId="{CC130C04-A2D5-49D4-9AFC-60F01F74652F}" srcOrd="1" destOrd="0" presId="urn:microsoft.com/office/officeart/2005/8/layout/orgChart1"/>
    <dgm:cxn modelId="{51B29783-B4BF-4EAE-AED4-A04702EDA564}" type="presParOf" srcId="{CC130C04-A2D5-49D4-9AFC-60F01F74652F}" destId="{F41CB708-B17B-4D7A-A2FA-17DC6E5386F6}" srcOrd="0" destOrd="0" presId="urn:microsoft.com/office/officeart/2005/8/layout/orgChart1"/>
    <dgm:cxn modelId="{7A97E719-FE70-4969-9F67-AF383BA5FFBC}" type="presParOf" srcId="{F41CB708-B17B-4D7A-A2FA-17DC6E5386F6}" destId="{71372E93-CDEA-4F5C-9A51-16D954A3F5D0}" srcOrd="0" destOrd="0" presId="urn:microsoft.com/office/officeart/2005/8/layout/orgChart1"/>
    <dgm:cxn modelId="{779B5DDD-1DA9-4EAC-8B67-2E553CA6361E}" type="presParOf" srcId="{F41CB708-B17B-4D7A-A2FA-17DC6E5386F6}" destId="{F11A9A6D-3C49-47E4-8D6F-DBB9483A78CB}" srcOrd="1" destOrd="0" presId="urn:microsoft.com/office/officeart/2005/8/layout/orgChart1"/>
    <dgm:cxn modelId="{0D61EE0C-D336-4318-ACE2-D4DB14BAB836}" type="presParOf" srcId="{CC130C04-A2D5-49D4-9AFC-60F01F74652F}" destId="{CCE339DF-6A0F-446C-A474-A5FBC01AB78A}" srcOrd="1" destOrd="0" presId="urn:microsoft.com/office/officeart/2005/8/layout/orgChart1"/>
    <dgm:cxn modelId="{70268510-FA96-42DB-A02A-45B135714B87}" type="presParOf" srcId="{CC130C04-A2D5-49D4-9AFC-60F01F74652F}" destId="{01D7176A-9628-4C86-A7CA-4A2CC6FBD34A}" srcOrd="2" destOrd="0" presId="urn:microsoft.com/office/officeart/2005/8/layout/orgChart1"/>
    <dgm:cxn modelId="{4354B13F-0515-4897-99E2-2D22182CDADC}" type="presParOf" srcId="{6295C5F8-1B35-4E5D-B0A6-198BA26A464E}" destId="{01293C54-557F-4E2B-BF72-A2150F270060}" srcOrd="2" destOrd="0" presId="urn:microsoft.com/office/officeart/2005/8/layout/orgChart1"/>
    <dgm:cxn modelId="{D76C1A4A-7CAF-4646-BF95-235E5E7A169C}" type="presParOf" srcId="{5CF52379-5C56-442E-9292-EBD9FDD17AD8}" destId="{3A1B215E-4115-4534-9893-4EF887F69C08}" srcOrd="2" destOrd="0" presId="urn:microsoft.com/office/officeart/2005/8/layout/orgChart1"/>
    <dgm:cxn modelId="{B9AEE981-42A7-4934-8BA4-DDE736199AD1}" type="presParOf" srcId="{995AA90B-AD52-43C8-8A33-B07DF5519059}" destId="{5112573B-12A6-4C05-9228-76236C15D8F9}" srcOrd="2" destOrd="0" presId="urn:microsoft.com/office/officeart/2005/8/layout/orgChart1"/>
    <dgm:cxn modelId="{FF895FAA-F7ED-4D3A-B890-2510E80D9D87}" type="presParOf" srcId="{10BE41EF-DA67-4888-B843-4C35A17B7EDE}" destId="{BEE17E8C-5FA6-4782-83F6-297B92153C7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05183175-E3D6-4767-BE62-BB2A6BDEF7F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9D5FE4E-73CF-4C73-968D-F9815CEE3E7E}">
      <dgm:prSet phldrT="[Texto]" custT="1"/>
      <dgm:spPr/>
      <dgm:t>
        <a:bodyPr/>
        <a:lstStyle/>
        <a:p>
          <a:r>
            <a:rPr lang="es-ES" sz="1200" dirty="0" smtClean="0"/>
            <a:t>Coordinador(a) Administrativo(a) Parques Públicos </a:t>
          </a:r>
        </a:p>
      </dgm:t>
    </dgm:pt>
    <dgm:pt modelId="{87C861E2-80FC-4DFB-8D43-BA8D40A52FBB}" type="parTrans" cxnId="{531A1FB0-8D9A-4D09-982A-D88191292C62}">
      <dgm:prSet/>
      <dgm:spPr/>
      <dgm:t>
        <a:bodyPr/>
        <a:lstStyle/>
        <a:p>
          <a:endParaRPr lang="es-ES" sz="1200"/>
        </a:p>
      </dgm:t>
    </dgm:pt>
    <dgm:pt modelId="{8E8229DA-C627-4295-B601-4CE4664C3006}" type="sibTrans" cxnId="{531A1FB0-8D9A-4D09-982A-D88191292C62}">
      <dgm:prSet/>
      <dgm:spPr/>
      <dgm:t>
        <a:bodyPr/>
        <a:lstStyle/>
        <a:p>
          <a:endParaRPr lang="es-ES" sz="1200"/>
        </a:p>
      </dgm:t>
    </dgm:pt>
    <dgm:pt modelId="{7B5F1F6A-EBE0-4935-AFBA-2ECE29F8B413}" type="asst">
      <dgm:prSet phldrT="[Texto]" custT="1"/>
      <dgm:spPr/>
      <dgm:t>
        <a:bodyPr/>
        <a:lstStyle/>
        <a:p>
          <a:r>
            <a:rPr lang="es-ES" sz="1200" dirty="0" smtClean="0"/>
            <a:t>Auxiliar Administrativo(a)</a:t>
          </a:r>
          <a:endParaRPr lang="es-ES" sz="1200" dirty="0"/>
        </a:p>
      </dgm:t>
    </dgm:pt>
    <dgm:pt modelId="{3B0E5E33-016F-4F13-9064-D7FF5EDE9AFF}" type="parTrans" cxnId="{BF049441-9E42-4C12-8653-507543D4EB1A}">
      <dgm:prSet/>
      <dgm:spPr/>
      <dgm:t>
        <a:bodyPr/>
        <a:lstStyle/>
        <a:p>
          <a:endParaRPr lang="es-ES" sz="1200"/>
        </a:p>
      </dgm:t>
    </dgm:pt>
    <dgm:pt modelId="{4421C36D-7C80-4CE8-A2C0-F60C8C8286E8}" type="sibTrans" cxnId="{BF049441-9E42-4C12-8653-507543D4EB1A}">
      <dgm:prSet/>
      <dgm:spPr/>
      <dgm:t>
        <a:bodyPr/>
        <a:lstStyle/>
        <a:p>
          <a:endParaRPr lang="es-ES" sz="1200"/>
        </a:p>
      </dgm:t>
    </dgm:pt>
    <dgm:pt modelId="{CC1184A7-FC97-47B6-9EF6-D8858112201C}">
      <dgm:prSet phldrT="[Texto]" custT="1"/>
      <dgm:spPr/>
      <dgm:t>
        <a:bodyPr/>
        <a:lstStyle/>
        <a:p>
          <a:r>
            <a:rPr lang="es-ES" sz="1200" dirty="0" smtClean="0"/>
            <a:t>Encargados(as) Sección</a:t>
          </a:r>
        </a:p>
      </dgm:t>
    </dgm:pt>
    <dgm:pt modelId="{9DB4B962-A715-40BB-BABF-B9CEB2682B4B}" type="parTrans" cxnId="{1B65475F-2850-4F24-AA33-8CA4D3192FDE}">
      <dgm:prSet/>
      <dgm:spPr/>
      <dgm:t>
        <a:bodyPr/>
        <a:lstStyle/>
        <a:p>
          <a:endParaRPr lang="es-ES" sz="1200"/>
        </a:p>
      </dgm:t>
    </dgm:pt>
    <dgm:pt modelId="{0266BE21-8EF3-402E-A9DE-E6146AACC4D3}" type="sibTrans" cxnId="{1B65475F-2850-4F24-AA33-8CA4D3192FDE}">
      <dgm:prSet/>
      <dgm:spPr/>
      <dgm:t>
        <a:bodyPr/>
        <a:lstStyle/>
        <a:p>
          <a:endParaRPr lang="es-ES" sz="1200"/>
        </a:p>
      </dgm:t>
    </dgm:pt>
    <dgm:pt modelId="{F34A9EDC-FEC2-484F-A9F2-57D239B76976}">
      <dgm:prSet phldrT="[Texto]" custT="1"/>
      <dgm:spPr/>
      <dgm:t>
        <a:bodyPr/>
        <a:lstStyle/>
        <a:p>
          <a:r>
            <a:rPr lang="es-ES" sz="1200" dirty="0" smtClean="0"/>
            <a:t>Vigilante</a:t>
          </a:r>
        </a:p>
      </dgm:t>
    </dgm:pt>
    <dgm:pt modelId="{B6D56640-F471-4A41-947D-73D8B1BA6B6E}" type="parTrans" cxnId="{651DB608-35B7-4C7C-87D1-18DEC5366737}">
      <dgm:prSet/>
      <dgm:spPr/>
      <dgm:t>
        <a:bodyPr/>
        <a:lstStyle/>
        <a:p>
          <a:endParaRPr lang="es-ES" sz="1200"/>
        </a:p>
      </dgm:t>
    </dgm:pt>
    <dgm:pt modelId="{1C966DAC-2C4C-4FD9-B670-A8CEE528AC6C}" type="sibTrans" cxnId="{651DB608-35B7-4C7C-87D1-18DEC5366737}">
      <dgm:prSet/>
      <dgm:spPr/>
      <dgm:t>
        <a:bodyPr/>
        <a:lstStyle/>
        <a:p>
          <a:endParaRPr lang="es-ES" sz="1200"/>
        </a:p>
      </dgm:t>
    </dgm:pt>
    <dgm:pt modelId="{FC6D91B7-54C6-45DD-A0BA-8A8E1DD9F650}">
      <dgm:prSet phldrT="[Texto]" custT="1"/>
      <dgm:spPr/>
      <dgm:t>
        <a:bodyPr/>
        <a:lstStyle/>
        <a:p>
          <a:r>
            <a:rPr lang="es-ES" sz="1200" dirty="0" smtClean="0"/>
            <a:t>Oficial Eléctrico</a:t>
          </a:r>
        </a:p>
      </dgm:t>
    </dgm:pt>
    <dgm:pt modelId="{70F38E91-E128-4DB9-AAA8-438DF797501E}" type="parTrans" cxnId="{140D9AD2-59D5-4F55-8993-744670354EBE}">
      <dgm:prSet/>
      <dgm:spPr/>
      <dgm:t>
        <a:bodyPr/>
        <a:lstStyle/>
        <a:p>
          <a:endParaRPr lang="es-ES" sz="1200"/>
        </a:p>
      </dgm:t>
    </dgm:pt>
    <dgm:pt modelId="{495AE18D-17B6-437E-91E4-53854AE4C170}" type="sibTrans" cxnId="{140D9AD2-59D5-4F55-8993-744670354EBE}">
      <dgm:prSet/>
      <dgm:spPr/>
      <dgm:t>
        <a:bodyPr/>
        <a:lstStyle/>
        <a:p>
          <a:endParaRPr lang="es-ES" sz="1200"/>
        </a:p>
      </dgm:t>
    </dgm:pt>
    <dgm:pt modelId="{8A872ECA-1265-4214-A77B-A124D5E6D8F7}">
      <dgm:prSet custT="1"/>
      <dgm:spPr/>
      <dgm:t>
        <a:bodyPr/>
        <a:lstStyle/>
        <a:p>
          <a:r>
            <a:rPr lang="es-ES" sz="1200" dirty="0" smtClean="0"/>
            <a:t>Operadores(as) Máquina Liviana</a:t>
          </a:r>
        </a:p>
      </dgm:t>
    </dgm:pt>
    <dgm:pt modelId="{DC9AF7FB-8B3D-4B91-8089-8127DF0D893A}" type="parTrans" cxnId="{CF2E6D64-9F19-4F41-95CF-E0BFEC431D9A}">
      <dgm:prSet/>
      <dgm:spPr/>
      <dgm:t>
        <a:bodyPr/>
        <a:lstStyle/>
        <a:p>
          <a:endParaRPr lang="es-ES" sz="1200"/>
        </a:p>
      </dgm:t>
    </dgm:pt>
    <dgm:pt modelId="{506FB486-B0A5-41F7-8280-A23F06C1A425}" type="sibTrans" cxnId="{CF2E6D64-9F19-4F41-95CF-E0BFEC431D9A}">
      <dgm:prSet/>
      <dgm:spPr/>
      <dgm:t>
        <a:bodyPr/>
        <a:lstStyle/>
        <a:p>
          <a:endParaRPr lang="es-ES" sz="1200"/>
        </a:p>
      </dgm:t>
    </dgm:pt>
    <dgm:pt modelId="{60AFC828-2811-4167-8DBB-DF6021B9E69F}">
      <dgm:prSet custT="1"/>
      <dgm:spPr/>
      <dgm:t>
        <a:bodyPr/>
        <a:lstStyle/>
        <a:p>
          <a:r>
            <a:rPr lang="es-ES" sz="1200" dirty="0" smtClean="0"/>
            <a:t>Ayudante Área</a:t>
          </a:r>
        </a:p>
      </dgm:t>
    </dgm:pt>
    <dgm:pt modelId="{62E1DA54-4391-4F88-AF4F-9473CF5D6963}" type="parTrans" cxnId="{DC60F00C-1A66-47EF-A58C-B719837FE030}">
      <dgm:prSet/>
      <dgm:spPr/>
      <dgm:t>
        <a:bodyPr/>
        <a:lstStyle/>
        <a:p>
          <a:endParaRPr lang="es-ES" sz="1200"/>
        </a:p>
      </dgm:t>
    </dgm:pt>
    <dgm:pt modelId="{339802FB-B842-43C2-B9C7-FC58A9D4FA70}" type="sibTrans" cxnId="{DC60F00C-1A66-47EF-A58C-B719837FE030}">
      <dgm:prSet/>
      <dgm:spPr/>
      <dgm:t>
        <a:bodyPr/>
        <a:lstStyle/>
        <a:p>
          <a:endParaRPr lang="es-ES" sz="1200"/>
        </a:p>
      </dgm:t>
    </dgm:pt>
    <dgm:pt modelId="{78536E1B-92D2-45BD-A6FB-0DEAE795339D}">
      <dgm:prSet custT="1"/>
      <dgm:spPr/>
      <dgm:t>
        <a:bodyPr/>
        <a:lstStyle/>
        <a:p>
          <a:r>
            <a:rPr lang="es-ES" sz="1200" dirty="0" smtClean="0"/>
            <a:t>Auxiliares</a:t>
          </a:r>
        </a:p>
      </dgm:t>
    </dgm:pt>
    <dgm:pt modelId="{228905BC-2135-4712-B77E-E776576AB76E}" type="parTrans" cxnId="{467A13E3-128C-4EBD-84BB-04E3A06A7652}">
      <dgm:prSet/>
      <dgm:spPr/>
      <dgm:t>
        <a:bodyPr/>
        <a:lstStyle/>
        <a:p>
          <a:endParaRPr lang="es-ES" sz="1200"/>
        </a:p>
      </dgm:t>
    </dgm:pt>
    <dgm:pt modelId="{7939FDCA-28D8-424C-8BB0-43BEE44EAE5E}" type="sibTrans" cxnId="{467A13E3-128C-4EBD-84BB-04E3A06A7652}">
      <dgm:prSet/>
      <dgm:spPr/>
      <dgm:t>
        <a:bodyPr/>
        <a:lstStyle/>
        <a:p>
          <a:endParaRPr lang="es-ES" sz="1200"/>
        </a:p>
      </dgm:t>
    </dgm:pt>
    <dgm:pt modelId="{59451785-E5EF-402B-96F9-CF6762026A6B}">
      <dgm:prSet custT="1"/>
      <dgm:spPr/>
      <dgm:t>
        <a:bodyPr/>
        <a:lstStyle/>
        <a:p>
          <a:r>
            <a:rPr lang="es-ES" sz="1200" dirty="0" smtClean="0"/>
            <a:t>Pintor</a:t>
          </a:r>
        </a:p>
      </dgm:t>
    </dgm:pt>
    <dgm:pt modelId="{369D38CC-9F7A-4909-B768-1FA073881781}" type="parTrans" cxnId="{C33E1961-AA8C-4B21-909C-86D4C393811C}">
      <dgm:prSet/>
      <dgm:spPr/>
      <dgm:t>
        <a:bodyPr/>
        <a:lstStyle/>
        <a:p>
          <a:endParaRPr lang="es-ES" sz="1200"/>
        </a:p>
      </dgm:t>
    </dgm:pt>
    <dgm:pt modelId="{115AD44A-270B-432C-BA07-0DE5346BC387}" type="sibTrans" cxnId="{C33E1961-AA8C-4B21-909C-86D4C393811C}">
      <dgm:prSet/>
      <dgm:spPr/>
      <dgm:t>
        <a:bodyPr/>
        <a:lstStyle/>
        <a:p>
          <a:endParaRPr lang="es-ES" sz="1200"/>
        </a:p>
      </dgm:t>
    </dgm:pt>
    <dgm:pt modelId="{F1974698-9800-4F92-934C-13828275F4B7}" type="pres">
      <dgm:prSet presAssocID="{05183175-E3D6-4767-BE62-BB2A6BDEF7F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6223534-34E1-4026-BCDA-4BD33F0D21E2}" type="pres">
      <dgm:prSet presAssocID="{49D5FE4E-73CF-4C73-968D-F9815CEE3E7E}" presName="hierRoot1" presStyleCnt="0">
        <dgm:presLayoutVars>
          <dgm:hierBranch val="init"/>
        </dgm:presLayoutVars>
      </dgm:prSet>
      <dgm:spPr/>
    </dgm:pt>
    <dgm:pt modelId="{201B9669-8A45-46D3-8193-0AD8E40F4C16}" type="pres">
      <dgm:prSet presAssocID="{49D5FE4E-73CF-4C73-968D-F9815CEE3E7E}" presName="rootComposite1" presStyleCnt="0"/>
      <dgm:spPr/>
    </dgm:pt>
    <dgm:pt modelId="{6BDC0713-F5AD-4DD5-B363-2909D47950D2}" type="pres">
      <dgm:prSet presAssocID="{49D5FE4E-73CF-4C73-968D-F9815CEE3E7E}" presName="rootText1" presStyleLbl="node0" presStyleIdx="0" presStyleCnt="1" custScaleX="160504" custScaleY="1122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31547B7-A122-40F8-8297-9A106520677D}" type="pres">
      <dgm:prSet presAssocID="{49D5FE4E-73CF-4C73-968D-F9815CEE3E7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F89F426-B712-4A3C-94D7-78ACA2D17E5A}" type="pres">
      <dgm:prSet presAssocID="{49D5FE4E-73CF-4C73-968D-F9815CEE3E7E}" presName="hierChild2" presStyleCnt="0"/>
      <dgm:spPr/>
    </dgm:pt>
    <dgm:pt modelId="{DE393A5A-5508-49F1-BAAC-A1D11B92B717}" type="pres">
      <dgm:prSet presAssocID="{9DB4B962-A715-40BB-BABF-B9CEB2682B4B}" presName="Name37" presStyleLbl="parChTrans1D2" presStyleIdx="0" presStyleCnt="4"/>
      <dgm:spPr/>
      <dgm:t>
        <a:bodyPr/>
        <a:lstStyle/>
        <a:p>
          <a:endParaRPr lang="es-ES"/>
        </a:p>
      </dgm:t>
    </dgm:pt>
    <dgm:pt modelId="{77C8D6BD-7165-4FD9-B87A-DE3F2313C5DE}" type="pres">
      <dgm:prSet presAssocID="{CC1184A7-FC97-47B6-9EF6-D8858112201C}" presName="hierRoot2" presStyleCnt="0">
        <dgm:presLayoutVars>
          <dgm:hierBranch/>
        </dgm:presLayoutVars>
      </dgm:prSet>
      <dgm:spPr/>
    </dgm:pt>
    <dgm:pt modelId="{1D9E123E-7234-479C-B7FE-3DE2B09CAB4C}" type="pres">
      <dgm:prSet presAssocID="{CC1184A7-FC97-47B6-9EF6-D8858112201C}" presName="rootComposite" presStyleCnt="0"/>
      <dgm:spPr/>
    </dgm:pt>
    <dgm:pt modelId="{E44B4EC0-AAD8-41E6-92DA-386773857B66}" type="pres">
      <dgm:prSet presAssocID="{CC1184A7-FC97-47B6-9EF6-D8858112201C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8284D9-9B69-4BAD-9C3B-BF90FB831A39}" type="pres">
      <dgm:prSet presAssocID="{CC1184A7-FC97-47B6-9EF6-D8858112201C}" presName="rootConnector" presStyleLbl="node2" presStyleIdx="0" presStyleCnt="3"/>
      <dgm:spPr/>
      <dgm:t>
        <a:bodyPr/>
        <a:lstStyle/>
        <a:p>
          <a:endParaRPr lang="es-ES"/>
        </a:p>
      </dgm:t>
    </dgm:pt>
    <dgm:pt modelId="{19E01A4E-37A4-4D68-8382-AE915D6701FF}" type="pres">
      <dgm:prSet presAssocID="{CC1184A7-FC97-47B6-9EF6-D8858112201C}" presName="hierChild4" presStyleCnt="0"/>
      <dgm:spPr/>
    </dgm:pt>
    <dgm:pt modelId="{6382DBBB-B679-4D9E-861F-D2CA4350A4F4}" type="pres">
      <dgm:prSet presAssocID="{DC9AF7FB-8B3D-4B91-8089-8127DF0D893A}" presName="Name35" presStyleLbl="parChTrans1D3" presStyleIdx="0" presStyleCnt="3"/>
      <dgm:spPr/>
      <dgm:t>
        <a:bodyPr/>
        <a:lstStyle/>
        <a:p>
          <a:endParaRPr lang="es-ES"/>
        </a:p>
      </dgm:t>
    </dgm:pt>
    <dgm:pt modelId="{30C4B237-1569-476B-8EF2-E8AFE4A20BAE}" type="pres">
      <dgm:prSet presAssocID="{8A872ECA-1265-4214-A77B-A124D5E6D8F7}" presName="hierRoot2" presStyleCnt="0">
        <dgm:presLayoutVars>
          <dgm:hierBranch/>
        </dgm:presLayoutVars>
      </dgm:prSet>
      <dgm:spPr/>
    </dgm:pt>
    <dgm:pt modelId="{5FDDA55A-B305-4ED7-91CB-24527FE8A7C0}" type="pres">
      <dgm:prSet presAssocID="{8A872ECA-1265-4214-A77B-A124D5E6D8F7}" presName="rootComposite" presStyleCnt="0"/>
      <dgm:spPr/>
    </dgm:pt>
    <dgm:pt modelId="{D8D21F91-0E9F-41D0-9145-E60EAC7C87CE}" type="pres">
      <dgm:prSet presAssocID="{8A872ECA-1265-4214-A77B-A124D5E6D8F7}" presName="rootText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3EECDA3-5AFD-4DD9-A70E-3DBF5FAD0A49}" type="pres">
      <dgm:prSet presAssocID="{8A872ECA-1265-4214-A77B-A124D5E6D8F7}" presName="rootConnector" presStyleLbl="node3" presStyleIdx="0" presStyleCnt="3"/>
      <dgm:spPr/>
      <dgm:t>
        <a:bodyPr/>
        <a:lstStyle/>
        <a:p>
          <a:endParaRPr lang="es-ES"/>
        </a:p>
      </dgm:t>
    </dgm:pt>
    <dgm:pt modelId="{1AEB3658-E44A-44F3-9C4C-EEC9291AA930}" type="pres">
      <dgm:prSet presAssocID="{8A872ECA-1265-4214-A77B-A124D5E6D8F7}" presName="hierChild4" presStyleCnt="0"/>
      <dgm:spPr/>
    </dgm:pt>
    <dgm:pt modelId="{7861AF1D-D734-4BE7-94BA-E5065BF35BD9}" type="pres">
      <dgm:prSet presAssocID="{62E1DA54-4391-4F88-AF4F-9473CF5D6963}" presName="Name35" presStyleLbl="parChTrans1D4" presStyleIdx="0" presStyleCnt="1"/>
      <dgm:spPr/>
      <dgm:t>
        <a:bodyPr/>
        <a:lstStyle/>
        <a:p>
          <a:endParaRPr lang="es-ES"/>
        </a:p>
      </dgm:t>
    </dgm:pt>
    <dgm:pt modelId="{2B437DE6-98B0-4705-B003-A974C967C704}" type="pres">
      <dgm:prSet presAssocID="{60AFC828-2811-4167-8DBB-DF6021B9E69F}" presName="hierRoot2" presStyleCnt="0">
        <dgm:presLayoutVars>
          <dgm:hierBranch val="init"/>
        </dgm:presLayoutVars>
      </dgm:prSet>
      <dgm:spPr/>
    </dgm:pt>
    <dgm:pt modelId="{D5B666DD-B16A-481A-B025-99CDFF3EC96E}" type="pres">
      <dgm:prSet presAssocID="{60AFC828-2811-4167-8DBB-DF6021B9E69F}" presName="rootComposite" presStyleCnt="0"/>
      <dgm:spPr/>
    </dgm:pt>
    <dgm:pt modelId="{6720864D-5728-497D-A427-D8A138D5C1A2}" type="pres">
      <dgm:prSet presAssocID="{60AFC828-2811-4167-8DBB-DF6021B9E69F}" presName="rootText" presStyleLbl="node4" presStyleIdx="0" presStyleCnt="1" custScaleY="946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31A1A9E-380C-4042-B8C0-22F4EE8DCAB0}" type="pres">
      <dgm:prSet presAssocID="{60AFC828-2811-4167-8DBB-DF6021B9E69F}" presName="rootConnector" presStyleLbl="node4" presStyleIdx="0" presStyleCnt="1"/>
      <dgm:spPr/>
      <dgm:t>
        <a:bodyPr/>
        <a:lstStyle/>
        <a:p>
          <a:endParaRPr lang="es-ES"/>
        </a:p>
      </dgm:t>
    </dgm:pt>
    <dgm:pt modelId="{7CA54045-6D0F-4CED-90F0-5B81DA01B001}" type="pres">
      <dgm:prSet presAssocID="{60AFC828-2811-4167-8DBB-DF6021B9E69F}" presName="hierChild4" presStyleCnt="0"/>
      <dgm:spPr/>
    </dgm:pt>
    <dgm:pt modelId="{82E2057A-C938-440A-9FFF-89CFFA2D6049}" type="pres">
      <dgm:prSet presAssocID="{60AFC828-2811-4167-8DBB-DF6021B9E69F}" presName="hierChild5" presStyleCnt="0"/>
      <dgm:spPr/>
    </dgm:pt>
    <dgm:pt modelId="{D76D13F9-3B48-4420-AA14-A4FA1EA7446F}" type="pres">
      <dgm:prSet presAssocID="{8A872ECA-1265-4214-A77B-A124D5E6D8F7}" presName="hierChild5" presStyleCnt="0"/>
      <dgm:spPr/>
    </dgm:pt>
    <dgm:pt modelId="{1F8A141B-6C9A-4431-A264-314DD6108D7C}" type="pres">
      <dgm:prSet presAssocID="{CC1184A7-FC97-47B6-9EF6-D8858112201C}" presName="hierChild5" presStyleCnt="0"/>
      <dgm:spPr/>
    </dgm:pt>
    <dgm:pt modelId="{F63FF7F0-D618-4511-9390-09EA31CC149B}" type="pres">
      <dgm:prSet presAssocID="{B6D56640-F471-4A41-947D-73D8B1BA6B6E}" presName="Name37" presStyleLbl="parChTrans1D2" presStyleIdx="1" presStyleCnt="4"/>
      <dgm:spPr/>
      <dgm:t>
        <a:bodyPr/>
        <a:lstStyle/>
        <a:p>
          <a:endParaRPr lang="es-ES"/>
        </a:p>
      </dgm:t>
    </dgm:pt>
    <dgm:pt modelId="{531D0A4B-6DEF-4836-B275-10EE4EF1910B}" type="pres">
      <dgm:prSet presAssocID="{F34A9EDC-FEC2-484F-A9F2-57D239B76976}" presName="hierRoot2" presStyleCnt="0">
        <dgm:presLayoutVars>
          <dgm:hierBranch/>
        </dgm:presLayoutVars>
      </dgm:prSet>
      <dgm:spPr/>
    </dgm:pt>
    <dgm:pt modelId="{60EA256E-6D4E-46FF-B67A-175F76DD55B5}" type="pres">
      <dgm:prSet presAssocID="{F34A9EDC-FEC2-484F-A9F2-57D239B76976}" presName="rootComposite" presStyleCnt="0"/>
      <dgm:spPr/>
    </dgm:pt>
    <dgm:pt modelId="{EF7008CD-A56A-48C2-982F-56BBE2B2C81E}" type="pres">
      <dgm:prSet presAssocID="{F34A9EDC-FEC2-484F-A9F2-57D239B76976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8105EE0-C345-47AA-B808-30E3FBCF6B9A}" type="pres">
      <dgm:prSet presAssocID="{F34A9EDC-FEC2-484F-A9F2-57D239B76976}" presName="rootConnector" presStyleLbl="node2" presStyleIdx="1" presStyleCnt="3"/>
      <dgm:spPr/>
      <dgm:t>
        <a:bodyPr/>
        <a:lstStyle/>
        <a:p>
          <a:endParaRPr lang="es-ES"/>
        </a:p>
      </dgm:t>
    </dgm:pt>
    <dgm:pt modelId="{4E38D60B-1D69-421E-99E7-B2075F2AF3AE}" type="pres">
      <dgm:prSet presAssocID="{F34A9EDC-FEC2-484F-A9F2-57D239B76976}" presName="hierChild4" presStyleCnt="0"/>
      <dgm:spPr/>
    </dgm:pt>
    <dgm:pt modelId="{6D8228E0-2432-4F0B-9591-B4F0E345695E}" type="pres">
      <dgm:prSet presAssocID="{228905BC-2135-4712-B77E-E776576AB76E}" presName="Name35" presStyleLbl="parChTrans1D3" presStyleIdx="1" presStyleCnt="3"/>
      <dgm:spPr/>
      <dgm:t>
        <a:bodyPr/>
        <a:lstStyle/>
        <a:p>
          <a:endParaRPr lang="es-ES"/>
        </a:p>
      </dgm:t>
    </dgm:pt>
    <dgm:pt modelId="{7CEBE8D6-67BC-428F-99A6-252A509BF356}" type="pres">
      <dgm:prSet presAssocID="{78536E1B-92D2-45BD-A6FB-0DEAE795339D}" presName="hierRoot2" presStyleCnt="0">
        <dgm:presLayoutVars>
          <dgm:hierBranch val="init"/>
        </dgm:presLayoutVars>
      </dgm:prSet>
      <dgm:spPr/>
    </dgm:pt>
    <dgm:pt modelId="{D5A6FFE8-916F-48CB-9A35-A4BD7B5C429F}" type="pres">
      <dgm:prSet presAssocID="{78536E1B-92D2-45BD-A6FB-0DEAE795339D}" presName="rootComposite" presStyleCnt="0"/>
      <dgm:spPr/>
    </dgm:pt>
    <dgm:pt modelId="{A3DC7C68-40ED-48BA-985B-DDF5468B173F}" type="pres">
      <dgm:prSet presAssocID="{78536E1B-92D2-45BD-A6FB-0DEAE795339D}" presName="rootText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A06DFA7-A59A-492C-8E54-492686B9D621}" type="pres">
      <dgm:prSet presAssocID="{78536E1B-92D2-45BD-A6FB-0DEAE795339D}" presName="rootConnector" presStyleLbl="node3" presStyleIdx="1" presStyleCnt="3"/>
      <dgm:spPr/>
      <dgm:t>
        <a:bodyPr/>
        <a:lstStyle/>
        <a:p>
          <a:endParaRPr lang="es-ES"/>
        </a:p>
      </dgm:t>
    </dgm:pt>
    <dgm:pt modelId="{19424A93-7B38-4D7C-BD56-E38A6B30BC63}" type="pres">
      <dgm:prSet presAssocID="{78536E1B-92D2-45BD-A6FB-0DEAE795339D}" presName="hierChild4" presStyleCnt="0"/>
      <dgm:spPr/>
    </dgm:pt>
    <dgm:pt modelId="{92E13917-362A-4406-829C-1A7697DB165C}" type="pres">
      <dgm:prSet presAssocID="{78536E1B-92D2-45BD-A6FB-0DEAE795339D}" presName="hierChild5" presStyleCnt="0"/>
      <dgm:spPr/>
    </dgm:pt>
    <dgm:pt modelId="{448AED45-C7C9-4DB1-93A3-4BB0F2076054}" type="pres">
      <dgm:prSet presAssocID="{F34A9EDC-FEC2-484F-A9F2-57D239B76976}" presName="hierChild5" presStyleCnt="0"/>
      <dgm:spPr/>
    </dgm:pt>
    <dgm:pt modelId="{2C80DAA8-CFB2-4900-8894-A3F2EF64E75B}" type="pres">
      <dgm:prSet presAssocID="{70F38E91-E128-4DB9-AAA8-438DF797501E}" presName="Name37" presStyleLbl="parChTrans1D2" presStyleIdx="2" presStyleCnt="4"/>
      <dgm:spPr/>
      <dgm:t>
        <a:bodyPr/>
        <a:lstStyle/>
        <a:p>
          <a:endParaRPr lang="es-ES"/>
        </a:p>
      </dgm:t>
    </dgm:pt>
    <dgm:pt modelId="{B0B5FDB8-CDB7-4E5B-98C2-78BE3B5DF992}" type="pres">
      <dgm:prSet presAssocID="{FC6D91B7-54C6-45DD-A0BA-8A8E1DD9F650}" presName="hierRoot2" presStyleCnt="0">
        <dgm:presLayoutVars>
          <dgm:hierBranch/>
        </dgm:presLayoutVars>
      </dgm:prSet>
      <dgm:spPr/>
    </dgm:pt>
    <dgm:pt modelId="{C136EEF4-A529-44A4-A1C9-A0EB348A758C}" type="pres">
      <dgm:prSet presAssocID="{FC6D91B7-54C6-45DD-A0BA-8A8E1DD9F650}" presName="rootComposite" presStyleCnt="0"/>
      <dgm:spPr/>
    </dgm:pt>
    <dgm:pt modelId="{2C823DE5-75FC-4982-9CDA-550F4EA52FF8}" type="pres">
      <dgm:prSet presAssocID="{FC6D91B7-54C6-45DD-A0BA-8A8E1DD9F650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6A9AF3-54B2-4F0A-A238-5D3568011BEE}" type="pres">
      <dgm:prSet presAssocID="{FC6D91B7-54C6-45DD-A0BA-8A8E1DD9F650}" presName="rootConnector" presStyleLbl="node2" presStyleIdx="2" presStyleCnt="3"/>
      <dgm:spPr/>
      <dgm:t>
        <a:bodyPr/>
        <a:lstStyle/>
        <a:p>
          <a:endParaRPr lang="es-ES"/>
        </a:p>
      </dgm:t>
    </dgm:pt>
    <dgm:pt modelId="{F6A2943B-3FF3-4B7C-A931-F332AC6CB531}" type="pres">
      <dgm:prSet presAssocID="{FC6D91B7-54C6-45DD-A0BA-8A8E1DD9F650}" presName="hierChild4" presStyleCnt="0"/>
      <dgm:spPr/>
    </dgm:pt>
    <dgm:pt modelId="{BF8BEFA2-8001-4549-83C7-1DDCAD144644}" type="pres">
      <dgm:prSet presAssocID="{369D38CC-9F7A-4909-B768-1FA073881781}" presName="Name35" presStyleLbl="parChTrans1D3" presStyleIdx="2" presStyleCnt="3"/>
      <dgm:spPr/>
      <dgm:t>
        <a:bodyPr/>
        <a:lstStyle/>
        <a:p>
          <a:endParaRPr lang="es-ES"/>
        </a:p>
      </dgm:t>
    </dgm:pt>
    <dgm:pt modelId="{8E6ECDF8-C455-4A1B-8D40-FB6B98BAFB85}" type="pres">
      <dgm:prSet presAssocID="{59451785-E5EF-402B-96F9-CF6762026A6B}" presName="hierRoot2" presStyleCnt="0">
        <dgm:presLayoutVars>
          <dgm:hierBranch val="init"/>
        </dgm:presLayoutVars>
      </dgm:prSet>
      <dgm:spPr/>
    </dgm:pt>
    <dgm:pt modelId="{8860B61B-E827-4A3C-B1CA-37D0B1A359CD}" type="pres">
      <dgm:prSet presAssocID="{59451785-E5EF-402B-96F9-CF6762026A6B}" presName="rootComposite" presStyleCnt="0"/>
      <dgm:spPr/>
    </dgm:pt>
    <dgm:pt modelId="{04C3EB49-4FE5-45BE-97B7-A6C8DBC7AB05}" type="pres">
      <dgm:prSet presAssocID="{59451785-E5EF-402B-96F9-CF6762026A6B}" presName="rootText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0FD599B-387F-4EC9-BA03-8D63CFACAAAD}" type="pres">
      <dgm:prSet presAssocID="{59451785-E5EF-402B-96F9-CF6762026A6B}" presName="rootConnector" presStyleLbl="node3" presStyleIdx="2" presStyleCnt="3"/>
      <dgm:spPr/>
      <dgm:t>
        <a:bodyPr/>
        <a:lstStyle/>
        <a:p>
          <a:endParaRPr lang="es-ES"/>
        </a:p>
      </dgm:t>
    </dgm:pt>
    <dgm:pt modelId="{0FC2AB31-DA11-40A2-A371-46BB8882CAD0}" type="pres">
      <dgm:prSet presAssocID="{59451785-E5EF-402B-96F9-CF6762026A6B}" presName="hierChild4" presStyleCnt="0"/>
      <dgm:spPr/>
    </dgm:pt>
    <dgm:pt modelId="{901C22F7-BF9F-41EE-8008-EFA827804BA8}" type="pres">
      <dgm:prSet presAssocID="{59451785-E5EF-402B-96F9-CF6762026A6B}" presName="hierChild5" presStyleCnt="0"/>
      <dgm:spPr/>
    </dgm:pt>
    <dgm:pt modelId="{90EBCE45-AB09-4FD5-93A9-4942D121C481}" type="pres">
      <dgm:prSet presAssocID="{FC6D91B7-54C6-45DD-A0BA-8A8E1DD9F650}" presName="hierChild5" presStyleCnt="0"/>
      <dgm:spPr/>
    </dgm:pt>
    <dgm:pt modelId="{61817A7B-0781-41A3-BC6B-7C36136A3550}" type="pres">
      <dgm:prSet presAssocID="{49D5FE4E-73CF-4C73-968D-F9815CEE3E7E}" presName="hierChild3" presStyleCnt="0"/>
      <dgm:spPr/>
    </dgm:pt>
    <dgm:pt modelId="{4A2D0DD3-DAE1-4148-8585-A1C8DA010E95}" type="pres">
      <dgm:prSet presAssocID="{3B0E5E33-016F-4F13-9064-D7FF5EDE9AFF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4C954677-623F-4272-8594-C7F1C2F49F5A}" type="pres">
      <dgm:prSet presAssocID="{7B5F1F6A-EBE0-4935-AFBA-2ECE29F8B413}" presName="hierRoot3" presStyleCnt="0">
        <dgm:presLayoutVars>
          <dgm:hierBranch val="init"/>
        </dgm:presLayoutVars>
      </dgm:prSet>
      <dgm:spPr/>
    </dgm:pt>
    <dgm:pt modelId="{A82102DD-9134-4F19-8B34-7AF6C4D5A9A4}" type="pres">
      <dgm:prSet presAssocID="{7B5F1F6A-EBE0-4935-AFBA-2ECE29F8B413}" presName="rootComposite3" presStyleCnt="0"/>
      <dgm:spPr/>
    </dgm:pt>
    <dgm:pt modelId="{C4DC3FFD-CF45-467A-85FB-31A4421566A8}" type="pres">
      <dgm:prSet presAssocID="{7B5F1F6A-EBE0-4935-AFBA-2ECE29F8B413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5840525-0D67-427F-A4D2-1F529C1DA34D}" type="pres">
      <dgm:prSet presAssocID="{7B5F1F6A-EBE0-4935-AFBA-2ECE29F8B413}" presName="rootConnector3" presStyleLbl="asst1" presStyleIdx="0" presStyleCnt="1"/>
      <dgm:spPr/>
      <dgm:t>
        <a:bodyPr/>
        <a:lstStyle/>
        <a:p>
          <a:endParaRPr lang="es-ES"/>
        </a:p>
      </dgm:t>
    </dgm:pt>
    <dgm:pt modelId="{62580836-A739-4C17-A080-5011CDDC0BC9}" type="pres">
      <dgm:prSet presAssocID="{7B5F1F6A-EBE0-4935-AFBA-2ECE29F8B413}" presName="hierChild6" presStyleCnt="0"/>
      <dgm:spPr/>
    </dgm:pt>
    <dgm:pt modelId="{76F458C6-8CA1-41DF-8EC3-61F67BC5541E}" type="pres">
      <dgm:prSet presAssocID="{7B5F1F6A-EBE0-4935-AFBA-2ECE29F8B413}" presName="hierChild7" presStyleCnt="0"/>
      <dgm:spPr/>
    </dgm:pt>
  </dgm:ptLst>
  <dgm:cxnLst>
    <dgm:cxn modelId="{C33E1961-AA8C-4B21-909C-86D4C393811C}" srcId="{FC6D91B7-54C6-45DD-A0BA-8A8E1DD9F650}" destId="{59451785-E5EF-402B-96F9-CF6762026A6B}" srcOrd="0" destOrd="0" parTransId="{369D38CC-9F7A-4909-B768-1FA073881781}" sibTransId="{115AD44A-270B-432C-BA07-0DE5346BC387}"/>
    <dgm:cxn modelId="{7F507A74-2476-4D79-8022-C20ADDCCB01A}" type="presOf" srcId="{FC6D91B7-54C6-45DD-A0BA-8A8E1DD9F650}" destId="{8E6A9AF3-54B2-4F0A-A238-5D3568011BEE}" srcOrd="1" destOrd="0" presId="urn:microsoft.com/office/officeart/2005/8/layout/orgChart1"/>
    <dgm:cxn modelId="{01C740C5-CDF2-4A23-B819-5EF4DAC29EE9}" type="presOf" srcId="{60AFC828-2811-4167-8DBB-DF6021B9E69F}" destId="{F31A1A9E-380C-4042-B8C0-22F4EE8DCAB0}" srcOrd="1" destOrd="0" presId="urn:microsoft.com/office/officeart/2005/8/layout/orgChart1"/>
    <dgm:cxn modelId="{F0233617-06A3-44D5-9C91-C2133AD68054}" type="presOf" srcId="{49D5FE4E-73CF-4C73-968D-F9815CEE3E7E}" destId="{6BDC0713-F5AD-4DD5-B363-2909D47950D2}" srcOrd="0" destOrd="0" presId="urn:microsoft.com/office/officeart/2005/8/layout/orgChart1"/>
    <dgm:cxn modelId="{651DB608-35B7-4C7C-87D1-18DEC5366737}" srcId="{49D5FE4E-73CF-4C73-968D-F9815CEE3E7E}" destId="{F34A9EDC-FEC2-484F-A9F2-57D239B76976}" srcOrd="2" destOrd="0" parTransId="{B6D56640-F471-4A41-947D-73D8B1BA6B6E}" sibTransId="{1C966DAC-2C4C-4FD9-B670-A8CEE528AC6C}"/>
    <dgm:cxn modelId="{55D99E4C-1D8B-43FA-95A3-5FED8EBC95B6}" type="presOf" srcId="{05183175-E3D6-4767-BE62-BB2A6BDEF7F6}" destId="{F1974698-9800-4F92-934C-13828275F4B7}" srcOrd="0" destOrd="0" presId="urn:microsoft.com/office/officeart/2005/8/layout/orgChart1"/>
    <dgm:cxn modelId="{7FD46D78-2D84-4F92-B76F-2AC385658585}" type="presOf" srcId="{DC9AF7FB-8B3D-4B91-8089-8127DF0D893A}" destId="{6382DBBB-B679-4D9E-861F-D2CA4350A4F4}" srcOrd="0" destOrd="0" presId="urn:microsoft.com/office/officeart/2005/8/layout/orgChart1"/>
    <dgm:cxn modelId="{BF049441-9E42-4C12-8653-507543D4EB1A}" srcId="{49D5FE4E-73CF-4C73-968D-F9815CEE3E7E}" destId="{7B5F1F6A-EBE0-4935-AFBA-2ECE29F8B413}" srcOrd="0" destOrd="0" parTransId="{3B0E5E33-016F-4F13-9064-D7FF5EDE9AFF}" sibTransId="{4421C36D-7C80-4CE8-A2C0-F60C8C8286E8}"/>
    <dgm:cxn modelId="{CF2E6D64-9F19-4F41-95CF-E0BFEC431D9A}" srcId="{CC1184A7-FC97-47B6-9EF6-D8858112201C}" destId="{8A872ECA-1265-4214-A77B-A124D5E6D8F7}" srcOrd="0" destOrd="0" parTransId="{DC9AF7FB-8B3D-4B91-8089-8127DF0D893A}" sibTransId="{506FB486-B0A5-41F7-8280-A23F06C1A425}"/>
    <dgm:cxn modelId="{D35FF577-13AF-4115-96DD-78B03941A6DE}" type="presOf" srcId="{49D5FE4E-73CF-4C73-968D-F9815CEE3E7E}" destId="{231547B7-A122-40F8-8297-9A106520677D}" srcOrd="1" destOrd="0" presId="urn:microsoft.com/office/officeart/2005/8/layout/orgChart1"/>
    <dgm:cxn modelId="{613D2E46-FE78-40E6-B006-5F45DC9BA788}" type="presOf" srcId="{59451785-E5EF-402B-96F9-CF6762026A6B}" destId="{04C3EB49-4FE5-45BE-97B7-A6C8DBC7AB05}" srcOrd="0" destOrd="0" presId="urn:microsoft.com/office/officeart/2005/8/layout/orgChart1"/>
    <dgm:cxn modelId="{8BA1908F-A7AA-4C12-9310-208071AE1657}" type="presOf" srcId="{70F38E91-E128-4DB9-AAA8-438DF797501E}" destId="{2C80DAA8-CFB2-4900-8894-A3F2EF64E75B}" srcOrd="0" destOrd="0" presId="urn:microsoft.com/office/officeart/2005/8/layout/orgChart1"/>
    <dgm:cxn modelId="{85BC9F57-1320-4B3C-93D7-6180B50453C9}" type="presOf" srcId="{78536E1B-92D2-45BD-A6FB-0DEAE795339D}" destId="{6A06DFA7-A59A-492C-8E54-492686B9D621}" srcOrd="1" destOrd="0" presId="urn:microsoft.com/office/officeart/2005/8/layout/orgChart1"/>
    <dgm:cxn modelId="{BA704449-A52B-465F-AB04-7E180B562519}" type="presOf" srcId="{F34A9EDC-FEC2-484F-A9F2-57D239B76976}" destId="{EF7008CD-A56A-48C2-982F-56BBE2B2C81E}" srcOrd="0" destOrd="0" presId="urn:microsoft.com/office/officeart/2005/8/layout/orgChart1"/>
    <dgm:cxn modelId="{69EF52BF-5F2D-47F2-B56C-1FCAB88DE61F}" type="presOf" srcId="{CC1184A7-FC97-47B6-9EF6-D8858112201C}" destId="{E44B4EC0-AAD8-41E6-92DA-386773857B66}" srcOrd="0" destOrd="0" presId="urn:microsoft.com/office/officeart/2005/8/layout/orgChart1"/>
    <dgm:cxn modelId="{DC60F00C-1A66-47EF-A58C-B719837FE030}" srcId="{8A872ECA-1265-4214-A77B-A124D5E6D8F7}" destId="{60AFC828-2811-4167-8DBB-DF6021B9E69F}" srcOrd="0" destOrd="0" parTransId="{62E1DA54-4391-4F88-AF4F-9473CF5D6963}" sibTransId="{339802FB-B842-43C2-B9C7-FC58A9D4FA70}"/>
    <dgm:cxn modelId="{A64696FB-A51C-41E5-8825-F88767E3CEEF}" type="presOf" srcId="{8A872ECA-1265-4214-A77B-A124D5E6D8F7}" destId="{23EECDA3-5AFD-4DD9-A70E-3DBF5FAD0A49}" srcOrd="1" destOrd="0" presId="urn:microsoft.com/office/officeart/2005/8/layout/orgChart1"/>
    <dgm:cxn modelId="{9E5CA49E-3B7F-4F7E-93EB-A57F583E5BD8}" type="presOf" srcId="{FC6D91B7-54C6-45DD-A0BA-8A8E1DD9F650}" destId="{2C823DE5-75FC-4982-9CDA-550F4EA52FF8}" srcOrd="0" destOrd="0" presId="urn:microsoft.com/office/officeart/2005/8/layout/orgChart1"/>
    <dgm:cxn modelId="{2222D887-C72E-444C-9E00-53C27CAABAD3}" type="presOf" srcId="{369D38CC-9F7A-4909-B768-1FA073881781}" destId="{BF8BEFA2-8001-4549-83C7-1DDCAD144644}" srcOrd="0" destOrd="0" presId="urn:microsoft.com/office/officeart/2005/8/layout/orgChart1"/>
    <dgm:cxn modelId="{531A1FB0-8D9A-4D09-982A-D88191292C62}" srcId="{05183175-E3D6-4767-BE62-BB2A6BDEF7F6}" destId="{49D5FE4E-73CF-4C73-968D-F9815CEE3E7E}" srcOrd="0" destOrd="0" parTransId="{87C861E2-80FC-4DFB-8D43-BA8D40A52FBB}" sibTransId="{8E8229DA-C627-4295-B601-4CE4664C3006}"/>
    <dgm:cxn modelId="{467A13E3-128C-4EBD-84BB-04E3A06A7652}" srcId="{F34A9EDC-FEC2-484F-A9F2-57D239B76976}" destId="{78536E1B-92D2-45BD-A6FB-0DEAE795339D}" srcOrd="0" destOrd="0" parTransId="{228905BC-2135-4712-B77E-E776576AB76E}" sibTransId="{7939FDCA-28D8-424C-8BB0-43BEE44EAE5E}"/>
    <dgm:cxn modelId="{2FEF968B-3827-4EE1-831B-5F1A1BEBB9F3}" type="presOf" srcId="{3B0E5E33-016F-4F13-9064-D7FF5EDE9AFF}" destId="{4A2D0DD3-DAE1-4148-8585-A1C8DA010E95}" srcOrd="0" destOrd="0" presId="urn:microsoft.com/office/officeart/2005/8/layout/orgChart1"/>
    <dgm:cxn modelId="{AAD1A2AB-2DBF-4237-9A6D-5FD2450AB368}" type="presOf" srcId="{9DB4B962-A715-40BB-BABF-B9CEB2682B4B}" destId="{DE393A5A-5508-49F1-BAAC-A1D11B92B717}" srcOrd="0" destOrd="0" presId="urn:microsoft.com/office/officeart/2005/8/layout/orgChart1"/>
    <dgm:cxn modelId="{0510A574-8327-4AA8-A8EC-DFF12BE54911}" type="presOf" srcId="{60AFC828-2811-4167-8DBB-DF6021B9E69F}" destId="{6720864D-5728-497D-A427-D8A138D5C1A2}" srcOrd="0" destOrd="0" presId="urn:microsoft.com/office/officeart/2005/8/layout/orgChart1"/>
    <dgm:cxn modelId="{9BBCF2AB-94CE-4911-9835-EED5D349F87F}" type="presOf" srcId="{7B5F1F6A-EBE0-4935-AFBA-2ECE29F8B413}" destId="{75840525-0D67-427F-A4D2-1F529C1DA34D}" srcOrd="1" destOrd="0" presId="urn:microsoft.com/office/officeart/2005/8/layout/orgChart1"/>
    <dgm:cxn modelId="{78A107FF-1C12-4BFA-9F3D-322E7B03F2C7}" type="presOf" srcId="{78536E1B-92D2-45BD-A6FB-0DEAE795339D}" destId="{A3DC7C68-40ED-48BA-985B-DDF5468B173F}" srcOrd="0" destOrd="0" presId="urn:microsoft.com/office/officeart/2005/8/layout/orgChart1"/>
    <dgm:cxn modelId="{7E290BB3-6E63-43AB-9F68-A99CA497530E}" type="presOf" srcId="{8A872ECA-1265-4214-A77B-A124D5E6D8F7}" destId="{D8D21F91-0E9F-41D0-9145-E60EAC7C87CE}" srcOrd="0" destOrd="0" presId="urn:microsoft.com/office/officeart/2005/8/layout/orgChart1"/>
    <dgm:cxn modelId="{C64DF0B7-15BA-4402-A350-4E6FBA756917}" type="presOf" srcId="{CC1184A7-FC97-47B6-9EF6-D8858112201C}" destId="{148284D9-9B69-4BAD-9C3B-BF90FB831A39}" srcOrd="1" destOrd="0" presId="urn:microsoft.com/office/officeart/2005/8/layout/orgChart1"/>
    <dgm:cxn modelId="{CDB108FA-C830-4985-94CC-0ED950532590}" type="presOf" srcId="{59451785-E5EF-402B-96F9-CF6762026A6B}" destId="{20FD599B-387F-4EC9-BA03-8D63CFACAAAD}" srcOrd="1" destOrd="0" presId="urn:microsoft.com/office/officeart/2005/8/layout/orgChart1"/>
    <dgm:cxn modelId="{A16ADD24-63E5-4C20-B9FD-194B853CF284}" type="presOf" srcId="{62E1DA54-4391-4F88-AF4F-9473CF5D6963}" destId="{7861AF1D-D734-4BE7-94BA-E5065BF35BD9}" srcOrd="0" destOrd="0" presId="urn:microsoft.com/office/officeart/2005/8/layout/orgChart1"/>
    <dgm:cxn modelId="{FC21FE31-42BD-4D59-A242-5C34160EC656}" type="presOf" srcId="{228905BC-2135-4712-B77E-E776576AB76E}" destId="{6D8228E0-2432-4F0B-9591-B4F0E345695E}" srcOrd="0" destOrd="0" presId="urn:microsoft.com/office/officeart/2005/8/layout/orgChart1"/>
    <dgm:cxn modelId="{379E6CDC-90F8-422D-A01D-0075646AEB7E}" type="presOf" srcId="{F34A9EDC-FEC2-484F-A9F2-57D239B76976}" destId="{58105EE0-C345-47AA-B808-30E3FBCF6B9A}" srcOrd="1" destOrd="0" presId="urn:microsoft.com/office/officeart/2005/8/layout/orgChart1"/>
    <dgm:cxn modelId="{A5A717CA-9725-499A-AA49-6114885534CE}" type="presOf" srcId="{B6D56640-F471-4A41-947D-73D8B1BA6B6E}" destId="{F63FF7F0-D618-4511-9390-09EA31CC149B}" srcOrd="0" destOrd="0" presId="urn:microsoft.com/office/officeart/2005/8/layout/orgChart1"/>
    <dgm:cxn modelId="{1B65475F-2850-4F24-AA33-8CA4D3192FDE}" srcId="{49D5FE4E-73CF-4C73-968D-F9815CEE3E7E}" destId="{CC1184A7-FC97-47B6-9EF6-D8858112201C}" srcOrd="1" destOrd="0" parTransId="{9DB4B962-A715-40BB-BABF-B9CEB2682B4B}" sibTransId="{0266BE21-8EF3-402E-A9DE-E6146AACC4D3}"/>
    <dgm:cxn modelId="{140D9AD2-59D5-4F55-8993-744670354EBE}" srcId="{49D5FE4E-73CF-4C73-968D-F9815CEE3E7E}" destId="{FC6D91B7-54C6-45DD-A0BA-8A8E1DD9F650}" srcOrd="3" destOrd="0" parTransId="{70F38E91-E128-4DB9-AAA8-438DF797501E}" sibTransId="{495AE18D-17B6-437E-91E4-53854AE4C170}"/>
    <dgm:cxn modelId="{E70D5522-7E55-4ECD-9800-74031CC3623B}" type="presOf" srcId="{7B5F1F6A-EBE0-4935-AFBA-2ECE29F8B413}" destId="{C4DC3FFD-CF45-467A-85FB-31A4421566A8}" srcOrd="0" destOrd="0" presId="urn:microsoft.com/office/officeart/2005/8/layout/orgChart1"/>
    <dgm:cxn modelId="{1A0E8549-9DB1-4D33-8516-517BD3A5892C}" type="presParOf" srcId="{F1974698-9800-4F92-934C-13828275F4B7}" destId="{E6223534-34E1-4026-BCDA-4BD33F0D21E2}" srcOrd="0" destOrd="0" presId="urn:microsoft.com/office/officeart/2005/8/layout/orgChart1"/>
    <dgm:cxn modelId="{75F8D3DD-88E1-4EB5-91A9-D2BFAB1D1021}" type="presParOf" srcId="{E6223534-34E1-4026-BCDA-4BD33F0D21E2}" destId="{201B9669-8A45-46D3-8193-0AD8E40F4C16}" srcOrd="0" destOrd="0" presId="urn:microsoft.com/office/officeart/2005/8/layout/orgChart1"/>
    <dgm:cxn modelId="{03D49D26-5D32-4AEC-8564-A1407F85FC5B}" type="presParOf" srcId="{201B9669-8A45-46D3-8193-0AD8E40F4C16}" destId="{6BDC0713-F5AD-4DD5-B363-2909D47950D2}" srcOrd="0" destOrd="0" presId="urn:microsoft.com/office/officeart/2005/8/layout/orgChart1"/>
    <dgm:cxn modelId="{EC067B93-F21A-4589-9D26-DC3B16A38405}" type="presParOf" srcId="{201B9669-8A45-46D3-8193-0AD8E40F4C16}" destId="{231547B7-A122-40F8-8297-9A106520677D}" srcOrd="1" destOrd="0" presId="urn:microsoft.com/office/officeart/2005/8/layout/orgChart1"/>
    <dgm:cxn modelId="{43FBE4E5-ABF8-49C5-841C-22B1B5B90E42}" type="presParOf" srcId="{E6223534-34E1-4026-BCDA-4BD33F0D21E2}" destId="{EF89F426-B712-4A3C-94D7-78ACA2D17E5A}" srcOrd="1" destOrd="0" presId="urn:microsoft.com/office/officeart/2005/8/layout/orgChart1"/>
    <dgm:cxn modelId="{D2FCC344-35BB-41F9-B03E-C185555A50BA}" type="presParOf" srcId="{EF89F426-B712-4A3C-94D7-78ACA2D17E5A}" destId="{DE393A5A-5508-49F1-BAAC-A1D11B92B717}" srcOrd="0" destOrd="0" presId="urn:microsoft.com/office/officeart/2005/8/layout/orgChart1"/>
    <dgm:cxn modelId="{5A2F23F8-D9AA-4BDE-B7E9-50AF78EF2DC1}" type="presParOf" srcId="{EF89F426-B712-4A3C-94D7-78ACA2D17E5A}" destId="{77C8D6BD-7165-4FD9-B87A-DE3F2313C5DE}" srcOrd="1" destOrd="0" presId="urn:microsoft.com/office/officeart/2005/8/layout/orgChart1"/>
    <dgm:cxn modelId="{2E271115-E9AE-4173-B988-E195F8D351C1}" type="presParOf" srcId="{77C8D6BD-7165-4FD9-B87A-DE3F2313C5DE}" destId="{1D9E123E-7234-479C-B7FE-3DE2B09CAB4C}" srcOrd="0" destOrd="0" presId="urn:microsoft.com/office/officeart/2005/8/layout/orgChart1"/>
    <dgm:cxn modelId="{79BA11E7-707F-4E23-B49D-59F7A5D8B6A1}" type="presParOf" srcId="{1D9E123E-7234-479C-B7FE-3DE2B09CAB4C}" destId="{E44B4EC0-AAD8-41E6-92DA-386773857B66}" srcOrd="0" destOrd="0" presId="urn:microsoft.com/office/officeart/2005/8/layout/orgChart1"/>
    <dgm:cxn modelId="{0FEC6541-FA6C-4FCE-B73B-5755C8D6AB16}" type="presParOf" srcId="{1D9E123E-7234-479C-B7FE-3DE2B09CAB4C}" destId="{148284D9-9B69-4BAD-9C3B-BF90FB831A39}" srcOrd="1" destOrd="0" presId="urn:microsoft.com/office/officeart/2005/8/layout/orgChart1"/>
    <dgm:cxn modelId="{8B45A982-81DF-49AB-A5BD-B2281D67F3C5}" type="presParOf" srcId="{77C8D6BD-7165-4FD9-B87A-DE3F2313C5DE}" destId="{19E01A4E-37A4-4D68-8382-AE915D6701FF}" srcOrd="1" destOrd="0" presId="urn:microsoft.com/office/officeart/2005/8/layout/orgChart1"/>
    <dgm:cxn modelId="{9B0460D1-F29D-498E-914B-3EF1CCF26768}" type="presParOf" srcId="{19E01A4E-37A4-4D68-8382-AE915D6701FF}" destId="{6382DBBB-B679-4D9E-861F-D2CA4350A4F4}" srcOrd="0" destOrd="0" presId="urn:microsoft.com/office/officeart/2005/8/layout/orgChart1"/>
    <dgm:cxn modelId="{98CDAD56-83A4-459B-BF8C-1CEFA13A0481}" type="presParOf" srcId="{19E01A4E-37A4-4D68-8382-AE915D6701FF}" destId="{30C4B237-1569-476B-8EF2-E8AFE4A20BAE}" srcOrd="1" destOrd="0" presId="urn:microsoft.com/office/officeart/2005/8/layout/orgChart1"/>
    <dgm:cxn modelId="{11242545-E5AE-4D61-9E97-DE972B8078AC}" type="presParOf" srcId="{30C4B237-1569-476B-8EF2-E8AFE4A20BAE}" destId="{5FDDA55A-B305-4ED7-91CB-24527FE8A7C0}" srcOrd="0" destOrd="0" presId="urn:microsoft.com/office/officeart/2005/8/layout/orgChart1"/>
    <dgm:cxn modelId="{1747A777-26B6-4D46-86C2-C6A6740772E1}" type="presParOf" srcId="{5FDDA55A-B305-4ED7-91CB-24527FE8A7C0}" destId="{D8D21F91-0E9F-41D0-9145-E60EAC7C87CE}" srcOrd="0" destOrd="0" presId="urn:microsoft.com/office/officeart/2005/8/layout/orgChart1"/>
    <dgm:cxn modelId="{54D2F90F-785C-4454-9419-D6F756168AA9}" type="presParOf" srcId="{5FDDA55A-B305-4ED7-91CB-24527FE8A7C0}" destId="{23EECDA3-5AFD-4DD9-A70E-3DBF5FAD0A49}" srcOrd="1" destOrd="0" presId="urn:microsoft.com/office/officeart/2005/8/layout/orgChart1"/>
    <dgm:cxn modelId="{46BFBFE2-630B-44CB-9D34-84E4388CC9EA}" type="presParOf" srcId="{30C4B237-1569-476B-8EF2-E8AFE4A20BAE}" destId="{1AEB3658-E44A-44F3-9C4C-EEC9291AA930}" srcOrd="1" destOrd="0" presId="urn:microsoft.com/office/officeart/2005/8/layout/orgChart1"/>
    <dgm:cxn modelId="{E7EC0FBC-68C5-4C86-B5B2-FBC5F8AFB811}" type="presParOf" srcId="{1AEB3658-E44A-44F3-9C4C-EEC9291AA930}" destId="{7861AF1D-D734-4BE7-94BA-E5065BF35BD9}" srcOrd="0" destOrd="0" presId="urn:microsoft.com/office/officeart/2005/8/layout/orgChart1"/>
    <dgm:cxn modelId="{2D1A496C-9131-4115-94B6-EC5FC9885AEC}" type="presParOf" srcId="{1AEB3658-E44A-44F3-9C4C-EEC9291AA930}" destId="{2B437DE6-98B0-4705-B003-A974C967C704}" srcOrd="1" destOrd="0" presId="urn:microsoft.com/office/officeart/2005/8/layout/orgChart1"/>
    <dgm:cxn modelId="{4CC3229F-6B55-4AF7-8AD3-60C7D466CD23}" type="presParOf" srcId="{2B437DE6-98B0-4705-B003-A974C967C704}" destId="{D5B666DD-B16A-481A-B025-99CDFF3EC96E}" srcOrd="0" destOrd="0" presId="urn:microsoft.com/office/officeart/2005/8/layout/orgChart1"/>
    <dgm:cxn modelId="{C6F73B8C-1414-4CA7-8B77-75C335D1FE86}" type="presParOf" srcId="{D5B666DD-B16A-481A-B025-99CDFF3EC96E}" destId="{6720864D-5728-497D-A427-D8A138D5C1A2}" srcOrd="0" destOrd="0" presId="urn:microsoft.com/office/officeart/2005/8/layout/orgChart1"/>
    <dgm:cxn modelId="{8EDB734E-B3F1-4905-97E7-D279174ABED2}" type="presParOf" srcId="{D5B666DD-B16A-481A-B025-99CDFF3EC96E}" destId="{F31A1A9E-380C-4042-B8C0-22F4EE8DCAB0}" srcOrd="1" destOrd="0" presId="urn:microsoft.com/office/officeart/2005/8/layout/orgChart1"/>
    <dgm:cxn modelId="{D5FDA6D3-77D6-4B77-AD42-118349AEFD03}" type="presParOf" srcId="{2B437DE6-98B0-4705-B003-A974C967C704}" destId="{7CA54045-6D0F-4CED-90F0-5B81DA01B001}" srcOrd="1" destOrd="0" presId="urn:microsoft.com/office/officeart/2005/8/layout/orgChart1"/>
    <dgm:cxn modelId="{04C47644-4C5F-4B9D-A820-0214EB945440}" type="presParOf" srcId="{2B437DE6-98B0-4705-B003-A974C967C704}" destId="{82E2057A-C938-440A-9FFF-89CFFA2D6049}" srcOrd="2" destOrd="0" presId="urn:microsoft.com/office/officeart/2005/8/layout/orgChart1"/>
    <dgm:cxn modelId="{65930D25-7BF1-4960-82EF-05A7D101F5D5}" type="presParOf" srcId="{30C4B237-1569-476B-8EF2-E8AFE4A20BAE}" destId="{D76D13F9-3B48-4420-AA14-A4FA1EA7446F}" srcOrd="2" destOrd="0" presId="urn:microsoft.com/office/officeart/2005/8/layout/orgChart1"/>
    <dgm:cxn modelId="{FBF8145C-E43C-4A4D-9388-B3ED9196BEE9}" type="presParOf" srcId="{77C8D6BD-7165-4FD9-B87A-DE3F2313C5DE}" destId="{1F8A141B-6C9A-4431-A264-314DD6108D7C}" srcOrd="2" destOrd="0" presId="urn:microsoft.com/office/officeart/2005/8/layout/orgChart1"/>
    <dgm:cxn modelId="{324B89D5-9B18-4475-B87F-CF30E2BACA60}" type="presParOf" srcId="{EF89F426-B712-4A3C-94D7-78ACA2D17E5A}" destId="{F63FF7F0-D618-4511-9390-09EA31CC149B}" srcOrd="2" destOrd="0" presId="urn:microsoft.com/office/officeart/2005/8/layout/orgChart1"/>
    <dgm:cxn modelId="{5BBEB857-FB46-4CEA-A31A-119C9535223A}" type="presParOf" srcId="{EF89F426-B712-4A3C-94D7-78ACA2D17E5A}" destId="{531D0A4B-6DEF-4836-B275-10EE4EF1910B}" srcOrd="3" destOrd="0" presId="urn:microsoft.com/office/officeart/2005/8/layout/orgChart1"/>
    <dgm:cxn modelId="{37D81BE2-84F3-4829-B596-B79F438127B0}" type="presParOf" srcId="{531D0A4B-6DEF-4836-B275-10EE4EF1910B}" destId="{60EA256E-6D4E-46FF-B67A-175F76DD55B5}" srcOrd="0" destOrd="0" presId="urn:microsoft.com/office/officeart/2005/8/layout/orgChart1"/>
    <dgm:cxn modelId="{FBF78652-9A82-4130-A0CA-880EC71984B3}" type="presParOf" srcId="{60EA256E-6D4E-46FF-B67A-175F76DD55B5}" destId="{EF7008CD-A56A-48C2-982F-56BBE2B2C81E}" srcOrd="0" destOrd="0" presId="urn:microsoft.com/office/officeart/2005/8/layout/orgChart1"/>
    <dgm:cxn modelId="{73F1EB22-36BF-487E-BFE2-318C27F9E7A9}" type="presParOf" srcId="{60EA256E-6D4E-46FF-B67A-175F76DD55B5}" destId="{58105EE0-C345-47AA-B808-30E3FBCF6B9A}" srcOrd="1" destOrd="0" presId="urn:microsoft.com/office/officeart/2005/8/layout/orgChart1"/>
    <dgm:cxn modelId="{2D0DFF58-E9A9-4B9C-82FA-EAA0707D5AC2}" type="presParOf" srcId="{531D0A4B-6DEF-4836-B275-10EE4EF1910B}" destId="{4E38D60B-1D69-421E-99E7-B2075F2AF3AE}" srcOrd="1" destOrd="0" presId="urn:microsoft.com/office/officeart/2005/8/layout/orgChart1"/>
    <dgm:cxn modelId="{CFC78319-FF00-40C8-8F21-C32EFB5DCAB4}" type="presParOf" srcId="{4E38D60B-1D69-421E-99E7-B2075F2AF3AE}" destId="{6D8228E0-2432-4F0B-9591-B4F0E345695E}" srcOrd="0" destOrd="0" presId="urn:microsoft.com/office/officeart/2005/8/layout/orgChart1"/>
    <dgm:cxn modelId="{9087E372-42CF-4382-AC17-4FA42B154942}" type="presParOf" srcId="{4E38D60B-1D69-421E-99E7-B2075F2AF3AE}" destId="{7CEBE8D6-67BC-428F-99A6-252A509BF356}" srcOrd="1" destOrd="0" presId="urn:microsoft.com/office/officeart/2005/8/layout/orgChart1"/>
    <dgm:cxn modelId="{AC08C2CA-26DF-4B4B-BA4B-D672E6476B73}" type="presParOf" srcId="{7CEBE8D6-67BC-428F-99A6-252A509BF356}" destId="{D5A6FFE8-916F-48CB-9A35-A4BD7B5C429F}" srcOrd="0" destOrd="0" presId="urn:microsoft.com/office/officeart/2005/8/layout/orgChart1"/>
    <dgm:cxn modelId="{882A9EF6-DC4E-41AF-B2BF-453A382D9568}" type="presParOf" srcId="{D5A6FFE8-916F-48CB-9A35-A4BD7B5C429F}" destId="{A3DC7C68-40ED-48BA-985B-DDF5468B173F}" srcOrd="0" destOrd="0" presId="urn:microsoft.com/office/officeart/2005/8/layout/orgChart1"/>
    <dgm:cxn modelId="{725CBA46-DB39-478C-81C9-AB0E6711233B}" type="presParOf" srcId="{D5A6FFE8-916F-48CB-9A35-A4BD7B5C429F}" destId="{6A06DFA7-A59A-492C-8E54-492686B9D621}" srcOrd="1" destOrd="0" presId="urn:microsoft.com/office/officeart/2005/8/layout/orgChart1"/>
    <dgm:cxn modelId="{14D09C6C-B8D7-4CEE-8009-201BAC5F334F}" type="presParOf" srcId="{7CEBE8D6-67BC-428F-99A6-252A509BF356}" destId="{19424A93-7B38-4D7C-BD56-E38A6B30BC63}" srcOrd="1" destOrd="0" presId="urn:microsoft.com/office/officeart/2005/8/layout/orgChart1"/>
    <dgm:cxn modelId="{FA5E7063-C009-4944-9CFE-324A4A3E3103}" type="presParOf" srcId="{7CEBE8D6-67BC-428F-99A6-252A509BF356}" destId="{92E13917-362A-4406-829C-1A7697DB165C}" srcOrd="2" destOrd="0" presId="urn:microsoft.com/office/officeart/2005/8/layout/orgChart1"/>
    <dgm:cxn modelId="{FC78B650-C1BF-4FD3-88C3-A47AA7E0F1BA}" type="presParOf" srcId="{531D0A4B-6DEF-4836-B275-10EE4EF1910B}" destId="{448AED45-C7C9-4DB1-93A3-4BB0F2076054}" srcOrd="2" destOrd="0" presId="urn:microsoft.com/office/officeart/2005/8/layout/orgChart1"/>
    <dgm:cxn modelId="{47DBA805-8CD5-4F41-A7E4-5F413F9D57A6}" type="presParOf" srcId="{EF89F426-B712-4A3C-94D7-78ACA2D17E5A}" destId="{2C80DAA8-CFB2-4900-8894-A3F2EF64E75B}" srcOrd="4" destOrd="0" presId="urn:microsoft.com/office/officeart/2005/8/layout/orgChart1"/>
    <dgm:cxn modelId="{DF2CC7A2-1F7B-4AE1-B137-18FD49A3B151}" type="presParOf" srcId="{EF89F426-B712-4A3C-94D7-78ACA2D17E5A}" destId="{B0B5FDB8-CDB7-4E5B-98C2-78BE3B5DF992}" srcOrd="5" destOrd="0" presId="urn:microsoft.com/office/officeart/2005/8/layout/orgChart1"/>
    <dgm:cxn modelId="{6F7616C4-2E6D-459D-8A69-6E88A55C5639}" type="presParOf" srcId="{B0B5FDB8-CDB7-4E5B-98C2-78BE3B5DF992}" destId="{C136EEF4-A529-44A4-A1C9-A0EB348A758C}" srcOrd="0" destOrd="0" presId="urn:microsoft.com/office/officeart/2005/8/layout/orgChart1"/>
    <dgm:cxn modelId="{97D585B0-70DE-4901-99C1-0E6C452F8DFB}" type="presParOf" srcId="{C136EEF4-A529-44A4-A1C9-A0EB348A758C}" destId="{2C823DE5-75FC-4982-9CDA-550F4EA52FF8}" srcOrd="0" destOrd="0" presId="urn:microsoft.com/office/officeart/2005/8/layout/orgChart1"/>
    <dgm:cxn modelId="{4CC15E95-E856-44D2-B420-AE74939AAFE6}" type="presParOf" srcId="{C136EEF4-A529-44A4-A1C9-A0EB348A758C}" destId="{8E6A9AF3-54B2-4F0A-A238-5D3568011BEE}" srcOrd="1" destOrd="0" presId="urn:microsoft.com/office/officeart/2005/8/layout/orgChart1"/>
    <dgm:cxn modelId="{7079FE4C-91C4-4537-9A9A-7C8C03061BF1}" type="presParOf" srcId="{B0B5FDB8-CDB7-4E5B-98C2-78BE3B5DF992}" destId="{F6A2943B-3FF3-4B7C-A931-F332AC6CB531}" srcOrd="1" destOrd="0" presId="urn:microsoft.com/office/officeart/2005/8/layout/orgChart1"/>
    <dgm:cxn modelId="{DB50CBBE-E153-4E0E-88A8-0A50A3611E22}" type="presParOf" srcId="{F6A2943B-3FF3-4B7C-A931-F332AC6CB531}" destId="{BF8BEFA2-8001-4549-83C7-1DDCAD144644}" srcOrd="0" destOrd="0" presId="urn:microsoft.com/office/officeart/2005/8/layout/orgChart1"/>
    <dgm:cxn modelId="{93324065-D70D-4699-B422-30B15A5B77BD}" type="presParOf" srcId="{F6A2943B-3FF3-4B7C-A931-F332AC6CB531}" destId="{8E6ECDF8-C455-4A1B-8D40-FB6B98BAFB85}" srcOrd="1" destOrd="0" presId="urn:microsoft.com/office/officeart/2005/8/layout/orgChart1"/>
    <dgm:cxn modelId="{A55AF8DE-A118-442E-9A62-E8DCAB7439EF}" type="presParOf" srcId="{8E6ECDF8-C455-4A1B-8D40-FB6B98BAFB85}" destId="{8860B61B-E827-4A3C-B1CA-37D0B1A359CD}" srcOrd="0" destOrd="0" presId="urn:microsoft.com/office/officeart/2005/8/layout/orgChart1"/>
    <dgm:cxn modelId="{DC227137-0691-4C6F-BE80-FD0CA963174D}" type="presParOf" srcId="{8860B61B-E827-4A3C-B1CA-37D0B1A359CD}" destId="{04C3EB49-4FE5-45BE-97B7-A6C8DBC7AB05}" srcOrd="0" destOrd="0" presId="urn:microsoft.com/office/officeart/2005/8/layout/orgChart1"/>
    <dgm:cxn modelId="{19696D1C-577F-4D3E-AC7B-309206F4018F}" type="presParOf" srcId="{8860B61B-E827-4A3C-B1CA-37D0B1A359CD}" destId="{20FD599B-387F-4EC9-BA03-8D63CFACAAAD}" srcOrd="1" destOrd="0" presId="urn:microsoft.com/office/officeart/2005/8/layout/orgChart1"/>
    <dgm:cxn modelId="{9FF2E786-7DD2-4916-A535-674B76D6330A}" type="presParOf" srcId="{8E6ECDF8-C455-4A1B-8D40-FB6B98BAFB85}" destId="{0FC2AB31-DA11-40A2-A371-46BB8882CAD0}" srcOrd="1" destOrd="0" presId="urn:microsoft.com/office/officeart/2005/8/layout/orgChart1"/>
    <dgm:cxn modelId="{4768A3AC-4F3C-4BD3-B9E6-D4888F96A180}" type="presParOf" srcId="{8E6ECDF8-C455-4A1B-8D40-FB6B98BAFB85}" destId="{901C22F7-BF9F-41EE-8008-EFA827804BA8}" srcOrd="2" destOrd="0" presId="urn:microsoft.com/office/officeart/2005/8/layout/orgChart1"/>
    <dgm:cxn modelId="{E02607EF-95B3-4C4D-9B4D-71D3F09CEB70}" type="presParOf" srcId="{B0B5FDB8-CDB7-4E5B-98C2-78BE3B5DF992}" destId="{90EBCE45-AB09-4FD5-93A9-4942D121C481}" srcOrd="2" destOrd="0" presId="urn:microsoft.com/office/officeart/2005/8/layout/orgChart1"/>
    <dgm:cxn modelId="{AE15C613-D7F8-4848-BC3E-AD2283FF1B49}" type="presParOf" srcId="{E6223534-34E1-4026-BCDA-4BD33F0D21E2}" destId="{61817A7B-0781-41A3-BC6B-7C36136A3550}" srcOrd="2" destOrd="0" presId="urn:microsoft.com/office/officeart/2005/8/layout/orgChart1"/>
    <dgm:cxn modelId="{3A046C9D-01C2-44CA-B21A-3BD3415C3E3B}" type="presParOf" srcId="{61817A7B-0781-41A3-BC6B-7C36136A3550}" destId="{4A2D0DD3-DAE1-4148-8585-A1C8DA010E95}" srcOrd="0" destOrd="0" presId="urn:microsoft.com/office/officeart/2005/8/layout/orgChart1"/>
    <dgm:cxn modelId="{A858F59D-2CD2-4985-AB9C-97A57D5F275A}" type="presParOf" srcId="{61817A7B-0781-41A3-BC6B-7C36136A3550}" destId="{4C954677-623F-4272-8594-C7F1C2F49F5A}" srcOrd="1" destOrd="0" presId="urn:microsoft.com/office/officeart/2005/8/layout/orgChart1"/>
    <dgm:cxn modelId="{575238BA-D575-4D4B-B393-B6A090EB7E65}" type="presParOf" srcId="{4C954677-623F-4272-8594-C7F1C2F49F5A}" destId="{A82102DD-9134-4F19-8B34-7AF6C4D5A9A4}" srcOrd="0" destOrd="0" presId="urn:microsoft.com/office/officeart/2005/8/layout/orgChart1"/>
    <dgm:cxn modelId="{5FD5B622-EA08-4FBE-9C6E-57722B1771DD}" type="presParOf" srcId="{A82102DD-9134-4F19-8B34-7AF6C4D5A9A4}" destId="{C4DC3FFD-CF45-467A-85FB-31A4421566A8}" srcOrd="0" destOrd="0" presId="urn:microsoft.com/office/officeart/2005/8/layout/orgChart1"/>
    <dgm:cxn modelId="{66E6A8B3-3CB9-4134-97D1-E1545553920C}" type="presParOf" srcId="{A82102DD-9134-4F19-8B34-7AF6C4D5A9A4}" destId="{75840525-0D67-427F-A4D2-1F529C1DA34D}" srcOrd="1" destOrd="0" presId="urn:microsoft.com/office/officeart/2005/8/layout/orgChart1"/>
    <dgm:cxn modelId="{1414E6BE-50E5-4FFF-9904-961B5CA12586}" type="presParOf" srcId="{4C954677-623F-4272-8594-C7F1C2F49F5A}" destId="{62580836-A739-4C17-A080-5011CDDC0BC9}" srcOrd="1" destOrd="0" presId="urn:microsoft.com/office/officeart/2005/8/layout/orgChart1"/>
    <dgm:cxn modelId="{06A7305A-181E-4BFD-818C-684141744FBC}" type="presParOf" srcId="{4C954677-623F-4272-8594-C7F1C2F49F5A}" destId="{76F458C6-8CA1-41DF-8EC3-61F67BC5541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D3037F-74B5-4D1D-8879-984C3D3F9A7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8D466A1-BA08-4A61-967E-A5EB0E0CCF80}">
      <dgm:prSet phldrT="[Texto]" custT="1"/>
      <dgm:spPr/>
      <dgm:t>
        <a:bodyPr/>
        <a:lstStyle/>
        <a:p>
          <a:r>
            <a:rPr lang="es-ES" sz="1200" dirty="0" smtClean="0"/>
            <a:t>Director(a) Administrativo(a)</a:t>
          </a:r>
          <a:endParaRPr lang="es-ES" sz="1200" dirty="0"/>
        </a:p>
      </dgm:t>
    </dgm:pt>
    <dgm:pt modelId="{7815A91A-5670-45F9-B677-3B076E3E4A05}" type="parTrans" cxnId="{5E3AD413-9B16-48FD-A6F8-FF7FC0A0D0CC}">
      <dgm:prSet/>
      <dgm:spPr/>
      <dgm:t>
        <a:bodyPr/>
        <a:lstStyle/>
        <a:p>
          <a:endParaRPr lang="es-ES" sz="1200"/>
        </a:p>
      </dgm:t>
    </dgm:pt>
    <dgm:pt modelId="{53C2C827-4244-447A-BE01-9513ED0D2A09}" type="sibTrans" cxnId="{5E3AD413-9B16-48FD-A6F8-FF7FC0A0D0CC}">
      <dgm:prSet/>
      <dgm:spPr/>
      <dgm:t>
        <a:bodyPr/>
        <a:lstStyle/>
        <a:p>
          <a:endParaRPr lang="es-ES" sz="1200"/>
        </a:p>
      </dgm:t>
    </dgm:pt>
    <dgm:pt modelId="{F6A62CB6-08F1-46FC-993A-C98C96907C47}">
      <dgm:prSet phldrT="[Texto]" custT="1"/>
      <dgm:spPr/>
      <dgm:t>
        <a:bodyPr/>
        <a:lstStyle/>
        <a:p>
          <a:r>
            <a:rPr lang="es-ES" sz="1200" dirty="0" smtClean="0"/>
            <a:t>Coordinador(a) Administrativo(a)</a:t>
          </a:r>
          <a:endParaRPr lang="es-ES" sz="1200" dirty="0"/>
        </a:p>
      </dgm:t>
    </dgm:pt>
    <dgm:pt modelId="{FEFE3F68-E381-4531-A560-7BCD1EFC62BE}" type="parTrans" cxnId="{510C2520-DD7E-404A-AED7-BA9E9B33D624}">
      <dgm:prSet/>
      <dgm:spPr/>
      <dgm:t>
        <a:bodyPr/>
        <a:lstStyle/>
        <a:p>
          <a:endParaRPr lang="es-ES" sz="1200"/>
        </a:p>
      </dgm:t>
    </dgm:pt>
    <dgm:pt modelId="{208C31E4-D9A8-4F56-981E-57E36D500D7A}" type="sibTrans" cxnId="{510C2520-DD7E-404A-AED7-BA9E9B33D624}">
      <dgm:prSet/>
      <dgm:spPr/>
      <dgm:t>
        <a:bodyPr/>
        <a:lstStyle/>
        <a:p>
          <a:endParaRPr lang="es-ES" sz="1200"/>
        </a:p>
      </dgm:t>
    </dgm:pt>
    <dgm:pt modelId="{EEA8D56B-24D3-4122-A0E6-34CBDD3374AE}">
      <dgm:prSet custT="1"/>
      <dgm:spPr/>
      <dgm:t>
        <a:bodyPr/>
        <a:lstStyle/>
        <a:p>
          <a:r>
            <a:rPr lang="es-ES" sz="1200" dirty="0" smtClean="0"/>
            <a:t>Coordinador(a) de Proyectos</a:t>
          </a:r>
        </a:p>
        <a:p>
          <a:r>
            <a:rPr lang="es-ES" sz="1200" dirty="0" smtClean="0"/>
            <a:t>Vacante</a:t>
          </a:r>
          <a:endParaRPr lang="es-ES" sz="1200" dirty="0"/>
        </a:p>
      </dgm:t>
    </dgm:pt>
    <dgm:pt modelId="{6EE4ABFB-4B10-46DD-90EF-2036E2E71E07}" type="parTrans" cxnId="{9AF8DFF6-02EA-4360-934D-99A90437FA48}">
      <dgm:prSet/>
      <dgm:spPr/>
      <dgm:t>
        <a:bodyPr/>
        <a:lstStyle/>
        <a:p>
          <a:endParaRPr lang="es-ES" sz="1200"/>
        </a:p>
      </dgm:t>
    </dgm:pt>
    <dgm:pt modelId="{95B0AA2C-49BD-4873-94C2-E8EC1D36CFA5}" type="sibTrans" cxnId="{9AF8DFF6-02EA-4360-934D-99A90437FA48}">
      <dgm:prSet/>
      <dgm:spPr/>
      <dgm:t>
        <a:bodyPr/>
        <a:lstStyle/>
        <a:p>
          <a:endParaRPr lang="es-ES" sz="1200"/>
        </a:p>
      </dgm:t>
    </dgm:pt>
    <dgm:pt modelId="{67AEEC4A-392D-4CBA-BA89-C0436BAE5B19}">
      <dgm:prSet custT="1"/>
      <dgm:spPr/>
      <dgm:t>
        <a:bodyPr/>
        <a:lstStyle/>
        <a:p>
          <a:r>
            <a:rPr lang="es-ES" sz="1200" dirty="0" smtClean="0"/>
            <a:t>Jefe(a) Administrativo</a:t>
          </a:r>
          <a:endParaRPr lang="es-ES" sz="1200" dirty="0"/>
        </a:p>
      </dgm:t>
    </dgm:pt>
    <dgm:pt modelId="{21154246-287A-457A-837F-988F21F0CD41}" type="parTrans" cxnId="{4CA08604-8ED1-4335-AD86-DA6D1C08E079}">
      <dgm:prSet/>
      <dgm:spPr/>
      <dgm:t>
        <a:bodyPr/>
        <a:lstStyle/>
        <a:p>
          <a:endParaRPr lang="es-ES" sz="1200"/>
        </a:p>
      </dgm:t>
    </dgm:pt>
    <dgm:pt modelId="{E1ECE491-0C57-44A9-BBDA-BDDE072250D2}" type="sibTrans" cxnId="{4CA08604-8ED1-4335-AD86-DA6D1C08E079}">
      <dgm:prSet/>
      <dgm:spPr/>
      <dgm:t>
        <a:bodyPr/>
        <a:lstStyle/>
        <a:p>
          <a:endParaRPr lang="es-ES" sz="1200"/>
        </a:p>
      </dgm:t>
    </dgm:pt>
    <dgm:pt modelId="{4EF1A719-9D3C-40DE-8609-DBE04B157AA0}">
      <dgm:prSet custT="1"/>
      <dgm:spPr/>
      <dgm:t>
        <a:bodyPr/>
        <a:lstStyle/>
        <a:p>
          <a:r>
            <a:rPr lang="es-ES" sz="1200" dirty="0" smtClean="0"/>
            <a:t>Profesional Especialista</a:t>
          </a:r>
          <a:endParaRPr lang="es-ES" sz="1200" dirty="0"/>
        </a:p>
      </dgm:t>
    </dgm:pt>
    <dgm:pt modelId="{36FC01A6-BA33-4196-B3C5-97C33A9FD524}" type="parTrans" cxnId="{5D676A8E-04E3-429C-B1AB-F37732B76D17}">
      <dgm:prSet/>
      <dgm:spPr/>
      <dgm:t>
        <a:bodyPr/>
        <a:lstStyle/>
        <a:p>
          <a:endParaRPr lang="es-ES" sz="1200"/>
        </a:p>
      </dgm:t>
    </dgm:pt>
    <dgm:pt modelId="{B5C7AF1E-A67A-4540-8E8F-16E774FF72E5}" type="sibTrans" cxnId="{5D676A8E-04E3-429C-B1AB-F37732B76D17}">
      <dgm:prSet/>
      <dgm:spPr/>
      <dgm:t>
        <a:bodyPr/>
        <a:lstStyle/>
        <a:p>
          <a:endParaRPr lang="es-ES" sz="1200"/>
        </a:p>
      </dgm:t>
    </dgm:pt>
    <dgm:pt modelId="{4ED4D85D-CCAE-4C98-92AA-1AB3146A8C8A}">
      <dgm:prSet custT="1"/>
      <dgm:spPr/>
      <dgm:t>
        <a:bodyPr/>
        <a:lstStyle/>
        <a:p>
          <a:r>
            <a:rPr lang="es-ES" sz="1200" dirty="0" smtClean="0"/>
            <a:t>Oficial Administrativo(a)</a:t>
          </a:r>
          <a:endParaRPr lang="es-ES" sz="1200" dirty="0"/>
        </a:p>
      </dgm:t>
    </dgm:pt>
    <dgm:pt modelId="{EB9FCC11-0C01-4EF6-B987-EF458BF5A435}" type="parTrans" cxnId="{1BBB93E8-9EF9-43FB-BAD9-0B8518CDE684}">
      <dgm:prSet/>
      <dgm:spPr/>
      <dgm:t>
        <a:bodyPr/>
        <a:lstStyle/>
        <a:p>
          <a:endParaRPr lang="es-ES" sz="1200"/>
        </a:p>
      </dgm:t>
    </dgm:pt>
    <dgm:pt modelId="{3FA495E8-6336-4D74-B89B-DC48A1D1BDC9}" type="sibTrans" cxnId="{1BBB93E8-9EF9-43FB-BAD9-0B8518CDE684}">
      <dgm:prSet/>
      <dgm:spPr/>
      <dgm:t>
        <a:bodyPr/>
        <a:lstStyle/>
        <a:p>
          <a:endParaRPr lang="es-ES" sz="1200"/>
        </a:p>
      </dgm:t>
    </dgm:pt>
    <dgm:pt modelId="{7231EBA6-3335-495A-91B9-49808E4E9247}" type="asst">
      <dgm:prSet custT="1"/>
      <dgm:spPr/>
      <dgm:t>
        <a:bodyPr/>
        <a:lstStyle/>
        <a:p>
          <a:r>
            <a:rPr lang="es-ES" sz="1200" dirty="0" smtClean="0"/>
            <a:t>Secretaria(o) A </a:t>
          </a:r>
        </a:p>
      </dgm:t>
    </dgm:pt>
    <dgm:pt modelId="{6CF5FC47-26D6-4097-8775-1473E21D264B}" type="parTrans" cxnId="{47AC1471-7000-4324-A8D4-93C436E3F973}">
      <dgm:prSet/>
      <dgm:spPr/>
      <dgm:t>
        <a:bodyPr/>
        <a:lstStyle/>
        <a:p>
          <a:endParaRPr lang="es-ES"/>
        </a:p>
      </dgm:t>
    </dgm:pt>
    <dgm:pt modelId="{B5DA3197-4F09-4EE2-8A54-4D6C4987F4E7}" type="sibTrans" cxnId="{47AC1471-7000-4324-A8D4-93C436E3F973}">
      <dgm:prSet/>
      <dgm:spPr/>
      <dgm:t>
        <a:bodyPr/>
        <a:lstStyle/>
        <a:p>
          <a:endParaRPr lang="es-ES"/>
        </a:p>
      </dgm:t>
    </dgm:pt>
    <dgm:pt modelId="{3F0071E9-9E62-4A01-877A-8CDB0418D283}" type="asst">
      <dgm:prSet custT="1"/>
      <dgm:spPr/>
      <dgm:t>
        <a:bodyPr/>
        <a:lstStyle/>
        <a:p>
          <a:r>
            <a:rPr lang="es-ES" sz="1200" dirty="0" smtClean="0"/>
            <a:t>Auxiliar Administrativo(a)</a:t>
          </a:r>
          <a:endParaRPr lang="es-ES" sz="1200" dirty="0"/>
        </a:p>
      </dgm:t>
    </dgm:pt>
    <dgm:pt modelId="{1344A0BE-F265-422B-A760-5F5401FE09ED}" type="parTrans" cxnId="{B54AB911-C0F7-4515-8F1B-5D1F5FD3062A}">
      <dgm:prSet/>
      <dgm:spPr/>
      <dgm:t>
        <a:bodyPr/>
        <a:lstStyle/>
        <a:p>
          <a:endParaRPr lang="es-ES"/>
        </a:p>
      </dgm:t>
    </dgm:pt>
    <dgm:pt modelId="{6D4B328D-1BF4-466A-9B03-EF8ABFA1880D}" type="sibTrans" cxnId="{B54AB911-C0F7-4515-8F1B-5D1F5FD3062A}">
      <dgm:prSet/>
      <dgm:spPr/>
      <dgm:t>
        <a:bodyPr/>
        <a:lstStyle/>
        <a:p>
          <a:endParaRPr lang="es-ES"/>
        </a:p>
      </dgm:t>
    </dgm:pt>
    <dgm:pt modelId="{B28E0181-AF2A-4B9A-B015-83080CF5A031}" type="asst">
      <dgm:prSet custT="1"/>
      <dgm:spPr/>
      <dgm:t>
        <a:bodyPr/>
        <a:lstStyle/>
        <a:p>
          <a:r>
            <a:rPr lang="es-ES" sz="1200" dirty="0" smtClean="0"/>
            <a:t>Oficial Administrativo(a)</a:t>
          </a:r>
          <a:endParaRPr lang="es-ES" sz="1200" dirty="0"/>
        </a:p>
      </dgm:t>
    </dgm:pt>
    <dgm:pt modelId="{E7E84996-42D3-40F4-8474-6BD96059A3FF}" type="parTrans" cxnId="{3F4691EF-6D9A-4B0D-98D5-346FAB6E5E0F}">
      <dgm:prSet/>
      <dgm:spPr/>
      <dgm:t>
        <a:bodyPr/>
        <a:lstStyle/>
        <a:p>
          <a:endParaRPr lang="es-ES"/>
        </a:p>
      </dgm:t>
    </dgm:pt>
    <dgm:pt modelId="{435FDCE5-6A13-40AA-97E7-B956CDB43D8B}" type="sibTrans" cxnId="{3F4691EF-6D9A-4B0D-98D5-346FAB6E5E0F}">
      <dgm:prSet/>
      <dgm:spPr/>
      <dgm:t>
        <a:bodyPr/>
        <a:lstStyle/>
        <a:p>
          <a:endParaRPr lang="es-ES"/>
        </a:p>
      </dgm:t>
    </dgm:pt>
    <dgm:pt modelId="{DD47B119-98C8-4893-8C7D-A1F64290E59C}" type="asst">
      <dgm:prSet custT="1"/>
      <dgm:spPr/>
      <dgm:t>
        <a:bodyPr/>
        <a:lstStyle/>
        <a:p>
          <a:r>
            <a:rPr lang="es-ES" sz="1200" dirty="0" smtClean="0"/>
            <a:t>Chofer</a:t>
          </a:r>
        </a:p>
        <a:p>
          <a:r>
            <a:rPr lang="es-ES" sz="1200" dirty="0" smtClean="0"/>
            <a:t>Vacante</a:t>
          </a:r>
          <a:endParaRPr lang="es-ES" sz="1200" dirty="0"/>
        </a:p>
      </dgm:t>
    </dgm:pt>
    <dgm:pt modelId="{8E99AEE2-DD20-43FF-9EBA-26710035E127}" type="parTrans" cxnId="{E25E8442-A661-4FB5-AF82-0EE515BAC7B8}">
      <dgm:prSet/>
      <dgm:spPr/>
      <dgm:t>
        <a:bodyPr/>
        <a:lstStyle/>
        <a:p>
          <a:endParaRPr lang="es-ES"/>
        </a:p>
      </dgm:t>
    </dgm:pt>
    <dgm:pt modelId="{B5E25879-3501-4F1D-861B-8868DA0AE026}" type="sibTrans" cxnId="{E25E8442-A661-4FB5-AF82-0EE515BAC7B8}">
      <dgm:prSet/>
      <dgm:spPr/>
      <dgm:t>
        <a:bodyPr/>
        <a:lstStyle/>
        <a:p>
          <a:endParaRPr lang="es-ES"/>
        </a:p>
      </dgm:t>
    </dgm:pt>
    <dgm:pt modelId="{67ACA038-83EF-415F-B901-101D17227E96}" type="pres">
      <dgm:prSet presAssocID="{56D3037F-74B5-4D1D-8879-984C3D3F9A7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57F3BCA-F37B-4F59-8FC1-BE5B65BA80E0}" type="pres">
      <dgm:prSet presAssocID="{38D466A1-BA08-4A61-967E-A5EB0E0CCF80}" presName="hierRoot1" presStyleCnt="0">
        <dgm:presLayoutVars>
          <dgm:hierBranch val="init"/>
        </dgm:presLayoutVars>
      </dgm:prSet>
      <dgm:spPr/>
    </dgm:pt>
    <dgm:pt modelId="{068F1388-4282-4F22-9C87-C6461CB96246}" type="pres">
      <dgm:prSet presAssocID="{38D466A1-BA08-4A61-967E-A5EB0E0CCF80}" presName="rootComposite1" presStyleCnt="0"/>
      <dgm:spPr/>
    </dgm:pt>
    <dgm:pt modelId="{162C10C8-7221-463E-A158-A2CC32B02C87}" type="pres">
      <dgm:prSet presAssocID="{38D466A1-BA08-4A61-967E-A5EB0E0CCF80}" presName="rootText1" presStyleLbl="node0" presStyleIdx="0" presStyleCnt="1" custScaleX="148652" custScaleY="1157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321FC31-CD4D-4CA3-BF25-F568DA7C38DE}" type="pres">
      <dgm:prSet presAssocID="{38D466A1-BA08-4A61-967E-A5EB0E0CCF8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039D2E9-A796-407B-AA0D-F1AF544AF656}" type="pres">
      <dgm:prSet presAssocID="{38D466A1-BA08-4A61-967E-A5EB0E0CCF80}" presName="hierChild2" presStyleCnt="0"/>
      <dgm:spPr/>
    </dgm:pt>
    <dgm:pt modelId="{4CA5E715-720E-43E0-97C6-4DEBCA859E17}" type="pres">
      <dgm:prSet presAssocID="{FEFE3F68-E381-4531-A560-7BCD1EFC62BE}" presName="Name37" presStyleLbl="parChTrans1D2" presStyleIdx="0" presStyleCnt="6"/>
      <dgm:spPr/>
      <dgm:t>
        <a:bodyPr/>
        <a:lstStyle/>
        <a:p>
          <a:endParaRPr lang="es-ES"/>
        </a:p>
      </dgm:t>
    </dgm:pt>
    <dgm:pt modelId="{0011954D-DC03-4D01-86C4-9368E905C703}" type="pres">
      <dgm:prSet presAssocID="{F6A62CB6-08F1-46FC-993A-C98C96907C47}" presName="hierRoot2" presStyleCnt="0">
        <dgm:presLayoutVars>
          <dgm:hierBranch/>
        </dgm:presLayoutVars>
      </dgm:prSet>
      <dgm:spPr/>
    </dgm:pt>
    <dgm:pt modelId="{4536FB68-5CA2-46EE-A7F3-F378AA192181}" type="pres">
      <dgm:prSet presAssocID="{F6A62CB6-08F1-46FC-993A-C98C96907C47}" presName="rootComposite" presStyleCnt="0"/>
      <dgm:spPr/>
    </dgm:pt>
    <dgm:pt modelId="{B5FF97B9-0585-4891-A353-FA06C42D20CE}" type="pres">
      <dgm:prSet presAssocID="{F6A62CB6-08F1-46FC-993A-C98C96907C47}" presName="rootText" presStyleLbl="node2" presStyleIdx="0" presStyleCnt="2" custScaleX="167319" custLinFactNeighborX="-54009" custLinFactNeighborY="-317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1D46354-F222-41E9-B201-58AD8B70BB9C}" type="pres">
      <dgm:prSet presAssocID="{F6A62CB6-08F1-46FC-993A-C98C96907C47}" presName="rootConnector" presStyleLbl="node2" presStyleIdx="0" presStyleCnt="2"/>
      <dgm:spPr/>
      <dgm:t>
        <a:bodyPr/>
        <a:lstStyle/>
        <a:p>
          <a:endParaRPr lang="es-ES"/>
        </a:p>
      </dgm:t>
    </dgm:pt>
    <dgm:pt modelId="{1D8FD602-E172-4E62-81E0-D98FA11B1290}" type="pres">
      <dgm:prSet presAssocID="{F6A62CB6-08F1-46FC-993A-C98C96907C47}" presName="hierChild4" presStyleCnt="0"/>
      <dgm:spPr/>
    </dgm:pt>
    <dgm:pt modelId="{AC4A82C2-7BC4-4F0C-B816-076C24997473}" type="pres">
      <dgm:prSet presAssocID="{21154246-287A-457A-837F-988F21F0CD41}" presName="Name35" presStyleLbl="parChTrans1D3" presStyleIdx="0" presStyleCnt="1"/>
      <dgm:spPr/>
      <dgm:t>
        <a:bodyPr/>
        <a:lstStyle/>
        <a:p>
          <a:endParaRPr lang="es-ES"/>
        </a:p>
      </dgm:t>
    </dgm:pt>
    <dgm:pt modelId="{90035964-CE10-418A-B08B-490B96538966}" type="pres">
      <dgm:prSet presAssocID="{67AEEC4A-392D-4CBA-BA89-C0436BAE5B19}" presName="hierRoot2" presStyleCnt="0">
        <dgm:presLayoutVars>
          <dgm:hierBranch/>
        </dgm:presLayoutVars>
      </dgm:prSet>
      <dgm:spPr/>
    </dgm:pt>
    <dgm:pt modelId="{34F6C482-101C-4FE1-8F6E-35077B44161A}" type="pres">
      <dgm:prSet presAssocID="{67AEEC4A-392D-4CBA-BA89-C0436BAE5B19}" presName="rootComposite" presStyleCnt="0"/>
      <dgm:spPr/>
    </dgm:pt>
    <dgm:pt modelId="{014D5955-FC02-4D8A-97F0-DB4DC5A4E9E8}" type="pres">
      <dgm:prSet presAssocID="{67AEEC4A-392D-4CBA-BA89-C0436BAE5B19}" presName="rootText" presStyleLbl="node3" presStyleIdx="0" presStyleCnt="1" custScaleX="125689" custScaleY="73267" custLinFactNeighborX="-54009" custLinFactNeighborY="-317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14E7FE8-DE06-4059-9E67-DD2775222401}" type="pres">
      <dgm:prSet presAssocID="{67AEEC4A-392D-4CBA-BA89-C0436BAE5B19}" presName="rootConnector" presStyleLbl="node3" presStyleIdx="0" presStyleCnt="1"/>
      <dgm:spPr/>
      <dgm:t>
        <a:bodyPr/>
        <a:lstStyle/>
        <a:p>
          <a:endParaRPr lang="es-ES"/>
        </a:p>
      </dgm:t>
    </dgm:pt>
    <dgm:pt modelId="{6BC04A75-EF08-4B7A-B3C1-C1D72491EDC3}" type="pres">
      <dgm:prSet presAssocID="{67AEEC4A-392D-4CBA-BA89-C0436BAE5B19}" presName="hierChild4" presStyleCnt="0"/>
      <dgm:spPr/>
    </dgm:pt>
    <dgm:pt modelId="{EC2948B1-DA4A-4DC6-A44F-6B3F2318EA9A}" type="pres">
      <dgm:prSet presAssocID="{36FC01A6-BA33-4196-B3C5-97C33A9FD524}" presName="Name35" presStyleLbl="parChTrans1D4" presStyleIdx="0" presStyleCnt="2"/>
      <dgm:spPr/>
      <dgm:t>
        <a:bodyPr/>
        <a:lstStyle/>
        <a:p>
          <a:endParaRPr lang="es-ES"/>
        </a:p>
      </dgm:t>
    </dgm:pt>
    <dgm:pt modelId="{6B01EB33-CB09-4684-AFB8-B7B6A59D5D0A}" type="pres">
      <dgm:prSet presAssocID="{4EF1A719-9D3C-40DE-8609-DBE04B157AA0}" presName="hierRoot2" presStyleCnt="0">
        <dgm:presLayoutVars>
          <dgm:hierBranch/>
        </dgm:presLayoutVars>
      </dgm:prSet>
      <dgm:spPr/>
    </dgm:pt>
    <dgm:pt modelId="{3844C41B-7766-433D-9092-DC7B24E037EB}" type="pres">
      <dgm:prSet presAssocID="{4EF1A719-9D3C-40DE-8609-DBE04B157AA0}" presName="rootComposite" presStyleCnt="0"/>
      <dgm:spPr/>
    </dgm:pt>
    <dgm:pt modelId="{A0829726-B8E4-4274-80A0-7C049A30F4A9}" type="pres">
      <dgm:prSet presAssocID="{4EF1A719-9D3C-40DE-8609-DBE04B157AA0}" presName="rootText" presStyleLbl="node4" presStyleIdx="0" presStyleCnt="2" custScaleX="125689" custScaleY="73267" custLinFactNeighborX="-54009" custLinFactNeighborY="-317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BD24D5-488D-4C30-9272-650CAF9BAA15}" type="pres">
      <dgm:prSet presAssocID="{4EF1A719-9D3C-40DE-8609-DBE04B157AA0}" presName="rootConnector" presStyleLbl="node4" presStyleIdx="0" presStyleCnt="2"/>
      <dgm:spPr/>
      <dgm:t>
        <a:bodyPr/>
        <a:lstStyle/>
        <a:p>
          <a:endParaRPr lang="es-ES"/>
        </a:p>
      </dgm:t>
    </dgm:pt>
    <dgm:pt modelId="{54BD4B2E-BB33-45ED-98DF-4B8CC1E77919}" type="pres">
      <dgm:prSet presAssocID="{4EF1A719-9D3C-40DE-8609-DBE04B157AA0}" presName="hierChild4" presStyleCnt="0"/>
      <dgm:spPr/>
    </dgm:pt>
    <dgm:pt modelId="{14B3AFEC-16BB-4BF1-8710-48D0373A94F4}" type="pres">
      <dgm:prSet presAssocID="{EB9FCC11-0C01-4EF6-B987-EF458BF5A435}" presName="Name35" presStyleLbl="parChTrans1D4" presStyleIdx="1" presStyleCnt="2"/>
      <dgm:spPr/>
      <dgm:t>
        <a:bodyPr/>
        <a:lstStyle/>
        <a:p>
          <a:endParaRPr lang="es-ES"/>
        </a:p>
      </dgm:t>
    </dgm:pt>
    <dgm:pt modelId="{1B7E8F8F-BAA9-4B71-A685-CC0658422936}" type="pres">
      <dgm:prSet presAssocID="{4ED4D85D-CCAE-4C98-92AA-1AB3146A8C8A}" presName="hierRoot2" presStyleCnt="0">
        <dgm:presLayoutVars>
          <dgm:hierBranch val="init"/>
        </dgm:presLayoutVars>
      </dgm:prSet>
      <dgm:spPr/>
    </dgm:pt>
    <dgm:pt modelId="{ABE31E99-7C48-4194-A209-88F3971FE4DE}" type="pres">
      <dgm:prSet presAssocID="{4ED4D85D-CCAE-4C98-92AA-1AB3146A8C8A}" presName="rootComposite" presStyleCnt="0"/>
      <dgm:spPr/>
    </dgm:pt>
    <dgm:pt modelId="{8A5941EB-7D84-4DCD-AAF2-D392305868A7}" type="pres">
      <dgm:prSet presAssocID="{4ED4D85D-CCAE-4C98-92AA-1AB3146A8C8A}" presName="rootText" presStyleLbl="node4" presStyleIdx="1" presStyleCnt="2" custScaleX="125689" custScaleY="73267" custLinFactNeighborX="-54009" custLinFactNeighborY="-317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6BA2D85-FE04-4370-B255-E67A9006BAA2}" type="pres">
      <dgm:prSet presAssocID="{4ED4D85D-CCAE-4C98-92AA-1AB3146A8C8A}" presName="rootConnector" presStyleLbl="node4" presStyleIdx="1" presStyleCnt="2"/>
      <dgm:spPr/>
      <dgm:t>
        <a:bodyPr/>
        <a:lstStyle/>
        <a:p>
          <a:endParaRPr lang="es-ES"/>
        </a:p>
      </dgm:t>
    </dgm:pt>
    <dgm:pt modelId="{7A25F295-986A-485B-A941-9E99F1F8A983}" type="pres">
      <dgm:prSet presAssocID="{4ED4D85D-CCAE-4C98-92AA-1AB3146A8C8A}" presName="hierChild4" presStyleCnt="0"/>
      <dgm:spPr/>
    </dgm:pt>
    <dgm:pt modelId="{142B42F8-FF39-42C2-8B4A-928C9FDFA014}" type="pres">
      <dgm:prSet presAssocID="{4ED4D85D-CCAE-4C98-92AA-1AB3146A8C8A}" presName="hierChild5" presStyleCnt="0"/>
      <dgm:spPr/>
    </dgm:pt>
    <dgm:pt modelId="{A6017DFD-1873-47AC-80B4-4C672DFA1037}" type="pres">
      <dgm:prSet presAssocID="{4EF1A719-9D3C-40DE-8609-DBE04B157AA0}" presName="hierChild5" presStyleCnt="0"/>
      <dgm:spPr/>
    </dgm:pt>
    <dgm:pt modelId="{91BACB00-1901-40CB-A7C8-B8D6B90E1E9C}" type="pres">
      <dgm:prSet presAssocID="{67AEEC4A-392D-4CBA-BA89-C0436BAE5B19}" presName="hierChild5" presStyleCnt="0"/>
      <dgm:spPr/>
    </dgm:pt>
    <dgm:pt modelId="{A01FBD5A-AFDA-4A73-9E41-4A3E7777AD0F}" type="pres">
      <dgm:prSet presAssocID="{F6A62CB6-08F1-46FC-993A-C98C96907C47}" presName="hierChild5" presStyleCnt="0"/>
      <dgm:spPr/>
    </dgm:pt>
    <dgm:pt modelId="{B558A901-FA82-4FBE-8FF2-8C1FFC563979}" type="pres">
      <dgm:prSet presAssocID="{6EE4ABFB-4B10-46DD-90EF-2036E2E71E07}" presName="Name37" presStyleLbl="parChTrans1D2" presStyleIdx="1" presStyleCnt="6"/>
      <dgm:spPr/>
      <dgm:t>
        <a:bodyPr/>
        <a:lstStyle/>
        <a:p>
          <a:endParaRPr lang="es-ES"/>
        </a:p>
      </dgm:t>
    </dgm:pt>
    <dgm:pt modelId="{D00DE529-5235-45D9-B8D8-BCDF1A50F0B9}" type="pres">
      <dgm:prSet presAssocID="{EEA8D56B-24D3-4122-A0E6-34CBDD3374AE}" presName="hierRoot2" presStyleCnt="0">
        <dgm:presLayoutVars>
          <dgm:hierBranch val="init"/>
        </dgm:presLayoutVars>
      </dgm:prSet>
      <dgm:spPr/>
    </dgm:pt>
    <dgm:pt modelId="{9C93C8FB-5738-40F1-A5BA-863A1AC49423}" type="pres">
      <dgm:prSet presAssocID="{EEA8D56B-24D3-4122-A0E6-34CBDD3374AE}" presName="rootComposite" presStyleCnt="0"/>
      <dgm:spPr/>
    </dgm:pt>
    <dgm:pt modelId="{4CD210C0-9F93-4D92-AD23-BADCD07D089D}" type="pres">
      <dgm:prSet presAssocID="{EEA8D56B-24D3-4122-A0E6-34CBDD3374AE}" presName="rootText" presStyleLbl="node2" presStyleIdx="1" presStyleCnt="2" custScaleX="161906" custLinFactNeighborX="56078" custLinFactNeighborY="-317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4D9FA7-B234-4F25-8AED-104C8F49828A}" type="pres">
      <dgm:prSet presAssocID="{EEA8D56B-24D3-4122-A0E6-34CBDD3374AE}" presName="rootConnector" presStyleLbl="node2" presStyleIdx="1" presStyleCnt="2"/>
      <dgm:spPr/>
      <dgm:t>
        <a:bodyPr/>
        <a:lstStyle/>
        <a:p>
          <a:endParaRPr lang="es-ES"/>
        </a:p>
      </dgm:t>
    </dgm:pt>
    <dgm:pt modelId="{1350960A-0DC4-408E-8C60-6327613C0418}" type="pres">
      <dgm:prSet presAssocID="{EEA8D56B-24D3-4122-A0E6-34CBDD3374AE}" presName="hierChild4" presStyleCnt="0"/>
      <dgm:spPr/>
    </dgm:pt>
    <dgm:pt modelId="{6606ED26-A6C0-469B-AF12-F1D3B3B80221}" type="pres">
      <dgm:prSet presAssocID="{EEA8D56B-24D3-4122-A0E6-34CBDD3374AE}" presName="hierChild5" presStyleCnt="0"/>
      <dgm:spPr/>
    </dgm:pt>
    <dgm:pt modelId="{47B3CEEF-714E-4F1A-9F3A-824638D0ED25}" type="pres">
      <dgm:prSet presAssocID="{38D466A1-BA08-4A61-967E-A5EB0E0CCF80}" presName="hierChild3" presStyleCnt="0"/>
      <dgm:spPr/>
    </dgm:pt>
    <dgm:pt modelId="{DD76EDE3-84AA-4E4F-9CB2-9CF387407715}" type="pres">
      <dgm:prSet presAssocID="{6CF5FC47-26D6-4097-8775-1473E21D264B}" presName="Name111" presStyleLbl="parChTrans1D2" presStyleIdx="2" presStyleCnt="6"/>
      <dgm:spPr/>
      <dgm:t>
        <a:bodyPr/>
        <a:lstStyle/>
        <a:p>
          <a:endParaRPr lang="es-ES"/>
        </a:p>
      </dgm:t>
    </dgm:pt>
    <dgm:pt modelId="{49093128-2213-4B5D-B85B-341AEBA0CA01}" type="pres">
      <dgm:prSet presAssocID="{7231EBA6-3335-495A-91B9-49808E4E9247}" presName="hierRoot3" presStyleCnt="0">
        <dgm:presLayoutVars>
          <dgm:hierBranch val="init"/>
        </dgm:presLayoutVars>
      </dgm:prSet>
      <dgm:spPr/>
    </dgm:pt>
    <dgm:pt modelId="{69963D8A-9E7C-4124-884E-936B94E847CD}" type="pres">
      <dgm:prSet presAssocID="{7231EBA6-3335-495A-91B9-49808E4E9247}" presName="rootComposite3" presStyleCnt="0"/>
      <dgm:spPr/>
    </dgm:pt>
    <dgm:pt modelId="{BAD29B51-BEB0-4DC5-B714-ED6E74970C40}" type="pres">
      <dgm:prSet presAssocID="{7231EBA6-3335-495A-91B9-49808E4E9247}" presName="rootText3" presStyleLbl="asst1" presStyleIdx="0" presStyleCnt="4" custScaleX="121162" custScaleY="761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C4DAAB-F152-492D-B7AE-4E1C070DC75D}" type="pres">
      <dgm:prSet presAssocID="{7231EBA6-3335-495A-91B9-49808E4E9247}" presName="rootConnector3" presStyleLbl="asst1" presStyleIdx="0" presStyleCnt="4"/>
      <dgm:spPr/>
      <dgm:t>
        <a:bodyPr/>
        <a:lstStyle/>
        <a:p>
          <a:endParaRPr lang="es-ES"/>
        </a:p>
      </dgm:t>
    </dgm:pt>
    <dgm:pt modelId="{FECA8FEF-945F-473B-8FA9-368651F64697}" type="pres">
      <dgm:prSet presAssocID="{7231EBA6-3335-495A-91B9-49808E4E9247}" presName="hierChild6" presStyleCnt="0"/>
      <dgm:spPr/>
    </dgm:pt>
    <dgm:pt modelId="{D3A643C9-B5BF-4FF5-9B89-600977BA5BF9}" type="pres">
      <dgm:prSet presAssocID="{7231EBA6-3335-495A-91B9-49808E4E9247}" presName="hierChild7" presStyleCnt="0"/>
      <dgm:spPr/>
    </dgm:pt>
    <dgm:pt modelId="{341B7273-AF40-4C32-910F-02BA70B4F900}" type="pres">
      <dgm:prSet presAssocID="{1344A0BE-F265-422B-A760-5F5401FE09ED}" presName="Name111" presStyleLbl="parChTrans1D2" presStyleIdx="3" presStyleCnt="6"/>
      <dgm:spPr/>
      <dgm:t>
        <a:bodyPr/>
        <a:lstStyle/>
        <a:p>
          <a:endParaRPr lang="es-ES"/>
        </a:p>
      </dgm:t>
    </dgm:pt>
    <dgm:pt modelId="{8728F5B5-EAB9-4C50-BF38-15439645B68C}" type="pres">
      <dgm:prSet presAssocID="{3F0071E9-9E62-4A01-877A-8CDB0418D283}" presName="hierRoot3" presStyleCnt="0">
        <dgm:presLayoutVars>
          <dgm:hierBranch val="init"/>
        </dgm:presLayoutVars>
      </dgm:prSet>
      <dgm:spPr/>
    </dgm:pt>
    <dgm:pt modelId="{0F072971-306F-41FD-9D60-65AE01166C64}" type="pres">
      <dgm:prSet presAssocID="{3F0071E9-9E62-4A01-877A-8CDB0418D283}" presName="rootComposite3" presStyleCnt="0"/>
      <dgm:spPr/>
    </dgm:pt>
    <dgm:pt modelId="{8D83D64C-0574-4D1D-BF06-70C286839014}" type="pres">
      <dgm:prSet presAssocID="{3F0071E9-9E62-4A01-877A-8CDB0418D283}" presName="rootText3" presStyleLbl="asst1" presStyleIdx="1" presStyleCnt="4" custScaleX="121162" custScaleY="76155" custLinFactNeighborX="21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C2EF787-8984-4A34-BC64-A60E2D005766}" type="pres">
      <dgm:prSet presAssocID="{3F0071E9-9E62-4A01-877A-8CDB0418D283}" presName="rootConnector3" presStyleLbl="asst1" presStyleIdx="1" presStyleCnt="4"/>
      <dgm:spPr/>
      <dgm:t>
        <a:bodyPr/>
        <a:lstStyle/>
        <a:p>
          <a:endParaRPr lang="es-ES"/>
        </a:p>
      </dgm:t>
    </dgm:pt>
    <dgm:pt modelId="{BB48DB8C-5C91-4DA0-BAD7-4549605EA3DF}" type="pres">
      <dgm:prSet presAssocID="{3F0071E9-9E62-4A01-877A-8CDB0418D283}" presName="hierChild6" presStyleCnt="0"/>
      <dgm:spPr/>
    </dgm:pt>
    <dgm:pt modelId="{B0869917-CD19-4FFF-8015-D4959E1858E3}" type="pres">
      <dgm:prSet presAssocID="{3F0071E9-9E62-4A01-877A-8CDB0418D283}" presName="hierChild7" presStyleCnt="0"/>
      <dgm:spPr/>
    </dgm:pt>
    <dgm:pt modelId="{5AA66AB7-7194-4698-90C4-3414FC555C4D}" type="pres">
      <dgm:prSet presAssocID="{E7E84996-42D3-40F4-8474-6BD96059A3FF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54A2640B-5C6B-4686-B1C5-43E4AF9EA83E}" type="pres">
      <dgm:prSet presAssocID="{B28E0181-AF2A-4B9A-B015-83080CF5A031}" presName="hierRoot3" presStyleCnt="0">
        <dgm:presLayoutVars>
          <dgm:hierBranch val="init"/>
        </dgm:presLayoutVars>
      </dgm:prSet>
      <dgm:spPr/>
    </dgm:pt>
    <dgm:pt modelId="{275DEB7E-CC3C-48DA-80E5-CDFA43850F35}" type="pres">
      <dgm:prSet presAssocID="{B28E0181-AF2A-4B9A-B015-83080CF5A031}" presName="rootComposite3" presStyleCnt="0"/>
      <dgm:spPr/>
    </dgm:pt>
    <dgm:pt modelId="{34FD5BEE-9C96-4CA0-9AF6-E24242D18EAC}" type="pres">
      <dgm:prSet presAssocID="{B28E0181-AF2A-4B9A-B015-83080CF5A031}" presName="rootText3" presStyleLbl="asst1" presStyleIdx="2" presStyleCnt="4" custScaleX="121162" custScaleY="76155" custLinFactNeighborY="-237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161C87-7A81-4393-A777-1173EF27A3A8}" type="pres">
      <dgm:prSet presAssocID="{B28E0181-AF2A-4B9A-B015-83080CF5A031}" presName="rootConnector3" presStyleLbl="asst1" presStyleIdx="2" presStyleCnt="4"/>
      <dgm:spPr/>
      <dgm:t>
        <a:bodyPr/>
        <a:lstStyle/>
        <a:p>
          <a:endParaRPr lang="es-ES"/>
        </a:p>
      </dgm:t>
    </dgm:pt>
    <dgm:pt modelId="{5CD57A2E-21F4-431E-8C8D-C89CE6A18DC9}" type="pres">
      <dgm:prSet presAssocID="{B28E0181-AF2A-4B9A-B015-83080CF5A031}" presName="hierChild6" presStyleCnt="0"/>
      <dgm:spPr/>
    </dgm:pt>
    <dgm:pt modelId="{0D19E9FD-173C-4CE8-A1DA-1BAC503CAA0F}" type="pres">
      <dgm:prSet presAssocID="{B28E0181-AF2A-4B9A-B015-83080CF5A031}" presName="hierChild7" presStyleCnt="0"/>
      <dgm:spPr/>
    </dgm:pt>
    <dgm:pt modelId="{19E59FD1-A2BD-4ABC-A0A4-0C00C9B68CA4}" type="pres">
      <dgm:prSet presAssocID="{8E99AEE2-DD20-43FF-9EBA-26710035E127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F9F1EB02-7129-4BE7-B453-2381A4BB90FB}" type="pres">
      <dgm:prSet presAssocID="{DD47B119-98C8-4893-8C7D-A1F64290E59C}" presName="hierRoot3" presStyleCnt="0">
        <dgm:presLayoutVars>
          <dgm:hierBranch val="init"/>
        </dgm:presLayoutVars>
      </dgm:prSet>
      <dgm:spPr/>
    </dgm:pt>
    <dgm:pt modelId="{C98D929C-3C27-401B-8BF3-DCC8549D0EB9}" type="pres">
      <dgm:prSet presAssocID="{DD47B119-98C8-4893-8C7D-A1F64290E59C}" presName="rootComposite3" presStyleCnt="0"/>
      <dgm:spPr/>
    </dgm:pt>
    <dgm:pt modelId="{72E6E2E8-38D5-46B8-A8D7-35C48935C414}" type="pres">
      <dgm:prSet presAssocID="{DD47B119-98C8-4893-8C7D-A1F64290E59C}" presName="rootText3" presStyleLbl="asst1" presStyleIdx="3" presStyleCnt="4" custScaleX="121162" custScaleY="76155" custLinFactNeighborX="2130" custLinFactNeighborY="-237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C425C-B8F5-4D5A-8B52-D05247430FC6}" type="pres">
      <dgm:prSet presAssocID="{DD47B119-98C8-4893-8C7D-A1F64290E59C}" presName="rootConnector3" presStyleLbl="asst1" presStyleIdx="3" presStyleCnt="4"/>
      <dgm:spPr/>
      <dgm:t>
        <a:bodyPr/>
        <a:lstStyle/>
        <a:p>
          <a:endParaRPr lang="es-ES"/>
        </a:p>
      </dgm:t>
    </dgm:pt>
    <dgm:pt modelId="{A50F207D-347C-4DBC-8ED0-2D80E7E00A49}" type="pres">
      <dgm:prSet presAssocID="{DD47B119-98C8-4893-8C7D-A1F64290E59C}" presName="hierChild6" presStyleCnt="0"/>
      <dgm:spPr/>
    </dgm:pt>
    <dgm:pt modelId="{341202CB-773F-49A2-B654-1D6F57F2CC8E}" type="pres">
      <dgm:prSet presAssocID="{DD47B119-98C8-4893-8C7D-A1F64290E59C}" presName="hierChild7" presStyleCnt="0"/>
      <dgm:spPr/>
    </dgm:pt>
  </dgm:ptLst>
  <dgm:cxnLst>
    <dgm:cxn modelId="{4CA08604-8ED1-4335-AD86-DA6D1C08E079}" srcId="{F6A62CB6-08F1-46FC-993A-C98C96907C47}" destId="{67AEEC4A-392D-4CBA-BA89-C0436BAE5B19}" srcOrd="0" destOrd="0" parTransId="{21154246-287A-457A-837F-988F21F0CD41}" sibTransId="{E1ECE491-0C57-44A9-BBDA-BDDE072250D2}"/>
    <dgm:cxn modelId="{203C8DFE-6A10-44BF-BDFD-ED641577A708}" type="presOf" srcId="{B28E0181-AF2A-4B9A-B015-83080CF5A031}" destId="{0D161C87-7A81-4393-A777-1173EF27A3A8}" srcOrd="1" destOrd="0" presId="urn:microsoft.com/office/officeart/2005/8/layout/orgChart1"/>
    <dgm:cxn modelId="{D0376D23-6861-4BCE-981B-573A34126CDC}" type="presOf" srcId="{38D466A1-BA08-4A61-967E-A5EB0E0CCF80}" destId="{B321FC31-CD4D-4CA3-BF25-F568DA7C38DE}" srcOrd="1" destOrd="0" presId="urn:microsoft.com/office/officeart/2005/8/layout/orgChart1"/>
    <dgm:cxn modelId="{5E3AD413-9B16-48FD-A6F8-FF7FC0A0D0CC}" srcId="{56D3037F-74B5-4D1D-8879-984C3D3F9A75}" destId="{38D466A1-BA08-4A61-967E-A5EB0E0CCF80}" srcOrd="0" destOrd="0" parTransId="{7815A91A-5670-45F9-B677-3B076E3E4A05}" sibTransId="{53C2C827-4244-447A-BE01-9513ED0D2A09}"/>
    <dgm:cxn modelId="{28601260-8E16-4190-BC5D-B4D267C7FAAB}" type="presOf" srcId="{56D3037F-74B5-4D1D-8879-984C3D3F9A75}" destId="{67ACA038-83EF-415F-B901-101D17227E96}" srcOrd="0" destOrd="0" presId="urn:microsoft.com/office/officeart/2005/8/layout/orgChart1"/>
    <dgm:cxn modelId="{A1F14DD6-F82F-4453-8857-CAF0FF47A73F}" type="presOf" srcId="{EEA8D56B-24D3-4122-A0E6-34CBDD3374AE}" destId="{4CD210C0-9F93-4D92-AD23-BADCD07D089D}" srcOrd="0" destOrd="0" presId="urn:microsoft.com/office/officeart/2005/8/layout/orgChart1"/>
    <dgm:cxn modelId="{9AF8DFF6-02EA-4360-934D-99A90437FA48}" srcId="{38D466A1-BA08-4A61-967E-A5EB0E0CCF80}" destId="{EEA8D56B-24D3-4122-A0E6-34CBDD3374AE}" srcOrd="1" destOrd="0" parTransId="{6EE4ABFB-4B10-46DD-90EF-2036E2E71E07}" sibTransId="{95B0AA2C-49BD-4873-94C2-E8EC1D36CFA5}"/>
    <dgm:cxn modelId="{4EBBBA82-8FC8-4001-9DBF-2A255B0F9BBA}" type="presOf" srcId="{EB9FCC11-0C01-4EF6-B987-EF458BF5A435}" destId="{14B3AFEC-16BB-4BF1-8710-48D0373A94F4}" srcOrd="0" destOrd="0" presId="urn:microsoft.com/office/officeart/2005/8/layout/orgChart1"/>
    <dgm:cxn modelId="{D54CC0DB-ED86-41E6-8020-CA8A0B3FE1A4}" type="presOf" srcId="{3F0071E9-9E62-4A01-877A-8CDB0418D283}" destId="{8D83D64C-0574-4D1D-BF06-70C286839014}" srcOrd="0" destOrd="0" presId="urn:microsoft.com/office/officeart/2005/8/layout/orgChart1"/>
    <dgm:cxn modelId="{66B67A12-B005-4C01-B0C7-F6FCC14268E3}" type="presOf" srcId="{4EF1A719-9D3C-40DE-8609-DBE04B157AA0}" destId="{2EBD24D5-488D-4C30-9272-650CAF9BAA15}" srcOrd="1" destOrd="0" presId="urn:microsoft.com/office/officeart/2005/8/layout/orgChart1"/>
    <dgm:cxn modelId="{70C42DEE-14B1-4372-9CC4-39D3A7094590}" type="presOf" srcId="{F6A62CB6-08F1-46FC-993A-C98C96907C47}" destId="{B5FF97B9-0585-4891-A353-FA06C42D20CE}" srcOrd="0" destOrd="0" presId="urn:microsoft.com/office/officeart/2005/8/layout/orgChart1"/>
    <dgm:cxn modelId="{CFBF51E1-55A9-4C02-AAA9-FEA4E5D7B853}" type="presOf" srcId="{F6A62CB6-08F1-46FC-993A-C98C96907C47}" destId="{61D46354-F222-41E9-B201-58AD8B70BB9C}" srcOrd="1" destOrd="0" presId="urn:microsoft.com/office/officeart/2005/8/layout/orgChart1"/>
    <dgm:cxn modelId="{997A1528-DBD9-4FAA-8183-95C56ABB9269}" type="presOf" srcId="{FEFE3F68-E381-4531-A560-7BCD1EFC62BE}" destId="{4CA5E715-720E-43E0-97C6-4DEBCA859E17}" srcOrd="0" destOrd="0" presId="urn:microsoft.com/office/officeart/2005/8/layout/orgChart1"/>
    <dgm:cxn modelId="{03B77A8A-8222-4FDC-A37A-849537EC0AC4}" type="presOf" srcId="{E7E84996-42D3-40F4-8474-6BD96059A3FF}" destId="{5AA66AB7-7194-4698-90C4-3414FC555C4D}" srcOrd="0" destOrd="0" presId="urn:microsoft.com/office/officeart/2005/8/layout/orgChart1"/>
    <dgm:cxn modelId="{C6CAC499-DDE8-498D-8BCF-1EA96CC2BEDF}" type="presOf" srcId="{4EF1A719-9D3C-40DE-8609-DBE04B157AA0}" destId="{A0829726-B8E4-4274-80A0-7C049A30F4A9}" srcOrd="0" destOrd="0" presId="urn:microsoft.com/office/officeart/2005/8/layout/orgChart1"/>
    <dgm:cxn modelId="{5D676A8E-04E3-429C-B1AB-F37732B76D17}" srcId="{67AEEC4A-392D-4CBA-BA89-C0436BAE5B19}" destId="{4EF1A719-9D3C-40DE-8609-DBE04B157AA0}" srcOrd="0" destOrd="0" parTransId="{36FC01A6-BA33-4196-B3C5-97C33A9FD524}" sibTransId="{B5C7AF1E-A67A-4540-8E8F-16E774FF72E5}"/>
    <dgm:cxn modelId="{983B6CA4-9FF5-4722-AE63-1FE2586E2BE3}" type="presOf" srcId="{4ED4D85D-CCAE-4C98-92AA-1AB3146A8C8A}" destId="{96BA2D85-FE04-4370-B255-E67A9006BAA2}" srcOrd="1" destOrd="0" presId="urn:microsoft.com/office/officeart/2005/8/layout/orgChart1"/>
    <dgm:cxn modelId="{B54AB911-C0F7-4515-8F1B-5D1F5FD3062A}" srcId="{38D466A1-BA08-4A61-967E-A5EB0E0CCF80}" destId="{3F0071E9-9E62-4A01-877A-8CDB0418D283}" srcOrd="3" destOrd="0" parTransId="{1344A0BE-F265-422B-A760-5F5401FE09ED}" sibTransId="{6D4B328D-1BF4-466A-9B03-EF8ABFA1880D}"/>
    <dgm:cxn modelId="{9A3B5702-39F5-4DEB-8008-EF0A1AFFCD6A}" type="presOf" srcId="{EEA8D56B-24D3-4122-A0E6-34CBDD3374AE}" destId="{2C4D9FA7-B234-4F25-8AED-104C8F49828A}" srcOrd="1" destOrd="0" presId="urn:microsoft.com/office/officeart/2005/8/layout/orgChart1"/>
    <dgm:cxn modelId="{481BABA2-6394-4960-82D2-199F448F2B12}" type="presOf" srcId="{7231EBA6-3335-495A-91B9-49808E4E9247}" destId="{BAD29B51-BEB0-4DC5-B714-ED6E74970C40}" srcOrd="0" destOrd="0" presId="urn:microsoft.com/office/officeart/2005/8/layout/orgChart1"/>
    <dgm:cxn modelId="{2B39CF97-3A69-4E60-9389-D81AECE2CC83}" type="presOf" srcId="{21154246-287A-457A-837F-988F21F0CD41}" destId="{AC4A82C2-7BC4-4F0C-B816-076C24997473}" srcOrd="0" destOrd="0" presId="urn:microsoft.com/office/officeart/2005/8/layout/orgChart1"/>
    <dgm:cxn modelId="{5E76C651-0CD0-4F9B-8758-FAE53D26C233}" type="presOf" srcId="{4ED4D85D-CCAE-4C98-92AA-1AB3146A8C8A}" destId="{8A5941EB-7D84-4DCD-AAF2-D392305868A7}" srcOrd="0" destOrd="0" presId="urn:microsoft.com/office/officeart/2005/8/layout/orgChart1"/>
    <dgm:cxn modelId="{8CB68299-FB33-44A0-85DE-1054F93AE450}" type="presOf" srcId="{6EE4ABFB-4B10-46DD-90EF-2036E2E71E07}" destId="{B558A901-FA82-4FBE-8FF2-8C1FFC563979}" srcOrd="0" destOrd="0" presId="urn:microsoft.com/office/officeart/2005/8/layout/orgChart1"/>
    <dgm:cxn modelId="{EF7789C6-5778-4F3E-B60C-DD0E7D656402}" type="presOf" srcId="{6CF5FC47-26D6-4097-8775-1473E21D264B}" destId="{DD76EDE3-84AA-4E4F-9CB2-9CF387407715}" srcOrd="0" destOrd="0" presId="urn:microsoft.com/office/officeart/2005/8/layout/orgChart1"/>
    <dgm:cxn modelId="{2F1BAF25-824C-48C6-B4B5-43F492EAF597}" type="presOf" srcId="{67AEEC4A-392D-4CBA-BA89-C0436BAE5B19}" destId="{014D5955-FC02-4D8A-97F0-DB4DC5A4E9E8}" srcOrd="0" destOrd="0" presId="urn:microsoft.com/office/officeart/2005/8/layout/orgChart1"/>
    <dgm:cxn modelId="{47AC1471-7000-4324-A8D4-93C436E3F973}" srcId="{38D466A1-BA08-4A61-967E-A5EB0E0CCF80}" destId="{7231EBA6-3335-495A-91B9-49808E4E9247}" srcOrd="2" destOrd="0" parTransId="{6CF5FC47-26D6-4097-8775-1473E21D264B}" sibTransId="{B5DA3197-4F09-4EE2-8A54-4D6C4987F4E7}"/>
    <dgm:cxn modelId="{566BF952-0174-44B5-A925-B8D3CC84CE56}" type="presOf" srcId="{DD47B119-98C8-4893-8C7D-A1F64290E59C}" destId="{AAEC425C-B8F5-4D5A-8B52-D05247430FC6}" srcOrd="1" destOrd="0" presId="urn:microsoft.com/office/officeart/2005/8/layout/orgChart1"/>
    <dgm:cxn modelId="{DAFE2EB7-8CD6-4B30-8105-73380E800D0C}" type="presOf" srcId="{67AEEC4A-392D-4CBA-BA89-C0436BAE5B19}" destId="{014E7FE8-DE06-4059-9E67-DD2775222401}" srcOrd="1" destOrd="0" presId="urn:microsoft.com/office/officeart/2005/8/layout/orgChart1"/>
    <dgm:cxn modelId="{510C2520-DD7E-404A-AED7-BA9E9B33D624}" srcId="{38D466A1-BA08-4A61-967E-A5EB0E0CCF80}" destId="{F6A62CB6-08F1-46FC-993A-C98C96907C47}" srcOrd="0" destOrd="0" parTransId="{FEFE3F68-E381-4531-A560-7BCD1EFC62BE}" sibTransId="{208C31E4-D9A8-4F56-981E-57E36D500D7A}"/>
    <dgm:cxn modelId="{FB629027-676F-46B6-91AE-CC3079B98409}" type="presOf" srcId="{38D466A1-BA08-4A61-967E-A5EB0E0CCF80}" destId="{162C10C8-7221-463E-A158-A2CC32B02C87}" srcOrd="0" destOrd="0" presId="urn:microsoft.com/office/officeart/2005/8/layout/orgChart1"/>
    <dgm:cxn modelId="{E25E8442-A661-4FB5-AF82-0EE515BAC7B8}" srcId="{38D466A1-BA08-4A61-967E-A5EB0E0CCF80}" destId="{DD47B119-98C8-4893-8C7D-A1F64290E59C}" srcOrd="5" destOrd="0" parTransId="{8E99AEE2-DD20-43FF-9EBA-26710035E127}" sibTransId="{B5E25879-3501-4F1D-861B-8868DA0AE026}"/>
    <dgm:cxn modelId="{1BBB93E8-9EF9-43FB-BAD9-0B8518CDE684}" srcId="{4EF1A719-9D3C-40DE-8609-DBE04B157AA0}" destId="{4ED4D85D-CCAE-4C98-92AA-1AB3146A8C8A}" srcOrd="0" destOrd="0" parTransId="{EB9FCC11-0C01-4EF6-B987-EF458BF5A435}" sibTransId="{3FA495E8-6336-4D74-B89B-DC48A1D1BDC9}"/>
    <dgm:cxn modelId="{00F5EFD0-74DC-4F91-9299-35DDB3970309}" type="presOf" srcId="{B28E0181-AF2A-4B9A-B015-83080CF5A031}" destId="{34FD5BEE-9C96-4CA0-9AF6-E24242D18EAC}" srcOrd="0" destOrd="0" presId="urn:microsoft.com/office/officeart/2005/8/layout/orgChart1"/>
    <dgm:cxn modelId="{2BABD855-30B6-4C81-AEBC-D7FBF4162E7A}" type="presOf" srcId="{7231EBA6-3335-495A-91B9-49808E4E9247}" destId="{60C4DAAB-F152-492D-B7AE-4E1C070DC75D}" srcOrd="1" destOrd="0" presId="urn:microsoft.com/office/officeart/2005/8/layout/orgChart1"/>
    <dgm:cxn modelId="{0900D2C3-4956-47CF-916B-5F3501FE8FD6}" type="presOf" srcId="{1344A0BE-F265-422B-A760-5F5401FE09ED}" destId="{341B7273-AF40-4C32-910F-02BA70B4F900}" srcOrd="0" destOrd="0" presId="urn:microsoft.com/office/officeart/2005/8/layout/orgChart1"/>
    <dgm:cxn modelId="{BDCE593C-D55D-4909-83C1-10A39CF7FE77}" type="presOf" srcId="{DD47B119-98C8-4893-8C7D-A1F64290E59C}" destId="{72E6E2E8-38D5-46B8-A8D7-35C48935C414}" srcOrd="0" destOrd="0" presId="urn:microsoft.com/office/officeart/2005/8/layout/orgChart1"/>
    <dgm:cxn modelId="{521BCB39-E6CB-427D-9030-0FB28AE2BC9A}" type="presOf" srcId="{8E99AEE2-DD20-43FF-9EBA-26710035E127}" destId="{19E59FD1-A2BD-4ABC-A0A4-0C00C9B68CA4}" srcOrd="0" destOrd="0" presId="urn:microsoft.com/office/officeart/2005/8/layout/orgChart1"/>
    <dgm:cxn modelId="{E8AFCC11-FF2D-4D58-92BA-2A858A7D4828}" type="presOf" srcId="{36FC01A6-BA33-4196-B3C5-97C33A9FD524}" destId="{EC2948B1-DA4A-4DC6-A44F-6B3F2318EA9A}" srcOrd="0" destOrd="0" presId="urn:microsoft.com/office/officeart/2005/8/layout/orgChart1"/>
    <dgm:cxn modelId="{3F4691EF-6D9A-4B0D-98D5-346FAB6E5E0F}" srcId="{38D466A1-BA08-4A61-967E-A5EB0E0CCF80}" destId="{B28E0181-AF2A-4B9A-B015-83080CF5A031}" srcOrd="4" destOrd="0" parTransId="{E7E84996-42D3-40F4-8474-6BD96059A3FF}" sibTransId="{435FDCE5-6A13-40AA-97E7-B956CDB43D8B}"/>
    <dgm:cxn modelId="{3F353999-B61D-42B3-BC11-D9CE3D33E6B5}" type="presOf" srcId="{3F0071E9-9E62-4A01-877A-8CDB0418D283}" destId="{AC2EF787-8984-4A34-BC64-A60E2D005766}" srcOrd="1" destOrd="0" presId="urn:microsoft.com/office/officeart/2005/8/layout/orgChart1"/>
    <dgm:cxn modelId="{2FEA6CF7-93B2-443A-9844-4846CAA840E4}" type="presParOf" srcId="{67ACA038-83EF-415F-B901-101D17227E96}" destId="{257F3BCA-F37B-4F59-8FC1-BE5B65BA80E0}" srcOrd="0" destOrd="0" presId="urn:microsoft.com/office/officeart/2005/8/layout/orgChart1"/>
    <dgm:cxn modelId="{7A6296A0-77DF-4CFD-8B61-A2419E996B9B}" type="presParOf" srcId="{257F3BCA-F37B-4F59-8FC1-BE5B65BA80E0}" destId="{068F1388-4282-4F22-9C87-C6461CB96246}" srcOrd="0" destOrd="0" presId="urn:microsoft.com/office/officeart/2005/8/layout/orgChart1"/>
    <dgm:cxn modelId="{6F53EB83-1FA3-4081-8B2B-D552C2568BF9}" type="presParOf" srcId="{068F1388-4282-4F22-9C87-C6461CB96246}" destId="{162C10C8-7221-463E-A158-A2CC32B02C87}" srcOrd="0" destOrd="0" presId="urn:microsoft.com/office/officeart/2005/8/layout/orgChart1"/>
    <dgm:cxn modelId="{386FAAEB-2F88-4A04-9C4A-EDE7BFBAA815}" type="presParOf" srcId="{068F1388-4282-4F22-9C87-C6461CB96246}" destId="{B321FC31-CD4D-4CA3-BF25-F568DA7C38DE}" srcOrd="1" destOrd="0" presId="urn:microsoft.com/office/officeart/2005/8/layout/orgChart1"/>
    <dgm:cxn modelId="{6A0AA787-33E8-430F-93B2-0B41D6D38F9D}" type="presParOf" srcId="{257F3BCA-F37B-4F59-8FC1-BE5B65BA80E0}" destId="{9039D2E9-A796-407B-AA0D-F1AF544AF656}" srcOrd="1" destOrd="0" presId="urn:microsoft.com/office/officeart/2005/8/layout/orgChart1"/>
    <dgm:cxn modelId="{3D30168F-B9C6-45BF-BD3B-EC722D30122E}" type="presParOf" srcId="{9039D2E9-A796-407B-AA0D-F1AF544AF656}" destId="{4CA5E715-720E-43E0-97C6-4DEBCA859E17}" srcOrd="0" destOrd="0" presId="urn:microsoft.com/office/officeart/2005/8/layout/orgChart1"/>
    <dgm:cxn modelId="{62C2BB7C-A37D-4445-B651-FBA822783A37}" type="presParOf" srcId="{9039D2E9-A796-407B-AA0D-F1AF544AF656}" destId="{0011954D-DC03-4D01-86C4-9368E905C703}" srcOrd="1" destOrd="0" presId="urn:microsoft.com/office/officeart/2005/8/layout/orgChart1"/>
    <dgm:cxn modelId="{5E14D359-EE1C-41BA-AC59-30308D674106}" type="presParOf" srcId="{0011954D-DC03-4D01-86C4-9368E905C703}" destId="{4536FB68-5CA2-46EE-A7F3-F378AA192181}" srcOrd="0" destOrd="0" presId="urn:microsoft.com/office/officeart/2005/8/layout/orgChart1"/>
    <dgm:cxn modelId="{5ADF9F37-33C6-4BDB-947D-D37E75E4E6C3}" type="presParOf" srcId="{4536FB68-5CA2-46EE-A7F3-F378AA192181}" destId="{B5FF97B9-0585-4891-A353-FA06C42D20CE}" srcOrd="0" destOrd="0" presId="urn:microsoft.com/office/officeart/2005/8/layout/orgChart1"/>
    <dgm:cxn modelId="{0C129306-5917-46FF-BE9F-D34BDB45186B}" type="presParOf" srcId="{4536FB68-5CA2-46EE-A7F3-F378AA192181}" destId="{61D46354-F222-41E9-B201-58AD8B70BB9C}" srcOrd="1" destOrd="0" presId="urn:microsoft.com/office/officeart/2005/8/layout/orgChart1"/>
    <dgm:cxn modelId="{9567E442-083A-40B9-BCC4-825D2D0B893E}" type="presParOf" srcId="{0011954D-DC03-4D01-86C4-9368E905C703}" destId="{1D8FD602-E172-4E62-81E0-D98FA11B1290}" srcOrd="1" destOrd="0" presId="urn:microsoft.com/office/officeart/2005/8/layout/orgChart1"/>
    <dgm:cxn modelId="{1F03FD22-A943-4F06-BD7F-FD5B56765796}" type="presParOf" srcId="{1D8FD602-E172-4E62-81E0-D98FA11B1290}" destId="{AC4A82C2-7BC4-4F0C-B816-076C24997473}" srcOrd="0" destOrd="0" presId="urn:microsoft.com/office/officeart/2005/8/layout/orgChart1"/>
    <dgm:cxn modelId="{966B51D4-05CA-4F72-AEA0-EC6D1258D506}" type="presParOf" srcId="{1D8FD602-E172-4E62-81E0-D98FA11B1290}" destId="{90035964-CE10-418A-B08B-490B96538966}" srcOrd="1" destOrd="0" presId="urn:microsoft.com/office/officeart/2005/8/layout/orgChart1"/>
    <dgm:cxn modelId="{DB28254A-D359-4D52-A55E-C7F8F8E9A72B}" type="presParOf" srcId="{90035964-CE10-418A-B08B-490B96538966}" destId="{34F6C482-101C-4FE1-8F6E-35077B44161A}" srcOrd="0" destOrd="0" presId="urn:microsoft.com/office/officeart/2005/8/layout/orgChart1"/>
    <dgm:cxn modelId="{9FE93059-DC1C-4FED-9927-5B5B781DF1D3}" type="presParOf" srcId="{34F6C482-101C-4FE1-8F6E-35077B44161A}" destId="{014D5955-FC02-4D8A-97F0-DB4DC5A4E9E8}" srcOrd="0" destOrd="0" presId="urn:microsoft.com/office/officeart/2005/8/layout/orgChart1"/>
    <dgm:cxn modelId="{AA6A4113-FB1A-403A-8AC2-AC90EC1A6F4D}" type="presParOf" srcId="{34F6C482-101C-4FE1-8F6E-35077B44161A}" destId="{014E7FE8-DE06-4059-9E67-DD2775222401}" srcOrd="1" destOrd="0" presId="urn:microsoft.com/office/officeart/2005/8/layout/orgChart1"/>
    <dgm:cxn modelId="{545C18D7-11C3-4E75-B1A5-C740B624A336}" type="presParOf" srcId="{90035964-CE10-418A-B08B-490B96538966}" destId="{6BC04A75-EF08-4B7A-B3C1-C1D72491EDC3}" srcOrd="1" destOrd="0" presId="urn:microsoft.com/office/officeart/2005/8/layout/orgChart1"/>
    <dgm:cxn modelId="{54A63397-1B57-4DEF-9320-4A47948B9593}" type="presParOf" srcId="{6BC04A75-EF08-4B7A-B3C1-C1D72491EDC3}" destId="{EC2948B1-DA4A-4DC6-A44F-6B3F2318EA9A}" srcOrd="0" destOrd="0" presId="urn:microsoft.com/office/officeart/2005/8/layout/orgChart1"/>
    <dgm:cxn modelId="{8803060C-CAE6-4DDB-901C-75F2EB205253}" type="presParOf" srcId="{6BC04A75-EF08-4B7A-B3C1-C1D72491EDC3}" destId="{6B01EB33-CB09-4684-AFB8-B7B6A59D5D0A}" srcOrd="1" destOrd="0" presId="urn:microsoft.com/office/officeart/2005/8/layout/orgChart1"/>
    <dgm:cxn modelId="{542D9591-D44A-490B-B712-1366E6E55025}" type="presParOf" srcId="{6B01EB33-CB09-4684-AFB8-B7B6A59D5D0A}" destId="{3844C41B-7766-433D-9092-DC7B24E037EB}" srcOrd="0" destOrd="0" presId="urn:microsoft.com/office/officeart/2005/8/layout/orgChart1"/>
    <dgm:cxn modelId="{CD0FAE38-D118-4BF0-8325-AAD0F99BEB34}" type="presParOf" srcId="{3844C41B-7766-433D-9092-DC7B24E037EB}" destId="{A0829726-B8E4-4274-80A0-7C049A30F4A9}" srcOrd="0" destOrd="0" presId="urn:microsoft.com/office/officeart/2005/8/layout/orgChart1"/>
    <dgm:cxn modelId="{A1AE642D-AAD1-4C05-B595-AB1040B2D441}" type="presParOf" srcId="{3844C41B-7766-433D-9092-DC7B24E037EB}" destId="{2EBD24D5-488D-4C30-9272-650CAF9BAA15}" srcOrd="1" destOrd="0" presId="urn:microsoft.com/office/officeart/2005/8/layout/orgChart1"/>
    <dgm:cxn modelId="{95521AC1-00E1-4643-B83E-4B774B8C3531}" type="presParOf" srcId="{6B01EB33-CB09-4684-AFB8-B7B6A59D5D0A}" destId="{54BD4B2E-BB33-45ED-98DF-4B8CC1E77919}" srcOrd="1" destOrd="0" presId="urn:microsoft.com/office/officeart/2005/8/layout/orgChart1"/>
    <dgm:cxn modelId="{969FAE93-9CE7-442D-AAA7-ED6DB7DDA6B4}" type="presParOf" srcId="{54BD4B2E-BB33-45ED-98DF-4B8CC1E77919}" destId="{14B3AFEC-16BB-4BF1-8710-48D0373A94F4}" srcOrd="0" destOrd="0" presId="urn:microsoft.com/office/officeart/2005/8/layout/orgChart1"/>
    <dgm:cxn modelId="{3E5AE45C-1B97-4B4D-8FB4-A3D18B714374}" type="presParOf" srcId="{54BD4B2E-BB33-45ED-98DF-4B8CC1E77919}" destId="{1B7E8F8F-BAA9-4B71-A685-CC0658422936}" srcOrd="1" destOrd="0" presId="urn:microsoft.com/office/officeart/2005/8/layout/orgChart1"/>
    <dgm:cxn modelId="{7F5BDC62-39F4-4879-9E9B-CD9C5666C96B}" type="presParOf" srcId="{1B7E8F8F-BAA9-4B71-A685-CC0658422936}" destId="{ABE31E99-7C48-4194-A209-88F3971FE4DE}" srcOrd="0" destOrd="0" presId="urn:microsoft.com/office/officeart/2005/8/layout/orgChart1"/>
    <dgm:cxn modelId="{F3FF429A-B5CC-4984-9F25-81C3C841423F}" type="presParOf" srcId="{ABE31E99-7C48-4194-A209-88F3971FE4DE}" destId="{8A5941EB-7D84-4DCD-AAF2-D392305868A7}" srcOrd="0" destOrd="0" presId="urn:microsoft.com/office/officeart/2005/8/layout/orgChart1"/>
    <dgm:cxn modelId="{8933DCD3-D3CC-4E5C-A0F8-F5602CE22549}" type="presParOf" srcId="{ABE31E99-7C48-4194-A209-88F3971FE4DE}" destId="{96BA2D85-FE04-4370-B255-E67A9006BAA2}" srcOrd="1" destOrd="0" presId="urn:microsoft.com/office/officeart/2005/8/layout/orgChart1"/>
    <dgm:cxn modelId="{1CE5FC36-0390-49BA-BE5D-DE1199AD880B}" type="presParOf" srcId="{1B7E8F8F-BAA9-4B71-A685-CC0658422936}" destId="{7A25F295-986A-485B-A941-9E99F1F8A983}" srcOrd="1" destOrd="0" presId="urn:microsoft.com/office/officeart/2005/8/layout/orgChart1"/>
    <dgm:cxn modelId="{A5DC082D-0468-44FB-9364-B4F319B4EDEB}" type="presParOf" srcId="{1B7E8F8F-BAA9-4B71-A685-CC0658422936}" destId="{142B42F8-FF39-42C2-8B4A-928C9FDFA014}" srcOrd="2" destOrd="0" presId="urn:microsoft.com/office/officeart/2005/8/layout/orgChart1"/>
    <dgm:cxn modelId="{A5C68633-B9D3-4F8C-95D3-15ECA1F134EF}" type="presParOf" srcId="{6B01EB33-CB09-4684-AFB8-B7B6A59D5D0A}" destId="{A6017DFD-1873-47AC-80B4-4C672DFA1037}" srcOrd="2" destOrd="0" presId="urn:microsoft.com/office/officeart/2005/8/layout/orgChart1"/>
    <dgm:cxn modelId="{5D69FD22-E7EF-4957-B32F-9DB186E17B03}" type="presParOf" srcId="{90035964-CE10-418A-B08B-490B96538966}" destId="{91BACB00-1901-40CB-A7C8-B8D6B90E1E9C}" srcOrd="2" destOrd="0" presId="urn:microsoft.com/office/officeart/2005/8/layout/orgChart1"/>
    <dgm:cxn modelId="{74248C1E-6522-4977-9DCA-60B698EDC113}" type="presParOf" srcId="{0011954D-DC03-4D01-86C4-9368E905C703}" destId="{A01FBD5A-AFDA-4A73-9E41-4A3E7777AD0F}" srcOrd="2" destOrd="0" presId="urn:microsoft.com/office/officeart/2005/8/layout/orgChart1"/>
    <dgm:cxn modelId="{163431BA-E0BE-498E-BFB0-34CE8446F2E1}" type="presParOf" srcId="{9039D2E9-A796-407B-AA0D-F1AF544AF656}" destId="{B558A901-FA82-4FBE-8FF2-8C1FFC563979}" srcOrd="2" destOrd="0" presId="urn:microsoft.com/office/officeart/2005/8/layout/orgChart1"/>
    <dgm:cxn modelId="{7398AA14-7029-48B5-B6D1-746653BFF036}" type="presParOf" srcId="{9039D2E9-A796-407B-AA0D-F1AF544AF656}" destId="{D00DE529-5235-45D9-B8D8-BCDF1A50F0B9}" srcOrd="3" destOrd="0" presId="urn:microsoft.com/office/officeart/2005/8/layout/orgChart1"/>
    <dgm:cxn modelId="{8CC9DF14-5D2C-4CC7-BF83-6BDCF8E029F2}" type="presParOf" srcId="{D00DE529-5235-45D9-B8D8-BCDF1A50F0B9}" destId="{9C93C8FB-5738-40F1-A5BA-863A1AC49423}" srcOrd="0" destOrd="0" presId="urn:microsoft.com/office/officeart/2005/8/layout/orgChart1"/>
    <dgm:cxn modelId="{34357678-899C-4C9F-A539-6999E73E5702}" type="presParOf" srcId="{9C93C8FB-5738-40F1-A5BA-863A1AC49423}" destId="{4CD210C0-9F93-4D92-AD23-BADCD07D089D}" srcOrd="0" destOrd="0" presId="urn:microsoft.com/office/officeart/2005/8/layout/orgChart1"/>
    <dgm:cxn modelId="{65C63296-AD94-4AA2-8975-59D581A05CFB}" type="presParOf" srcId="{9C93C8FB-5738-40F1-A5BA-863A1AC49423}" destId="{2C4D9FA7-B234-4F25-8AED-104C8F49828A}" srcOrd="1" destOrd="0" presId="urn:microsoft.com/office/officeart/2005/8/layout/orgChart1"/>
    <dgm:cxn modelId="{B1D11C8B-ECA2-40B7-B62C-E6CC11D3E6B6}" type="presParOf" srcId="{D00DE529-5235-45D9-B8D8-BCDF1A50F0B9}" destId="{1350960A-0DC4-408E-8C60-6327613C0418}" srcOrd="1" destOrd="0" presId="urn:microsoft.com/office/officeart/2005/8/layout/orgChart1"/>
    <dgm:cxn modelId="{57E6B0FD-B955-4188-B550-081148B4C294}" type="presParOf" srcId="{D00DE529-5235-45D9-B8D8-BCDF1A50F0B9}" destId="{6606ED26-A6C0-469B-AF12-F1D3B3B80221}" srcOrd="2" destOrd="0" presId="urn:microsoft.com/office/officeart/2005/8/layout/orgChart1"/>
    <dgm:cxn modelId="{08E4B140-3E89-4ACC-8329-655E562B7700}" type="presParOf" srcId="{257F3BCA-F37B-4F59-8FC1-BE5B65BA80E0}" destId="{47B3CEEF-714E-4F1A-9F3A-824638D0ED25}" srcOrd="2" destOrd="0" presId="urn:microsoft.com/office/officeart/2005/8/layout/orgChart1"/>
    <dgm:cxn modelId="{DBF11CB5-4CFA-4D3D-818F-D4C2156BCAC2}" type="presParOf" srcId="{47B3CEEF-714E-4F1A-9F3A-824638D0ED25}" destId="{DD76EDE3-84AA-4E4F-9CB2-9CF387407715}" srcOrd="0" destOrd="0" presId="urn:microsoft.com/office/officeart/2005/8/layout/orgChart1"/>
    <dgm:cxn modelId="{D87E286B-C134-4176-94B5-37C8DFC62CD0}" type="presParOf" srcId="{47B3CEEF-714E-4F1A-9F3A-824638D0ED25}" destId="{49093128-2213-4B5D-B85B-341AEBA0CA01}" srcOrd="1" destOrd="0" presId="urn:microsoft.com/office/officeart/2005/8/layout/orgChart1"/>
    <dgm:cxn modelId="{6E917164-B46E-4622-BBD3-350F550E868E}" type="presParOf" srcId="{49093128-2213-4B5D-B85B-341AEBA0CA01}" destId="{69963D8A-9E7C-4124-884E-936B94E847CD}" srcOrd="0" destOrd="0" presId="urn:microsoft.com/office/officeart/2005/8/layout/orgChart1"/>
    <dgm:cxn modelId="{DA377A84-32C4-4FD1-A35A-682FD4E47D44}" type="presParOf" srcId="{69963D8A-9E7C-4124-884E-936B94E847CD}" destId="{BAD29B51-BEB0-4DC5-B714-ED6E74970C40}" srcOrd="0" destOrd="0" presId="urn:microsoft.com/office/officeart/2005/8/layout/orgChart1"/>
    <dgm:cxn modelId="{CE66F56D-FA23-421F-A10F-DDE09514F063}" type="presParOf" srcId="{69963D8A-9E7C-4124-884E-936B94E847CD}" destId="{60C4DAAB-F152-492D-B7AE-4E1C070DC75D}" srcOrd="1" destOrd="0" presId="urn:microsoft.com/office/officeart/2005/8/layout/orgChart1"/>
    <dgm:cxn modelId="{8B7B636A-E6CE-4569-9792-B191E6D2156F}" type="presParOf" srcId="{49093128-2213-4B5D-B85B-341AEBA0CA01}" destId="{FECA8FEF-945F-473B-8FA9-368651F64697}" srcOrd="1" destOrd="0" presId="urn:microsoft.com/office/officeart/2005/8/layout/orgChart1"/>
    <dgm:cxn modelId="{1CB6F788-04FD-4389-8EF7-EA791BFC266A}" type="presParOf" srcId="{49093128-2213-4B5D-B85B-341AEBA0CA01}" destId="{D3A643C9-B5BF-4FF5-9B89-600977BA5BF9}" srcOrd="2" destOrd="0" presId="urn:microsoft.com/office/officeart/2005/8/layout/orgChart1"/>
    <dgm:cxn modelId="{58BF2EDF-8460-4E29-944E-D669D536A0AF}" type="presParOf" srcId="{47B3CEEF-714E-4F1A-9F3A-824638D0ED25}" destId="{341B7273-AF40-4C32-910F-02BA70B4F900}" srcOrd="2" destOrd="0" presId="urn:microsoft.com/office/officeart/2005/8/layout/orgChart1"/>
    <dgm:cxn modelId="{0B5D9C6D-5629-4425-8554-F63BEA4868C0}" type="presParOf" srcId="{47B3CEEF-714E-4F1A-9F3A-824638D0ED25}" destId="{8728F5B5-EAB9-4C50-BF38-15439645B68C}" srcOrd="3" destOrd="0" presId="urn:microsoft.com/office/officeart/2005/8/layout/orgChart1"/>
    <dgm:cxn modelId="{2FB7C9C3-8D66-4E39-B8CB-37C7B50319CF}" type="presParOf" srcId="{8728F5B5-EAB9-4C50-BF38-15439645B68C}" destId="{0F072971-306F-41FD-9D60-65AE01166C64}" srcOrd="0" destOrd="0" presId="urn:microsoft.com/office/officeart/2005/8/layout/orgChart1"/>
    <dgm:cxn modelId="{446128A3-2FAB-4052-AB8D-76B86001EF25}" type="presParOf" srcId="{0F072971-306F-41FD-9D60-65AE01166C64}" destId="{8D83D64C-0574-4D1D-BF06-70C286839014}" srcOrd="0" destOrd="0" presId="urn:microsoft.com/office/officeart/2005/8/layout/orgChart1"/>
    <dgm:cxn modelId="{645EACE2-E54E-4F53-A94C-B8FD60DD2DBB}" type="presParOf" srcId="{0F072971-306F-41FD-9D60-65AE01166C64}" destId="{AC2EF787-8984-4A34-BC64-A60E2D005766}" srcOrd="1" destOrd="0" presId="urn:microsoft.com/office/officeart/2005/8/layout/orgChart1"/>
    <dgm:cxn modelId="{8360B6BA-617A-4FE1-8E10-6FD859C25FD3}" type="presParOf" srcId="{8728F5B5-EAB9-4C50-BF38-15439645B68C}" destId="{BB48DB8C-5C91-4DA0-BAD7-4549605EA3DF}" srcOrd="1" destOrd="0" presId="urn:microsoft.com/office/officeart/2005/8/layout/orgChart1"/>
    <dgm:cxn modelId="{695FD4A4-4371-4875-B9B7-C28520F79B15}" type="presParOf" srcId="{8728F5B5-EAB9-4C50-BF38-15439645B68C}" destId="{B0869917-CD19-4FFF-8015-D4959E1858E3}" srcOrd="2" destOrd="0" presId="urn:microsoft.com/office/officeart/2005/8/layout/orgChart1"/>
    <dgm:cxn modelId="{FDEFE173-A5B8-4B7D-B14B-0DDF3E7B2F41}" type="presParOf" srcId="{47B3CEEF-714E-4F1A-9F3A-824638D0ED25}" destId="{5AA66AB7-7194-4698-90C4-3414FC555C4D}" srcOrd="4" destOrd="0" presId="urn:microsoft.com/office/officeart/2005/8/layout/orgChart1"/>
    <dgm:cxn modelId="{2D915886-9E26-47D4-B28A-493CFB1A2DF7}" type="presParOf" srcId="{47B3CEEF-714E-4F1A-9F3A-824638D0ED25}" destId="{54A2640B-5C6B-4686-B1C5-43E4AF9EA83E}" srcOrd="5" destOrd="0" presId="urn:microsoft.com/office/officeart/2005/8/layout/orgChart1"/>
    <dgm:cxn modelId="{2C39BD3D-038C-44C3-A01E-0B41E9B80C1F}" type="presParOf" srcId="{54A2640B-5C6B-4686-B1C5-43E4AF9EA83E}" destId="{275DEB7E-CC3C-48DA-80E5-CDFA43850F35}" srcOrd="0" destOrd="0" presId="urn:microsoft.com/office/officeart/2005/8/layout/orgChart1"/>
    <dgm:cxn modelId="{56BAC84E-F101-41AE-9AFD-57232D102526}" type="presParOf" srcId="{275DEB7E-CC3C-48DA-80E5-CDFA43850F35}" destId="{34FD5BEE-9C96-4CA0-9AF6-E24242D18EAC}" srcOrd="0" destOrd="0" presId="urn:microsoft.com/office/officeart/2005/8/layout/orgChart1"/>
    <dgm:cxn modelId="{BC179312-6DF6-4280-8580-74C1A7F0447A}" type="presParOf" srcId="{275DEB7E-CC3C-48DA-80E5-CDFA43850F35}" destId="{0D161C87-7A81-4393-A777-1173EF27A3A8}" srcOrd="1" destOrd="0" presId="urn:microsoft.com/office/officeart/2005/8/layout/orgChart1"/>
    <dgm:cxn modelId="{88BAF287-DF5A-4D99-B27E-FA5023625C71}" type="presParOf" srcId="{54A2640B-5C6B-4686-B1C5-43E4AF9EA83E}" destId="{5CD57A2E-21F4-431E-8C8D-C89CE6A18DC9}" srcOrd="1" destOrd="0" presId="urn:microsoft.com/office/officeart/2005/8/layout/orgChart1"/>
    <dgm:cxn modelId="{F451749E-B3FE-4A26-A8A4-290834EC6596}" type="presParOf" srcId="{54A2640B-5C6B-4686-B1C5-43E4AF9EA83E}" destId="{0D19E9FD-173C-4CE8-A1DA-1BAC503CAA0F}" srcOrd="2" destOrd="0" presId="urn:microsoft.com/office/officeart/2005/8/layout/orgChart1"/>
    <dgm:cxn modelId="{985799A9-5A97-4190-B41D-49CC7163EADA}" type="presParOf" srcId="{47B3CEEF-714E-4F1A-9F3A-824638D0ED25}" destId="{19E59FD1-A2BD-4ABC-A0A4-0C00C9B68CA4}" srcOrd="6" destOrd="0" presId="urn:microsoft.com/office/officeart/2005/8/layout/orgChart1"/>
    <dgm:cxn modelId="{46B2691C-44C6-4E65-881A-B8B5DE72BAB2}" type="presParOf" srcId="{47B3CEEF-714E-4F1A-9F3A-824638D0ED25}" destId="{F9F1EB02-7129-4BE7-B453-2381A4BB90FB}" srcOrd="7" destOrd="0" presId="urn:microsoft.com/office/officeart/2005/8/layout/orgChart1"/>
    <dgm:cxn modelId="{A077DDC9-8B7C-45E6-8E65-8F0ACD557467}" type="presParOf" srcId="{F9F1EB02-7129-4BE7-B453-2381A4BB90FB}" destId="{C98D929C-3C27-401B-8BF3-DCC8549D0EB9}" srcOrd="0" destOrd="0" presId="urn:microsoft.com/office/officeart/2005/8/layout/orgChart1"/>
    <dgm:cxn modelId="{A1F63EBB-8AA4-492A-AC70-65D503583B1B}" type="presParOf" srcId="{C98D929C-3C27-401B-8BF3-DCC8549D0EB9}" destId="{72E6E2E8-38D5-46B8-A8D7-35C48935C414}" srcOrd="0" destOrd="0" presId="urn:microsoft.com/office/officeart/2005/8/layout/orgChart1"/>
    <dgm:cxn modelId="{9A309BC9-8A2C-487D-A5CB-A05D35B780E0}" type="presParOf" srcId="{C98D929C-3C27-401B-8BF3-DCC8549D0EB9}" destId="{AAEC425C-B8F5-4D5A-8B52-D05247430FC6}" srcOrd="1" destOrd="0" presId="urn:microsoft.com/office/officeart/2005/8/layout/orgChart1"/>
    <dgm:cxn modelId="{32A0165F-0FF0-4A5C-AB27-5E0E47929195}" type="presParOf" srcId="{F9F1EB02-7129-4BE7-B453-2381A4BB90FB}" destId="{A50F207D-347C-4DBC-8ED0-2D80E7E00A49}" srcOrd="1" destOrd="0" presId="urn:microsoft.com/office/officeart/2005/8/layout/orgChart1"/>
    <dgm:cxn modelId="{24B51077-86B4-40AC-BABB-03F31C40E8E7}" type="presParOf" srcId="{F9F1EB02-7129-4BE7-B453-2381A4BB90FB}" destId="{341202CB-773F-49A2-B654-1D6F57F2CC8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BB09BB47-3E4C-49E5-A6D9-1451B7276B1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50BC66F1-6972-47A8-A495-5E630137B04D}">
      <dgm:prSet phldrT="[Texto]" custT="1"/>
      <dgm:spPr/>
      <dgm:t>
        <a:bodyPr/>
        <a:lstStyle/>
        <a:p>
          <a:r>
            <a:rPr lang="es-ES" sz="1200" dirty="0" smtClean="0"/>
            <a:t>Coordinador(a) Administrativo(a) Parques Públicos</a:t>
          </a:r>
        </a:p>
      </dgm:t>
    </dgm:pt>
    <dgm:pt modelId="{38AF4E0B-A8EA-4738-858D-06A00475FD3A}" type="parTrans" cxnId="{B32F9806-BEDC-4861-BC17-15E795FF7E59}">
      <dgm:prSet/>
      <dgm:spPr/>
      <dgm:t>
        <a:bodyPr/>
        <a:lstStyle/>
        <a:p>
          <a:endParaRPr lang="es-ES" sz="1200"/>
        </a:p>
      </dgm:t>
    </dgm:pt>
    <dgm:pt modelId="{D6546B46-6D01-4825-A026-101B97C54BC7}" type="sibTrans" cxnId="{B32F9806-BEDC-4861-BC17-15E795FF7E59}">
      <dgm:prSet/>
      <dgm:spPr/>
      <dgm:t>
        <a:bodyPr/>
        <a:lstStyle/>
        <a:p>
          <a:endParaRPr lang="es-ES" sz="1200"/>
        </a:p>
      </dgm:t>
    </dgm:pt>
    <dgm:pt modelId="{DDBA9531-21BA-4408-94A8-1F5C4761E377}" type="asst">
      <dgm:prSet phldrT="[Texto]" custT="1"/>
      <dgm:spPr/>
      <dgm:t>
        <a:bodyPr/>
        <a:lstStyle/>
        <a:p>
          <a:r>
            <a:rPr lang="es-ES" sz="1200" dirty="0" smtClean="0"/>
            <a:t>Secretaria(o)</a:t>
          </a:r>
          <a:endParaRPr lang="es-ES" sz="1200" dirty="0"/>
        </a:p>
      </dgm:t>
    </dgm:pt>
    <dgm:pt modelId="{04089E58-3F7C-4348-8527-127E631F2C00}" type="parTrans" cxnId="{4DD6F468-C4EA-46DD-B41B-D91CAB990455}">
      <dgm:prSet/>
      <dgm:spPr/>
      <dgm:t>
        <a:bodyPr/>
        <a:lstStyle/>
        <a:p>
          <a:endParaRPr lang="es-ES" sz="1200"/>
        </a:p>
      </dgm:t>
    </dgm:pt>
    <dgm:pt modelId="{8DED9667-A0AB-4FA4-869E-10DAFD958045}" type="sibTrans" cxnId="{4DD6F468-C4EA-46DD-B41B-D91CAB990455}">
      <dgm:prSet/>
      <dgm:spPr/>
      <dgm:t>
        <a:bodyPr/>
        <a:lstStyle/>
        <a:p>
          <a:endParaRPr lang="es-ES" sz="1200"/>
        </a:p>
      </dgm:t>
    </dgm:pt>
    <dgm:pt modelId="{319CCDD4-5994-4608-B8F1-FF5AEC8A5C48}">
      <dgm:prSet phldrT="[Texto]" custT="1"/>
      <dgm:spPr/>
      <dgm:t>
        <a:bodyPr/>
        <a:lstStyle/>
        <a:p>
          <a:r>
            <a:rPr lang="es-ES" sz="1200" dirty="0" smtClean="0"/>
            <a:t>Jefe(a) Recursos Humanos Parques Públicos </a:t>
          </a:r>
        </a:p>
      </dgm:t>
    </dgm:pt>
    <dgm:pt modelId="{AB029769-1963-4D2B-B4CD-73BEB9575B6C}" type="parTrans" cxnId="{DFA3A1CF-1C35-43A4-859E-FD4C03816913}">
      <dgm:prSet/>
      <dgm:spPr/>
      <dgm:t>
        <a:bodyPr/>
        <a:lstStyle/>
        <a:p>
          <a:endParaRPr lang="es-ES" sz="1200"/>
        </a:p>
      </dgm:t>
    </dgm:pt>
    <dgm:pt modelId="{5FF67158-0694-48E5-8139-C22E7FA61B05}" type="sibTrans" cxnId="{DFA3A1CF-1C35-43A4-859E-FD4C03816913}">
      <dgm:prSet/>
      <dgm:spPr/>
      <dgm:t>
        <a:bodyPr/>
        <a:lstStyle/>
        <a:p>
          <a:endParaRPr lang="es-ES" sz="1200"/>
        </a:p>
      </dgm:t>
    </dgm:pt>
    <dgm:pt modelId="{5E0D6310-3F40-457F-8E09-95576AC683B9}">
      <dgm:prSet phldrT="[Texto]" custT="1"/>
      <dgm:spPr/>
      <dgm:t>
        <a:bodyPr/>
        <a:lstStyle/>
        <a:p>
          <a:r>
            <a:rPr lang="es-ES" sz="1200" dirty="0" smtClean="0"/>
            <a:t>Auxiliar Administrativo(a)</a:t>
          </a:r>
          <a:endParaRPr lang="es-ES" sz="1200" dirty="0"/>
        </a:p>
      </dgm:t>
    </dgm:pt>
    <dgm:pt modelId="{276CA5CC-8862-4B93-9D7F-317649DECFA1}" type="parTrans" cxnId="{CA0BC2C3-ED31-41BC-B373-89D31576616C}">
      <dgm:prSet/>
      <dgm:spPr/>
      <dgm:t>
        <a:bodyPr/>
        <a:lstStyle/>
        <a:p>
          <a:endParaRPr lang="es-ES" sz="1200"/>
        </a:p>
      </dgm:t>
    </dgm:pt>
    <dgm:pt modelId="{4EB0A9F7-BD3F-471D-9895-51F1BA2A71B9}" type="sibTrans" cxnId="{CA0BC2C3-ED31-41BC-B373-89D31576616C}">
      <dgm:prSet/>
      <dgm:spPr/>
      <dgm:t>
        <a:bodyPr/>
        <a:lstStyle/>
        <a:p>
          <a:endParaRPr lang="es-ES" sz="1200"/>
        </a:p>
      </dgm:t>
    </dgm:pt>
    <dgm:pt modelId="{B15B278C-2F0A-4796-A7D5-9A8E1314F52B}">
      <dgm:prSet phldrT="[Texto]" custT="1"/>
      <dgm:spPr/>
      <dgm:t>
        <a:bodyPr/>
        <a:lstStyle/>
        <a:p>
          <a:r>
            <a:rPr lang="es-ES" sz="1200" dirty="0" smtClean="0"/>
            <a:t>Jefe(a) Comercial y Eventos Parques Públicos</a:t>
          </a:r>
        </a:p>
        <a:p>
          <a:r>
            <a:rPr lang="es-ES" sz="1200" dirty="0" smtClean="0"/>
            <a:t>18705</a:t>
          </a:r>
          <a:endParaRPr lang="es-ES" sz="1200" dirty="0"/>
        </a:p>
      </dgm:t>
    </dgm:pt>
    <dgm:pt modelId="{051BC799-FA73-4EA8-A8A3-9BE48B9241E8}" type="parTrans" cxnId="{D0889523-09C2-4D50-9B03-B4BB5BE07B99}">
      <dgm:prSet/>
      <dgm:spPr/>
      <dgm:t>
        <a:bodyPr/>
        <a:lstStyle/>
        <a:p>
          <a:endParaRPr lang="es-ES" sz="1200"/>
        </a:p>
      </dgm:t>
    </dgm:pt>
    <dgm:pt modelId="{5DE053FB-EF97-44C5-A4B0-3F13CF21900F}" type="sibTrans" cxnId="{D0889523-09C2-4D50-9B03-B4BB5BE07B99}">
      <dgm:prSet/>
      <dgm:spPr/>
      <dgm:t>
        <a:bodyPr/>
        <a:lstStyle/>
        <a:p>
          <a:endParaRPr lang="es-ES" sz="1200"/>
        </a:p>
      </dgm:t>
    </dgm:pt>
    <dgm:pt modelId="{6FD29BC8-36D7-41F9-A602-37F4EF13164C}" type="asst">
      <dgm:prSet custT="1"/>
      <dgm:spPr/>
      <dgm:t>
        <a:bodyPr/>
        <a:lstStyle/>
        <a:p>
          <a:r>
            <a:rPr lang="es-ES" sz="1200" dirty="0" smtClean="0"/>
            <a:t>Oficial Administrativo(a)</a:t>
          </a:r>
          <a:endParaRPr lang="es-ES" sz="1200" dirty="0"/>
        </a:p>
      </dgm:t>
    </dgm:pt>
    <dgm:pt modelId="{3DA154C7-3B6D-4455-8630-A2932E2912A5}" type="parTrans" cxnId="{D16E533E-48C5-4A10-9E5D-C29A5AE731CB}">
      <dgm:prSet/>
      <dgm:spPr/>
      <dgm:t>
        <a:bodyPr/>
        <a:lstStyle/>
        <a:p>
          <a:endParaRPr lang="es-ES" sz="1200"/>
        </a:p>
      </dgm:t>
    </dgm:pt>
    <dgm:pt modelId="{1A91B272-AC04-4AD7-AD93-5E1F0677BFA5}" type="sibTrans" cxnId="{D16E533E-48C5-4A10-9E5D-C29A5AE731CB}">
      <dgm:prSet/>
      <dgm:spPr/>
      <dgm:t>
        <a:bodyPr/>
        <a:lstStyle/>
        <a:p>
          <a:endParaRPr lang="es-ES" sz="1200"/>
        </a:p>
      </dgm:t>
    </dgm:pt>
    <dgm:pt modelId="{715FFAB6-3E40-4B10-9632-1035957FE36B}" type="asst">
      <dgm:prSet custT="1"/>
      <dgm:spPr/>
      <dgm:t>
        <a:bodyPr/>
        <a:lstStyle/>
        <a:p>
          <a:r>
            <a:rPr lang="es-ES" sz="1200" dirty="0" smtClean="0"/>
            <a:t>Auxiliar</a:t>
          </a:r>
        </a:p>
      </dgm:t>
    </dgm:pt>
    <dgm:pt modelId="{9192F054-BED4-4D5A-9F4F-2D1904268D75}" type="parTrans" cxnId="{E4A901EE-9E2E-48C1-A5EC-32A4018B8767}">
      <dgm:prSet/>
      <dgm:spPr/>
      <dgm:t>
        <a:bodyPr/>
        <a:lstStyle/>
        <a:p>
          <a:endParaRPr lang="es-ES" sz="1200"/>
        </a:p>
      </dgm:t>
    </dgm:pt>
    <dgm:pt modelId="{ADEB06C7-0DE8-485C-8BE9-9A147700E29A}" type="sibTrans" cxnId="{E4A901EE-9E2E-48C1-A5EC-32A4018B8767}">
      <dgm:prSet/>
      <dgm:spPr/>
      <dgm:t>
        <a:bodyPr/>
        <a:lstStyle/>
        <a:p>
          <a:endParaRPr lang="es-ES" sz="1200"/>
        </a:p>
      </dgm:t>
    </dgm:pt>
    <dgm:pt modelId="{2A8787FA-AF0A-44F2-81CA-A5A1B8ED27CC}">
      <dgm:prSet custT="1"/>
      <dgm:spPr/>
      <dgm:t>
        <a:bodyPr/>
        <a:lstStyle/>
        <a:p>
          <a:r>
            <a:rPr lang="es-ES" sz="1200" dirty="0" smtClean="0"/>
            <a:t>Oficial Administrativo(a)</a:t>
          </a:r>
        </a:p>
      </dgm:t>
    </dgm:pt>
    <dgm:pt modelId="{C384FE15-709E-4873-8D4D-8E3C45037A5B}" type="parTrans" cxnId="{AD09FD57-3975-4470-80E9-0E71680B4847}">
      <dgm:prSet/>
      <dgm:spPr/>
      <dgm:t>
        <a:bodyPr/>
        <a:lstStyle/>
        <a:p>
          <a:endParaRPr lang="es-ES" sz="1200"/>
        </a:p>
      </dgm:t>
    </dgm:pt>
    <dgm:pt modelId="{0DB725D8-5376-4F38-BEC1-180BCCEFE2CB}" type="sibTrans" cxnId="{AD09FD57-3975-4470-80E9-0E71680B4847}">
      <dgm:prSet/>
      <dgm:spPr/>
      <dgm:t>
        <a:bodyPr/>
        <a:lstStyle/>
        <a:p>
          <a:endParaRPr lang="es-ES" sz="1200"/>
        </a:p>
      </dgm:t>
    </dgm:pt>
    <dgm:pt modelId="{B46A3595-CB4F-491E-A7B8-C879A356779B}">
      <dgm:prSet custT="1"/>
      <dgm:spPr/>
      <dgm:t>
        <a:bodyPr/>
        <a:lstStyle/>
        <a:p>
          <a:r>
            <a:rPr lang="es-ES" sz="1200" dirty="0" smtClean="0"/>
            <a:t>Secretaria / B</a:t>
          </a:r>
        </a:p>
      </dgm:t>
    </dgm:pt>
    <dgm:pt modelId="{83E2D857-861B-4161-A596-E7E405F3E7F0}" type="parTrans" cxnId="{8A23ABB2-03E4-4591-A1CB-14C3CB8698F3}">
      <dgm:prSet/>
      <dgm:spPr/>
      <dgm:t>
        <a:bodyPr/>
        <a:lstStyle/>
        <a:p>
          <a:endParaRPr lang="es-ES" sz="1200"/>
        </a:p>
      </dgm:t>
    </dgm:pt>
    <dgm:pt modelId="{F13547CE-76C2-479C-83CC-12F56512EF2F}" type="sibTrans" cxnId="{8A23ABB2-03E4-4591-A1CB-14C3CB8698F3}">
      <dgm:prSet/>
      <dgm:spPr/>
      <dgm:t>
        <a:bodyPr/>
        <a:lstStyle/>
        <a:p>
          <a:endParaRPr lang="es-ES" sz="1200"/>
        </a:p>
      </dgm:t>
    </dgm:pt>
    <dgm:pt modelId="{35C95B62-5759-44F7-8D04-50753F7B7E67}">
      <dgm:prSet custT="1"/>
      <dgm:spPr/>
      <dgm:t>
        <a:bodyPr/>
        <a:lstStyle/>
        <a:p>
          <a:r>
            <a:rPr lang="es-ES" sz="1200" dirty="0" smtClean="0"/>
            <a:t>Auxiliares Administrativos(as</a:t>
          </a:r>
          <a:r>
            <a:rPr lang="es-ES" sz="1200" smtClean="0"/>
            <a:t>) </a:t>
          </a:r>
          <a:endParaRPr lang="es-ES" sz="1200" dirty="0" smtClean="0"/>
        </a:p>
      </dgm:t>
    </dgm:pt>
    <dgm:pt modelId="{8AD5B098-32DC-4AF5-ACA8-8EE4929E7296}" type="parTrans" cxnId="{24E5F3E3-5DD9-4814-B8F0-49093B91175B}">
      <dgm:prSet/>
      <dgm:spPr/>
      <dgm:t>
        <a:bodyPr/>
        <a:lstStyle/>
        <a:p>
          <a:endParaRPr lang="es-ES" sz="1200"/>
        </a:p>
      </dgm:t>
    </dgm:pt>
    <dgm:pt modelId="{42CF498B-1582-404F-B14D-B30AADF0CA25}" type="sibTrans" cxnId="{24E5F3E3-5DD9-4814-B8F0-49093B91175B}">
      <dgm:prSet/>
      <dgm:spPr/>
      <dgm:t>
        <a:bodyPr/>
        <a:lstStyle/>
        <a:p>
          <a:endParaRPr lang="es-ES" sz="1200"/>
        </a:p>
      </dgm:t>
    </dgm:pt>
    <dgm:pt modelId="{0B369ED2-0E40-49DE-AFAB-1641BDC5F59B}">
      <dgm:prSet custT="1"/>
      <dgm:spPr/>
      <dgm:t>
        <a:bodyPr/>
        <a:lstStyle/>
        <a:p>
          <a:r>
            <a:rPr lang="es-ES" sz="1200" dirty="0" smtClean="0"/>
            <a:t>Auxiliar</a:t>
          </a:r>
        </a:p>
        <a:p>
          <a:r>
            <a:rPr lang="es-ES" sz="1200" dirty="0" smtClean="0"/>
            <a:t>105910</a:t>
          </a:r>
          <a:endParaRPr lang="es-ES" sz="1200" dirty="0"/>
        </a:p>
      </dgm:t>
    </dgm:pt>
    <dgm:pt modelId="{01994870-8E9C-4842-8CD0-1426CF13A135}" type="parTrans" cxnId="{541AD863-01D2-4217-9419-947084E2B9F1}">
      <dgm:prSet/>
      <dgm:spPr/>
      <dgm:t>
        <a:bodyPr/>
        <a:lstStyle/>
        <a:p>
          <a:endParaRPr lang="es-ES" sz="1200"/>
        </a:p>
      </dgm:t>
    </dgm:pt>
    <dgm:pt modelId="{E7E5169B-F8EF-4597-9FC3-9A32C3703471}" type="sibTrans" cxnId="{541AD863-01D2-4217-9419-947084E2B9F1}">
      <dgm:prSet/>
      <dgm:spPr/>
      <dgm:t>
        <a:bodyPr/>
        <a:lstStyle/>
        <a:p>
          <a:endParaRPr lang="es-ES" sz="1200"/>
        </a:p>
      </dgm:t>
    </dgm:pt>
    <dgm:pt modelId="{BEE569A5-4943-4566-9878-339128928181}">
      <dgm:prSet custT="1"/>
      <dgm:spPr/>
      <dgm:t>
        <a:bodyPr/>
        <a:lstStyle/>
        <a:p>
          <a:r>
            <a:rPr lang="es-ES" sz="1200" dirty="0" smtClean="0"/>
            <a:t>Encargado(a) de Área 101013</a:t>
          </a:r>
          <a:endParaRPr lang="es-ES" sz="1200" dirty="0"/>
        </a:p>
      </dgm:t>
    </dgm:pt>
    <dgm:pt modelId="{A24B62E3-B91D-4B43-A8F1-2ED90C429A21}" type="parTrans" cxnId="{3C682B31-43B8-4BC6-BB57-5918DCB8297C}">
      <dgm:prSet/>
      <dgm:spPr/>
      <dgm:t>
        <a:bodyPr/>
        <a:lstStyle/>
        <a:p>
          <a:endParaRPr lang="es-ES" sz="1200"/>
        </a:p>
      </dgm:t>
    </dgm:pt>
    <dgm:pt modelId="{1BD7B994-1371-41E0-A4A8-F003237C3D5C}" type="sibTrans" cxnId="{3C682B31-43B8-4BC6-BB57-5918DCB8297C}">
      <dgm:prSet/>
      <dgm:spPr/>
      <dgm:t>
        <a:bodyPr/>
        <a:lstStyle/>
        <a:p>
          <a:endParaRPr lang="es-ES" sz="1200"/>
        </a:p>
      </dgm:t>
    </dgm:pt>
    <dgm:pt modelId="{3CD2C6AC-324B-4C45-83C6-F7507871B14F}">
      <dgm:prSet custT="1"/>
      <dgm:spPr/>
      <dgm:t>
        <a:bodyPr/>
        <a:lstStyle/>
        <a:p>
          <a:r>
            <a:rPr lang="es-ES" sz="1200" dirty="0" smtClean="0"/>
            <a:t>Vigilante</a:t>
          </a:r>
        </a:p>
        <a:p>
          <a:r>
            <a:rPr lang="es-ES" sz="1200" dirty="0" smtClean="0"/>
            <a:t>21648</a:t>
          </a:r>
          <a:endParaRPr lang="es-ES" sz="1200" dirty="0"/>
        </a:p>
      </dgm:t>
    </dgm:pt>
    <dgm:pt modelId="{293F3F57-6303-466F-BB94-3ED1D887C257}" type="parTrans" cxnId="{DA05B844-7F2B-417D-B1E7-1F1A2548E8AC}">
      <dgm:prSet/>
      <dgm:spPr/>
      <dgm:t>
        <a:bodyPr/>
        <a:lstStyle/>
        <a:p>
          <a:endParaRPr lang="es-ES" sz="1200"/>
        </a:p>
      </dgm:t>
    </dgm:pt>
    <dgm:pt modelId="{A5EDE8C3-B31F-4885-99C3-17FB3257A9C2}" type="sibTrans" cxnId="{DA05B844-7F2B-417D-B1E7-1F1A2548E8AC}">
      <dgm:prSet/>
      <dgm:spPr/>
      <dgm:t>
        <a:bodyPr/>
        <a:lstStyle/>
        <a:p>
          <a:endParaRPr lang="es-ES" sz="1200"/>
        </a:p>
      </dgm:t>
    </dgm:pt>
    <dgm:pt modelId="{25085979-4757-4EB5-81FB-D0FBB980CC39}" type="pres">
      <dgm:prSet presAssocID="{BB09BB47-3E4C-49E5-A6D9-1451B7276B1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DFAA0E0-0C79-4BAC-BB48-852FFE3B91A3}" type="pres">
      <dgm:prSet presAssocID="{50BC66F1-6972-47A8-A495-5E630137B04D}" presName="hierRoot1" presStyleCnt="0">
        <dgm:presLayoutVars>
          <dgm:hierBranch val="init"/>
        </dgm:presLayoutVars>
      </dgm:prSet>
      <dgm:spPr/>
    </dgm:pt>
    <dgm:pt modelId="{B4EEFD3B-2DB3-4FF4-9E1E-A9BAC2016F8E}" type="pres">
      <dgm:prSet presAssocID="{50BC66F1-6972-47A8-A495-5E630137B04D}" presName="rootComposite1" presStyleCnt="0"/>
      <dgm:spPr/>
    </dgm:pt>
    <dgm:pt modelId="{B77486C2-4A82-4E03-B0C5-3D7D01EB7C6D}" type="pres">
      <dgm:prSet presAssocID="{50BC66F1-6972-47A8-A495-5E630137B04D}" presName="rootText1" presStyleLbl="node0" presStyleIdx="0" presStyleCnt="1" custScaleX="1958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CD8395-7E3D-4EC2-B9A0-5A6059718342}" type="pres">
      <dgm:prSet presAssocID="{50BC66F1-6972-47A8-A495-5E630137B04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18C40B-051A-49A4-B4BE-A212AE964AD5}" type="pres">
      <dgm:prSet presAssocID="{50BC66F1-6972-47A8-A495-5E630137B04D}" presName="hierChild2" presStyleCnt="0"/>
      <dgm:spPr/>
    </dgm:pt>
    <dgm:pt modelId="{2BE1539C-220E-4EDD-969C-DC90F1575589}" type="pres">
      <dgm:prSet presAssocID="{AB029769-1963-4D2B-B4CD-73BEB9575B6C}" presName="Name37" presStyleLbl="parChTrans1D2" presStyleIdx="0" presStyleCnt="6"/>
      <dgm:spPr/>
      <dgm:t>
        <a:bodyPr/>
        <a:lstStyle/>
        <a:p>
          <a:endParaRPr lang="es-ES"/>
        </a:p>
      </dgm:t>
    </dgm:pt>
    <dgm:pt modelId="{154FE663-D7B0-491C-8D67-6BD161F30D5C}" type="pres">
      <dgm:prSet presAssocID="{319CCDD4-5994-4608-B8F1-FF5AEC8A5C48}" presName="hierRoot2" presStyleCnt="0">
        <dgm:presLayoutVars>
          <dgm:hierBranch/>
        </dgm:presLayoutVars>
      </dgm:prSet>
      <dgm:spPr/>
    </dgm:pt>
    <dgm:pt modelId="{1FF2E561-E1A2-4C8F-9FE8-6C460FFAEFCB}" type="pres">
      <dgm:prSet presAssocID="{319CCDD4-5994-4608-B8F1-FF5AEC8A5C48}" presName="rootComposite" presStyleCnt="0"/>
      <dgm:spPr/>
    </dgm:pt>
    <dgm:pt modelId="{D606F3BC-9C2A-4FFB-9D0C-D56A9C12EAB4}" type="pres">
      <dgm:prSet presAssocID="{319CCDD4-5994-4608-B8F1-FF5AEC8A5C48}" presName="rootText" presStyleLbl="node2" presStyleIdx="0" presStyleCnt="3" custScaleX="1515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F09AD87-8258-4308-8C8A-22C24E1960AB}" type="pres">
      <dgm:prSet presAssocID="{319CCDD4-5994-4608-B8F1-FF5AEC8A5C48}" presName="rootConnector" presStyleLbl="node2" presStyleIdx="0" presStyleCnt="3"/>
      <dgm:spPr/>
      <dgm:t>
        <a:bodyPr/>
        <a:lstStyle/>
        <a:p>
          <a:endParaRPr lang="es-ES"/>
        </a:p>
      </dgm:t>
    </dgm:pt>
    <dgm:pt modelId="{B026C0F3-4356-4C37-9131-CB1AD6B4708E}" type="pres">
      <dgm:prSet presAssocID="{319CCDD4-5994-4608-B8F1-FF5AEC8A5C48}" presName="hierChild4" presStyleCnt="0"/>
      <dgm:spPr/>
    </dgm:pt>
    <dgm:pt modelId="{5CFBDEF4-C55E-46AE-B9A9-3D2A7EA8BCF9}" type="pres">
      <dgm:prSet presAssocID="{C384FE15-709E-4873-8D4D-8E3C45037A5B}" presName="Name35" presStyleLbl="parChTrans1D3" presStyleIdx="0" presStyleCnt="3"/>
      <dgm:spPr/>
      <dgm:t>
        <a:bodyPr/>
        <a:lstStyle/>
        <a:p>
          <a:endParaRPr lang="es-ES"/>
        </a:p>
      </dgm:t>
    </dgm:pt>
    <dgm:pt modelId="{2610A5EB-7217-4D30-8308-EE2C30F14942}" type="pres">
      <dgm:prSet presAssocID="{2A8787FA-AF0A-44F2-81CA-A5A1B8ED27CC}" presName="hierRoot2" presStyleCnt="0">
        <dgm:presLayoutVars>
          <dgm:hierBranch val="init"/>
        </dgm:presLayoutVars>
      </dgm:prSet>
      <dgm:spPr/>
    </dgm:pt>
    <dgm:pt modelId="{F3EF12E4-429E-46F2-8596-57D9065595E1}" type="pres">
      <dgm:prSet presAssocID="{2A8787FA-AF0A-44F2-81CA-A5A1B8ED27CC}" presName="rootComposite" presStyleCnt="0"/>
      <dgm:spPr/>
    </dgm:pt>
    <dgm:pt modelId="{7B892517-3577-4B8C-A3A3-3FACF04C3128}" type="pres">
      <dgm:prSet presAssocID="{2A8787FA-AF0A-44F2-81CA-A5A1B8ED27CC}" presName="rootText" presStyleLbl="node3" presStyleIdx="0" presStyleCnt="3" custScaleX="1394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B701AAF-4CA3-4865-953E-8A02FF427E26}" type="pres">
      <dgm:prSet presAssocID="{2A8787FA-AF0A-44F2-81CA-A5A1B8ED27CC}" presName="rootConnector" presStyleLbl="node3" presStyleIdx="0" presStyleCnt="3"/>
      <dgm:spPr/>
      <dgm:t>
        <a:bodyPr/>
        <a:lstStyle/>
        <a:p>
          <a:endParaRPr lang="es-ES"/>
        </a:p>
      </dgm:t>
    </dgm:pt>
    <dgm:pt modelId="{44F8C632-23DE-4A34-AC82-D2BCF010F2A9}" type="pres">
      <dgm:prSet presAssocID="{2A8787FA-AF0A-44F2-81CA-A5A1B8ED27CC}" presName="hierChild4" presStyleCnt="0"/>
      <dgm:spPr/>
    </dgm:pt>
    <dgm:pt modelId="{A4D674AD-A9C9-46DA-8F9B-DA31E922582E}" type="pres">
      <dgm:prSet presAssocID="{2A8787FA-AF0A-44F2-81CA-A5A1B8ED27CC}" presName="hierChild5" presStyleCnt="0"/>
      <dgm:spPr/>
    </dgm:pt>
    <dgm:pt modelId="{EF0BFE18-257A-48B8-BA61-5A953686467F}" type="pres">
      <dgm:prSet presAssocID="{319CCDD4-5994-4608-B8F1-FF5AEC8A5C48}" presName="hierChild5" presStyleCnt="0"/>
      <dgm:spPr/>
    </dgm:pt>
    <dgm:pt modelId="{AB74465B-3DFC-4837-9465-E521DF2F50A3}" type="pres">
      <dgm:prSet presAssocID="{276CA5CC-8862-4B93-9D7F-317649DECFA1}" presName="Name37" presStyleLbl="parChTrans1D2" presStyleIdx="1" presStyleCnt="6"/>
      <dgm:spPr/>
      <dgm:t>
        <a:bodyPr/>
        <a:lstStyle/>
        <a:p>
          <a:endParaRPr lang="es-ES"/>
        </a:p>
      </dgm:t>
    </dgm:pt>
    <dgm:pt modelId="{DCCC09B0-B2D5-4B41-8CF4-BBC6577FD91E}" type="pres">
      <dgm:prSet presAssocID="{5E0D6310-3F40-457F-8E09-95576AC683B9}" presName="hierRoot2" presStyleCnt="0">
        <dgm:presLayoutVars>
          <dgm:hierBranch/>
        </dgm:presLayoutVars>
      </dgm:prSet>
      <dgm:spPr/>
    </dgm:pt>
    <dgm:pt modelId="{DB6A33CD-4286-48C3-AB82-2F38E554DEEB}" type="pres">
      <dgm:prSet presAssocID="{5E0D6310-3F40-457F-8E09-95576AC683B9}" presName="rootComposite" presStyleCnt="0"/>
      <dgm:spPr/>
    </dgm:pt>
    <dgm:pt modelId="{306E2A7A-EB19-4F17-8DB2-5642A516BD22}" type="pres">
      <dgm:prSet presAssocID="{5E0D6310-3F40-457F-8E09-95576AC683B9}" presName="rootText" presStyleLbl="node2" presStyleIdx="1" presStyleCnt="3" custScaleX="1515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358C1B-AB73-42C0-82EC-481FA6BC79C9}" type="pres">
      <dgm:prSet presAssocID="{5E0D6310-3F40-457F-8E09-95576AC683B9}" presName="rootConnector" presStyleLbl="node2" presStyleIdx="1" presStyleCnt="3"/>
      <dgm:spPr/>
      <dgm:t>
        <a:bodyPr/>
        <a:lstStyle/>
        <a:p>
          <a:endParaRPr lang="es-ES"/>
        </a:p>
      </dgm:t>
    </dgm:pt>
    <dgm:pt modelId="{B9DE251F-7A1C-485F-8FA7-02C38361744F}" type="pres">
      <dgm:prSet presAssocID="{5E0D6310-3F40-457F-8E09-95576AC683B9}" presName="hierChild4" presStyleCnt="0"/>
      <dgm:spPr/>
    </dgm:pt>
    <dgm:pt modelId="{80596E0D-5859-4818-85EA-A85862C930DC}" type="pres">
      <dgm:prSet presAssocID="{83E2D857-861B-4161-A596-E7E405F3E7F0}" presName="Name35" presStyleLbl="parChTrans1D3" presStyleIdx="1" presStyleCnt="3"/>
      <dgm:spPr/>
      <dgm:t>
        <a:bodyPr/>
        <a:lstStyle/>
        <a:p>
          <a:endParaRPr lang="es-ES"/>
        </a:p>
      </dgm:t>
    </dgm:pt>
    <dgm:pt modelId="{0549E67A-9DBA-4B6D-8FEE-CB6CB209A07E}" type="pres">
      <dgm:prSet presAssocID="{B46A3595-CB4F-491E-A7B8-C879A356779B}" presName="hierRoot2" presStyleCnt="0">
        <dgm:presLayoutVars>
          <dgm:hierBranch/>
        </dgm:presLayoutVars>
      </dgm:prSet>
      <dgm:spPr/>
    </dgm:pt>
    <dgm:pt modelId="{3C88A58F-61A7-4880-8BA5-59DAFDDFB342}" type="pres">
      <dgm:prSet presAssocID="{B46A3595-CB4F-491E-A7B8-C879A356779B}" presName="rootComposite" presStyleCnt="0"/>
      <dgm:spPr/>
    </dgm:pt>
    <dgm:pt modelId="{5DAC3151-D554-414A-BFFE-7B6B5CC07D2B}" type="pres">
      <dgm:prSet presAssocID="{B46A3595-CB4F-491E-A7B8-C879A356779B}" presName="rootText" presStyleLbl="node3" presStyleIdx="1" presStyleCnt="3" custScaleX="1394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316AC45-1EA0-43DD-9138-5275D26622F2}" type="pres">
      <dgm:prSet presAssocID="{B46A3595-CB4F-491E-A7B8-C879A356779B}" presName="rootConnector" presStyleLbl="node3" presStyleIdx="1" presStyleCnt="3"/>
      <dgm:spPr/>
      <dgm:t>
        <a:bodyPr/>
        <a:lstStyle/>
        <a:p>
          <a:endParaRPr lang="es-ES"/>
        </a:p>
      </dgm:t>
    </dgm:pt>
    <dgm:pt modelId="{E92FE9FD-29AA-474C-AF95-994EA2F7B621}" type="pres">
      <dgm:prSet presAssocID="{B46A3595-CB4F-491E-A7B8-C879A356779B}" presName="hierChild4" presStyleCnt="0"/>
      <dgm:spPr/>
    </dgm:pt>
    <dgm:pt modelId="{1D6DFC37-71C2-4670-B8FB-C300866B328D}" type="pres">
      <dgm:prSet presAssocID="{8AD5B098-32DC-4AF5-ACA8-8EE4929E7296}" presName="Name35" presStyleLbl="parChTrans1D4" presStyleIdx="0" presStyleCnt="3"/>
      <dgm:spPr/>
      <dgm:t>
        <a:bodyPr/>
        <a:lstStyle/>
        <a:p>
          <a:endParaRPr lang="es-ES"/>
        </a:p>
      </dgm:t>
    </dgm:pt>
    <dgm:pt modelId="{E7A405C4-7A48-4A26-A93E-29ADD250B8F0}" type="pres">
      <dgm:prSet presAssocID="{35C95B62-5759-44F7-8D04-50753F7B7E67}" presName="hierRoot2" presStyleCnt="0">
        <dgm:presLayoutVars>
          <dgm:hierBranch/>
        </dgm:presLayoutVars>
      </dgm:prSet>
      <dgm:spPr/>
    </dgm:pt>
    <dgm:pt modelId="{FCAFA85C-5ED9-4293-8C2E-212C69FA4C68}" type="pres">
      <dgm:prSet presAssocID="{35C95B62-5759-44F7-8D04-50753F7B7E67}" presName="rootComposite" presStyleCnt="0"/>
      <dgm:spPr/>
    </dgm:pt>
    <dgm:pt modelId="{7B20AA5B-78CC-4C28-AFCF-4E286E39B8BD}" type="pres">
      <dgm:prSet presAssocID="{35C95B62-5759-44F7-8D04-50753F7B7E67}" presName="rootText" presStyleLbl="node4" presStyleIdx="0" presStyleCnt="3" custScaleX="177938" custScaleY="934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2F4280-1EA7-4B52-B76E-DFA7CF92740A}" type="pres">
      <dgm:prSet presAssocID="{35C95B62-5759-44F7-8D04-50753F7B7E67}" presName="rootConnector" presStyleLbl="node4" presStyleIdx="0" presStyleCnt="3"/>
      <dgm:spPr/>
      <dgm:t>
        <a:bodyPr/>
        <a:lstStyle/>
        <a:p>
          <a:endParaRPr lang="es-ES"/>
        </a:p>
      </dgm:t>
    </dgm:pt>
    <dgm:pt modelId="{04109551-7E38-4010-A836-902FF338EF3D}" type="pres">
      <dgm:prSet presAssocID="{35C95B62-5759-44F7-8D04-50753F7B7E67}" presName="hierChild4" presStyleCnt="0"/>
      <dgm:spPr/>
    </dgm:pt>
    <dgm:pt modelId="{3837B98B-6462-4E8A-BE80-C6ED5BAAA8C0}" type="pres">
      <dgm:prSet presAssocID="{01994870-8E9C-4842-8CD0-1426CF13A135}" presName="Name35" presStyleLbl="parChTrans1D4" presStyleIdx="1" presStyleCnt="3"/>
      <dgm:spPr/>
      <dgm:t>
        <a:bodyPr/>
        <a:lstStyle/>
        <a:p>
          <a:endParaRPr lang="es-ES"/>
        </a:p>
      </dgm:t>
    </dgm:pt>
    <dgm:pt modelId="{090C16F9-7C55-4A1E-91BD-064C248E8263}" type="pres">
      <dgm:prSet presAssocID="{0B369ED2-0E40-49DE-AFAB-1641BDC5F59B}" presName="hierRoot2" presStyleCnt="0">
        <dgm:presLayoutVars>
          <dgm:hierBranch val="init"/>
        </dgm:presLayoutVars>
      </dgm:prSet>
      <dgm:spPr/>
    </dgm:pt>
    <dgm:pt modelId="{158A9541-7854-416A-A1BE-A35FF5D40EDA}" type="pres">
      <dgm:prSet presAssocID="{0B369ED2-0E40-49DE-AFAB-1641BDC5F59B}" presName="rootComposite" presStyleCnt="0"/>
      <dgm:spPr/>
    </dgm:pt>
    <dgm:pt modelId="{113BD770-A69E-4869-B277-EE52410E15C1}" type="pres">
      <dgm:prSet presAssocID="{0B369ED2-0E40-49DE-AFAB-1641BDC5F59B}" presName="rootText" presStyleLbl="node4" presStyleIdx="1" presStyleCnt="3" custScaleY="7119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99482A4-6A64-4B5D-8167-3CBCA6BE1B36}" type="pres">
      <dgm:prSet presAssocID="{0B369ED2-0E40-49DE-AFAB-1641BDC5F59B}" presName="rootConnector" presStyleLbl="node4" presStyleIdx="1" presStyleCnt="3"/>
      <dgm:spPr/>
      <dgm:t>
        <a:bodyPr/>
        <a:lstStyle/>
        <a:p>
          <a:endParaRPr lang="es-ES"/>
        </a:p>
      </dgm:t>
    </dgm:pt>
    <dgm:pt modelId="{98315980-5760-40FA-8191-5CEC134CC31C}" type="pres">
      <dgm:prSet presAssocID="{0B369ED2-0E40-49DE-AFAB-1641BDC5F59B}" presName="hierChild4" presStyleCnt="0"/>
      <dgm:spPr/>
    </dgm:pt>
    <dgm:pt modelId="{F746E9B3-6080-474B-B098-58B1D3BFA810}" type="pres">
      <dgm:prSet presAssocID="{0B369ED2-0E40-49DE-AFAB-1641BDC5F59B}" presName="hierChild5" presStyleCnt="0"/>
      <dgm:spPr/>
    </dgm:pt>
    <dgm:pt modelId="{41A5F91D-DBD3-4CED-82BF-6E17F9A9F9B2}" type="pres">
      <dgm:prSet presAssocID="{35C95B62-5759-44F7-8D04-50753F7B7E67}" presName="hierChild5" presStyleCnt="0"/>
      <dgm:spPr/>
    </dgm:pt>
    <dgm:pt modelId="{D279CEB5-1ADD-4D67-A7BE-D028D66F6A37}" type="pres">
      <dgm:prSet presAssocID="{B46A3595-CB4F-491E-A7B8-C879A356779B}" presName="hierChild5" presStyleCnt="0"/>
      <dgm:spPr/>
    </dgm:pt>
    <dgm:pt modelId="{307A48C7-FC0B-4045-A8FD-9BFAA10954E9}" type="pres">
      <dgm:prSet presAssocID="{5E0D6310-3F40-457F-8E09-95576AC683B9}" presName="hierChild5" presStyleCnt="0"/>
      <dgm:spPr/>
    </dgm:pt>
    <dgm:pt modelId="{5B478663-36DC-4E9A-AB24-3EE25C5A557B}" type="pres">
      <dgm:prSet presAssocID="{051BC799-FA73-4EA8-A8A3-9BE48B9241E8}" presName="Name37" presStyleLbl="parChTrans1D2" presStyleIdx="2" presStyleCnt="6"/>
      <dgm:spPr/>
      <dgm:t>
        <a:bodyPr/>
        <a:lstStyle/>
        <a:p>
          <a:endParaRPr lang="es-ES"/>
        </a:p>
      </dgm:t>
    </dgm:pt>
    <dgm:pt modelId="{79C87FB6-FCC0-4F6B-8FC4-DAADB294CA00}" type="pres">
      <dgm:prSet presAssocID="{B15B278C-2F0A-4796-A7D5-9A8E1314F52B}" presName="hierRoot2" presStyleCnt="0">
        <dgm:presLayoutVars>
          <dgm:hierBranch/>
        </dgm:presLayoutVars>
      </dgm:prSet>
      <dgm:spPr/>
    </dgm:pt>
    <dgm:pt modelId="{7A782432-B8C1-43CD-AD6A-C51FACE7680B}" type="pres">
      <dgm:prSet presAssocID="{B15B278C-2F0A-4796-A7D5-9A8E1314F52B}" presName="rootComposite" presStyleCnt="0"/>
      <dgm:spPr/>
    </dgm:pt>
    <dgm:pt modelId="{C8F37E45-4B33-4AB3-8F74-AFD39B512C1E}" type="pres">
      <dgm:prSet presAssocID="{B15B278C-2F0A-4796-A7D5-9A8E1314F52B}" presName="rootText" presStyleLbl="node2" presStyleIdx="2" presStyleCnt="3" custScaleX="1515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F8CB74-F939-4143-B398-F811FA727D0C}" type="pres">
      <dgm:prSet presAssocID="{B15B278C-2F0A-4796-A7D5-9A8E1314F52B}" presName="rootConnector" presStyleLbl="node2" presStyleIdx="2" presStyleCnt="3"/>
      <dgm:spPr/>
      <dgm:t>
        <a:bodyPr/>
        <a:lstStyle/>
        <a:p>
          <a:endParaRPr lang="es-ES"/>
        </a:p>
      </dgm:t>
    </dgm:pt>
    <dgm:pt modelId="{7A20E7B5-D873-406C-BCD8-5FA68C579031}" type="pres">
      <dgm:prSet presAssocID="{B15B278C-2F0A-4796-A7D5-9A8E1314F52B}" presName="hierChild4" presStyleCnt="0"/>
      <dgm:spPr/>
    </dgm:pt>
    <dgm:pt modelId="{A2C59E3B-B3BD-446C-BF78-9E8619E79F06}" type="pres">
      <dgm:prSet presAssocID="{A24B62E3-B91D-4B43-A8F1-2ED90C429A21}" presName="Name35" presStyleLbl="parChTrans1D3" presStyleIdx="2" presStyleCnt="3"/>
      <dgm:spPr/>
      <dgm:t>
        <a:bodyPr/>
        <a:lstStyle/>
        <a:p>
          <a:endParaRPr lang="es-ES"/>
        </a:p>
      </dgm:t>
    </dgm:pt>
    <dgm:pt modelId="{8650C809-06EF-491E-A3B7-D2FF1E139A48}" type="pres">
      <dgm:prSet presAssocID="{BEE569A5-4943-4566-9878-339128928181}" presName="hierRoot2" presStyleCnt="0">
        <dgm:presLayoutVars>
          <dgm:hierBranch/>
        </dgm:presLayoutVars>
      </dgm:prSet>
      <dgm:spPr/>
    </dgm:pt>
    <dgm:pt modelId="{908714DB-5FD6-497E-861B-33E09F696F48}" type="pres">
      <dgm:prSet presAssocID="{BEE569A5-4943-4566-9878-339128928181}" presName="rootComposite" presStyleCnt="0"/>
      <dgm:spPr/>
    </dgm:pt>
    <dgm:pt modelId="{72D245B5-78C7-4C06-BA51-0CEDF95A9E11}" type="pres">
      <dgm:prSet presAssocID="{BEE569A5-4943-4566-9878-339128928181}" presName="rootText" presStyleLbl="node3" presStyleIdx="2" presStyleCnt="3" custScaleX="1394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D2D6B1A-E6F5-41FD-B2C3-182C6845A0A2}" type="pres">
      <dgm:prSet presAssocID="{BEE569A5-4943-4566-9878-339128928181}" presName="rootConnector" presStyleLbl="node3" presStyleIdx="2" presStyleCnt="3"/>
      <dgm:spPr/>
      <dgm:t>
        <a:bodyPr/>
        <a:lstStyle/>
        <a:p>
          <a:endParaRPr lang="es-ES"/>
        </a:p>
      </dgm:t>
    </dgm:pt>
    <dgm:pt modelId="{84B9B91D-DA6F-46C2-8EB6-AE6BF28F1236}" type="pres">
      <dgm:prSet presAssocID="{BEE569A5-4943-4566-9878-339128928181}" presName="hierChild4" presStyleCnt="0"/>
      <dgm:spPr/>
    </dgm:pt>
    <dgm:pt modelId="{6AD3FB01-A0BD-4AE6-81D6-AB5568F06640}" type="pres">
      <dgm:prSet presAssocID="{293F3F57-6303-466F-BB94-3ED1D887C257}" presName="Name35" presStyleLbl="parChTrans1D4" presStyleIdx="2" presStyleCnt="3"/>
      <dgm:spPr/>
      <dgm:t>
        <a:bodyPr/>
        <a:lstStyle/>
        <a:p>
          <a:endParaRPr lang="es-ES"/>
        </a:p>
      </dgm:t>
    </dgm:pt>
    <dgm:pt modelId="{FABD9B58-A249-460F-9CB6-8F0EBF795DF6}" type="pres">
      <dgm:prSet presAssocID="{3CD2C6AC-324B-4C45-83C6-F7507871B14F}" presName="hierRoot2" presStyleCnt="0">
        <dgm:presLayoutVars>
          <dgm:hierBranch val="init"/>
        </dgm:presLayoutVars>
      </dgm:prSet>
      <dgm:spPr/>
    </dgm:pt>
    <dgm:pt modelId="{DD849BA6-81C5-4A0F-BA14-AA6EEFD7A31E}" type="pres">
      <dgm:prSet presAssocID="{3CD2C6AC-324B-4C45-83C6-F7507871B14F}" presName="rootComposite" presStyleCnt="0"/>
      <dgm:spPr/>
    </dgm:pt>
    <dgm:pt modelId="{D01BD23B-49AB-44C5-B624-42387677BFD9}" type="pres">
      <dgm:prSet presAssocID="{3CD2C6AC-324B-4C45-83C6-F7507871B14F}" presName="rootText" presStyleLbl="node4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C059BF-5F8D-47C9-81B5-472E7BDC9DB5}" type="pres">
      <dgm:prSet presAssocID="{3CD2C6AC-324B-4C45-83C6-F7507871B14F}" presName="rootConnector" presStyleLbl="node4" presStyleIdx="2" presStyleCnt="3"/>
      <dgm:spPr/>
      <dgm:t>
        <a:bodyPr/>
        <a:lstStyle/>
        <a:p>
          <a:endParaRPr lang="es-ES"/>
        </a:p>
      </dgm:t>
    </dgm:pt>
    <dgm:pt modelId="{47043E13-508E-4EFB-92EF-C0C8CC9937E7}" type="pres">
      <dgm:prSet presAssocID="{3CD2C6AC-324B-4C45-83C6-F7507871B14F}" presName="hierChild4" presStyleCnt="0"/>
      <dgm:spPr/>
    </dgm:pt>
    <dgm:pt modelId="{5FAFC8F0-6F03-4135-825D-E9C66AC14827}" type="pres">
      <dgm:prSet presAssocID="{3CD2C6AC-324B-4C45-83C6-F7507871B14F}" presName="hierChild5" presStyleCnt="0"/>
      <dgm:spPr/>
    </dgm:pt>
    <dgm:pt modelId="{2A99E1BF-0897-4BF3-9E27-920B5AF83EA4}" type="pres">
      <dgm:prSet presAssocID="{BEE569A5-4943-4566-9878-339128928181}" presName="hierChild5" presStyleCnt="0"/>
      <dgm:spPr/>
    </dgm:pt>
    <dgm:pt modelId="{4E2810B7-12DB-46B8-AF4A-D6394DFFA501}" type="pres">
      <dgm:prSet presAssocID="{B15B278C-2F0A-4796-A7D5-9A8E1314F52B}" presName="hierChild5" presStyleCnt="0"/>
      <dgm:spPr/>
    </dgm:pt>
    <dgm:pt modelId="{ACD00344-7CFF-4A41-ABA7-70622E2AA522}" type="pres">
      <dgm:prSet presAssocID="{50BC66F1-6972-47A8-A495-5E630137B04D}" presName="hierChild3" presStyleCnt="0"/>
      <dgm:spPr/>
    </dgm:pt>
    <dgm:pt modelId="{8B48B598-AE73-48CF-BD44-B38760FCE944}" type="pres">
      <dgm:prSet presAssocID="{04089E58-3F7C-4348-8527-127E631F2C00}" presName="Name111" presStyleLbl="parChTrans1D2" presStyleIdx="3" presStyleCnt="6"/>
      <dgm:spPr/>
      <dgm:t>
        <a:bodyPr/>
        <a:lstStyle/>
        <a:p>
          <a:endParaRPr lang="es-ES"/>
        </a:p>
      </dgm:t>
    </dgm:pt>
    <dgm:pt modelId="{040C6374-069F-47C7-888C-7825EDE82CE5}" type="pres">
      <dgm:prSet presAssocID="{DDBA9531-21BA-4408-94A8-1F5C4761E377}" presName="hierRoot3" presStyleCnt="0">
        <dgm:presLayoutVars>
          <dgm:hierBranch val="init"/>
        </dgm:presLayoutVars>
      </dgm:prSet>
      <dgm:spPr/>
    </dgm:pt>
    <dgm:pt modelId="{79F553FE-B1EB-4786-9CEC-AE097A605F79}" type="pres">
      <dgm:prSet presAssocID="{DDBA9531-21BA-4408-94A8-1F5C4761E377}" presName="rootComposite3" presStyleCnt="0"/>
      <dgm:spPr/>
    </dgm:pt>
    <dgm:pt modelId="{21F44CF2-85E2-4FB1-8ED2-CA886AC7D121}" type="pres">
      <dgm:prSet presAssocID="{DDBA9531-21BA-4408-94A8-1F5C4761E377}" presName="rootText3" presStyleLbl="asst1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B7A6612-A232-4B75-8BB1-512BC9B509F8}" type="pres">
      <dgm:prSet presAssocID="{DDBA9531-21BA-4408-94A8-1F5C4761E377}" presName="rootConnector3" presStyleLbl="asst1" presStyleIdx="0" presStyleCnt="3"/>
      <dgm:spPr/>
      <dgm:t>
        <a:bodyPr/>
        <a:lstStyle/>
        <a:p>
          <a:endParaRPr lang="es-ES"/>
        </a:p>
      </dgm:t>
    </dgm:pt>
    <dgm:pt modelId="{A0F519B7-48C2-4DB5-920A-778DBDF5AB4E}" type="pres">
      <dgm:prSet presAssocID="{DDBA9531-21BA-4408-94A8-1F5C4761E377}" presName="hierChild6" presStyleCnt="0"/>
      <dgm:spPr/>
    </dgm:pt>
    <dgm:pt modelId="{133A0584-D917-4744-889B-BCD7482CCCBA}" type="pres">
      <dgm:prSet presAssocID="{DDBA9531-21BA-4408-94A8-1F5C4761E377}" presName="hierChild7" presStyleCnt="0"/>
      <dgm:spPr/>
    </dgm:pt>
    <dgm:pt modelId="{065CB19E-85E4-4870-951E-83EBE73008B1}" type="pres">
      <dgm:prSet presAssocID="{3DA154C7-3B6D-4455-8630-A2932E2912A5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17973C98-93D3-4778-9AA3-EADA5B51E703}" type="pres">
      <dgm:prSet presAssocID="{6FD29BC8-36D7-41F9-A602-37F4EF13164C}" presName="hierRoot3" presStyleCnt="0">
        <dgm:presLayoutVars>
          <dgm:hierBranch val="init"/>
        </dgm:presLayoutVars>
      </dgm:prSet>
      <dgm:spPr/>
    </dgm:pt>
    <dgm:pt modelId="{55265382-9043-4014-AD12-B31AD77FAEF1}" type="pres">
      <dgm:prSet presAssocID="{6FD29BC8-36D7-41F9-A602-37F4EF13164C}" presName="rootComposite3" presStyleCnt="0"/>
      <dgm:spPr/>
    </dgm:pt>
    <dgm:pt modelId="{5D72DB00-E48A-484B-BF7B-4A67AB2DB344}" type="pres">
      <dgm:prSet presAssocID="{6FD29BC8-36D7-41F9-A602-37F4EF13164C}" presName="rootText3" presStyleLbl="asst1" presStyleIdx="1" presStyleCnt="3" custScaleX="13270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AF668B5-CEBF-433D-B38B-D8A6DD7D0C86}" type="pres">
      <dgm:prSet presAssocID="{6FD29BC8-36D7-41F9-A602-37F4EF13164C}" presName="rootConnector3" presStyleLbl="asst1" presStyleIdx="1" presStyleCnt="3"/>
      <dgm:spPr/>
      <dgm:t>
        <a:bodyPr/>
        <a:lstStyle/>
        <a:p>
          <a:endParaRPr lang="es-ES"/>
        </a:p>
      </dgm:t>
    </dgm:pt>
    <dgm:pt modelId="{D393B3B4-4C01-48A8-9DD8-2E89C16324F4}" type="pres">
      <dgm:prSet presAssocID="{6FD29BC8-36D7-41F9-A602-37F4EF13164C}" presName="hierChild6" presStyleCnt="0"/>
      <dgm:spPr/>
    </dgm:pt>
    <dgm:pt modelId="{43E714E8-1EA2-4F70-92B6-F28369BF6F12}" type="pres">
      <dgm:prSet presAssocID="{6FD29BC8-36D7-41F9-A602-37F4EF13164C}" presName="hierChild7" presStyleCnt="0"/>
      <dgm:spPr/>
    </dgm:pt>
    <dgm:pt modelId="{0FC33191-13B3-4C8F-8D2E-E3991C7DF1B8}" type="pres">
      <dgm:prSet presAssocID="{9192F054-BED4-4D5A-9F4F-2D1904268D75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68C7DA6D-89EC-4B01-BAF4-5D3754584C1D}" type="pres">
      <dgm:prSet presAssocID="{715FFAB6-3E40-4B10-9632-1035957FE36B}" presName="hierRoot3" presStyleCnt="0">
        <dgm:presLayoutVars>
          <dgm:hierBranch val="init"/>
        </dgm:presLayoutVars>
      </dgm:prSet>
      <dgm:spPr/>
    </dgm:pt>
    <dgm:pt modelId="{497E8BAA-5700-47F1-AFA9-1066EDE35BE2}" type="pres">
      <dgm:prSet presAssocID="{715FFAB6-3E40-4B10-9632-1035957FE36B}" presName="rootComposite3" presStyleCnt="0"/>
      <dgm:spPr/>
    </dgm:pt>
    <dgm:pt modelId="{85887A52-67E2-4DF5-B234-74B1A2E02160}" type="pres">
      <dgm:prSet presAssocID="{715FFAB6-3E40-4B10-9632-1035957FE36B}" presName="rootText3" presStyleLbl="asst1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F87D24-2EA7-481F-91AC-1B02D8DE6706}" type="pres">
      <dgm:prSet presAssocID="{715FFAB6-3E40-4B10-9632-1035957FE36B}" presName="rootConnector3" presStyleLbl="asst1" presStyleIdx="2" presStyleCnt="3"/>
      <dgm:spPr/>
      <dgm:t>
        <a:bodyPr/>
        <a:lstStyle/>
        <a:p>
          <a:endParaRPr lang="es-ES"/>
        </a:p>
      </dgm:t>
    </dgm:pt>
    <dgm:pt modelId="{0A8A40A2-76CA-42C0-96AF-D2760741009A}" type="pres">
      <dgm:prSet presAssocID="{715FFAB6-3E40-4B10-9632-1035957FE36B}" presName="hierChild6" presStyleCnt="0"/>
      <dgm:spPr/>
    </dgm:pt>
    <dgm:pt modelId="{D1A1E94D-9057-4800-BBCA-6B4628EDA00E}" type="pres">
      <dgm:prSet presAssocID="{715FFAB6-3E40-4B10-9632-1035957FE36B}" presName="hierChild7" presStyleCnt="0"/>
      <dgm:spPr/>
    </dgm:pt>
  </dgm:ptLst>
  <dgm:cxnLst>
    <dgm:cxn modelId="{541AD863-01D2-4217-9419-947084E2B9F1}" srcId="{35C95B62-5759-44F7-8D04-50753F7B7E67}" destId="{0B369ED2-0E40-49DE-AFAB-1641BDC5F59B}" srcOrd="0" destOrd="0" parTransId="{01994870-8E9C-4842-8CD0-1426CF13A135}" sibTransId="{E7E5169B-F8EF-4597-9FC3-9A32C3703471}"/>
    <dgm:cxn modelId="{3C682B31-43B8-4BC6-BB57-5918DCB8297C}" srcId="{B15B278C-2F0A-4796-A7D5-9A8E1314F52B}" destId="{BEE569A5-4943-4566-9878-339128928181}" srcOrd="0" destOrd="0" parTransId="{A24B62E3-B91D-4B43-A8F1-2ED90C429A21}" sibTransId="{1BD7B994-1371-41E0-A4A8-F003237C3D5C}"/>
    <dgm:cxn modelId="{AF24856C-2EB4-4BBF-B79E-C3A636864775}" type="presOf" srcId="{BEE569A5-4943-4566-9878-339128928181}" destId="{72D245B5-78C7-4C06-BA51-0CEDF95A9E11}" srcOrd="0" destOrd="0" presId="urn:microsoft.com/office/officeart/2005/8/layout/orgChart1"/>
    <dgm:cxn modelId="{7C9C5D85-18F2-42A0-802F-1C85CD30EBC9}" type="presOf" srcId="{DDBA9531-21BA-4408-94A8-1F5C4761E377}" destId="{5B7A6612-A232-4B75-8BB1-512BC9B509F8}" srcOrd="1" destOrd="0" presId="urn:microsoft.com/office/officeart/2005/8/layout/orgChart1"/>
    <dgm:cxn modelId="{12C5EB9E-CAD9-4B23-9681-BABB97F6D300}" type="presOf" srcId="{5E0D6310-3F40-457F-8E09-95576AC683B9}" destId="{306E2A7A-EB19-4F17-8DB2-5642A516BD22}" srcOrd="0" destOrd="0" presId="urn:microsoft.com/office/officeart/2005/8/layout/orgChart1"/>
    <dgm:cxn modelId="{D6162678-54F7-431C-9A20-4EB684A00D14}" type="presOf" srcId="{B46A3595-CB4F-491E-A7B8-C879A356779B}" destId="{5DAC3151-D554-414A-BFFE-7B6B5CC07D2B}" srcOrd="0" destOrd="0" presId="urn:microsoft.com/office/officeart/2005/8/layout/orgChart1"/>
    <dgm:cxn modelId="{B32A3E4F-B178-4C58-966D-F1CA9FCE2EB6}" type="presOf" srcId="{BB09BB47-3E4C-49E5-A6D9-1451B7276B1C}" destId="{25085979-4757-4EB5-81FB-D0FBB980CC39}" srcOrd="0" destOrd="0" presId="urn:microsoft.com/office/officeart/2005/8/layout/orgChart1"/>
    <dgm:cxn modelId="{E87043D7-1055-4FC4-BE69-40396B0ACC3E}" type="presOf" srcId="{BEE569A5-4943-4566-9878-339128928181}" destId="{BD2D6B1A-E6F5-41FD-B2C3-182C6845A0A2}" srcOrd="1" destOrd="0" presId="urn:microsoft.com/office/officeart/2005/8/layout/orgChart1"/>
    <dgm:cxn modelId="{BFF917BB-2660-43A0-B5E3-435F772E0A9A}" type="presOf" srcId="{50BC66F1-6972-47A8-A495-5E630137B04D}" destId="{B77486C2-4A82-4E03-B0C5-3D7D01EB7C6D}" srcOrd="0" destOrd="0" presId="urn:microsoft.com/office/officeart/2005/8/layout/orgChart1"/>
    <dgm:cxn modelId="{2B56D3E8-4E8B-45D2-81AF-7EEDE522D2B1}" type="presOf" srcId="{B46A3595-CB4F-491E-A7B8-C879A356779B}" destId="{2316AC45-1EA0-43DD-9138-5275D26622F2}" srcOrd="1" destOrd="0" presId="urn:microsoft.com/office/officeart/2005/8/layout/orgChart1"/>
    <dgm:cxn modelId="{19DAD1B7-F5BF-4EC2-A4B9-1FBEF9702A9D}" type="presOf" srcId="{293F3F57-6303-466F-BB94-3ED1D887C257}" destId="{6AD3FB01-A0BD-4AE6-81D6-AB5568F06640}" srcOrd="0" destOrd="0" presId="urn:microsoft.com/office/officeart/2005/8/layout/orgChart1"/>
    <dgm:cxn modelId="{AD09FD57-3975-4470-80E9-0E71680B4847}" srcId="{319CCDD4-5994-4608-B8F1-FF5AEC8A5C48}" destId="{2A8787FA-AF0A-44F2-81CA-A5A1B8ED27CC}" srcOrd="0" destOrd="0" parTransId="{C384FE15-709E-4873-8D4D-8E3C45037A5B}" sibTransId="{0DB725D8-5376-4F38-BEC1-180BCCEFE2CB}"/>
    <dgm:cxn modelId="{D16E533E-48C5-4A10-9E5D-C29A5AE731CB}" srcId="{50BC66F1-6972-47A8-A495-5E630137B04D}" destId="{6FD29BC8-36D7-41F9-A602-37F4EF13164C}" srcOrd="1" destOrd="0" parTransId="{3DA154C7-3B6D-4455-8630-A2932E2912A5}" sibTransId="{1A91B272-AC04-4AD7-AD93-5E1F0677BFA5}"/>
    <dgm:cxn modelId="{1C93CB20-D544-4654-A66F-465D1F951FFD}" type="presOf" srcId="{35C95B62-5759-44F7-8D04-50753F7B7E67}" destId="{4B2F4280-1EA7-4B52-B76E-DFA7CF92740A}" srcOrd="1" destOrd="0" presId="urn:microsoft.com/office/officeart/2005/8/layout/orgChart1"/>
    <dgm:cxn modelId="{CA0BC2C3-ED31-41BC-B373-89D31576616C}" srcId="{50BC66F1-6972-47A8-A495-5E630137B04D}" destId="{5E0D6310-3F40-457F-8E09-95576AC683B9}" srcOrd="4" destOrd="0" parTransId="{276CA5CC-8862-4B93-9D7F-317649DECFA1}" sibTransId="{4EB0A9F7-BD3F-471D-9895-51F1BA2A71B9}"/>
    <dgm:cxn modelId="{3F1AC531-16F5-4144-9AFA-F9FFAC435980}" type="presOf" srcId="{276CA5CC-8862-4B93-9D7F-317649DECFA1}" destId="{AB74465B-3DFC-4837-9465-E521DF2F50A3}" srcOrd="0" destOrd="0" presId="urn:microsoft.com/office/officeart/2005/8/layout/orgChart1"/>
    <dgm:cxn modelId="{4DD6F468-C4EA-46DD-B41B-D91CAB990455}" srcId="{50BC66F1-6972-47A8-A495-5E630137B04D}" destId="{DDBA9531-21BA-4408-94A8-1F5C4761E377}" srcOrd="0" destOrd="0" parTransId="{04089E58-3F7C-4348-8527-127E631F2C00}" sibTransId="{8DED9667-A0AB-4FA4-869E-10DAFD958045}"/>
    <dgm:cxn modelId="{AE2B57BA-80BE-4A46-B956-BFBDD2CF93D4}" type="presOf" srcId="{0B369ED2-0E40-49DE-AFAB-1641BDC5F59B}" destId="{499482A4-6A64-4B5D-8167-3CBCA6BE1B36}" srcOrd="1" destOrd="0" presId="urn:microsoft.com/office/officeart/2005/8/layout/orgChart1"/>
    <dgm:cxn modelId="{B32F9806-BEDC-4861-BC17-15E795FF7E59}" srcId="{BB09BB47-3E4C-49E5-A6D9-1451B7276B1C}" destId="{50BC66F1-6972-47A8-A495-5E630137B04D}" srcOrd="0" destOrd="0" parTransId="{38AF4E0B-A8EA-4738-858D-06A00475FD3A}" sibTransId="{D6546B46-6D01-4825-A026-101B97C54BC7}"/>
    <dgm:cxn modelId="{461B47B8-91E3-482E-8659-A29B20A0DF6F}" type="presOf" srcId="{C384FE15-709E-4873-8D4D-8E3C45037A5B}" destId="{5CFBDEF4-C55E-46AE-B9A9-3D2A7EA8BCF9}" srcOrd="0" destOrd="0" presId="urn:microsoft.com/office/officeart/2005/8/layout/orgChart1"/>
    <dgm:cxn modelId="{0A32C7CD-F697-469E-A48A-11B469700AEE}" type="presOf" srcId="{2A8787FA-AF0A-44F2-81CA-A5A1B8ED27CC}" destId="{3B701AAF-4CA3-4865-953E-8A02FF427E26}" srcOrd="1" destOrd="0" presId="urn:microsoft.com/office/officeart/2005/8/layout/orgChart1"/>
    <dgm:cxn modelId="{131CA15A-9452-4A27-BD17-6D368FFBADE5}" type="presOf" srcId="{3CD2C6AC-324B-4C45-83C6-F7507871B14F}" destId="{D01BD23B-49AB-44C5-B624-42387677BFD9}" srcOrd="0" destOrd="0" presId="urn:microsoft.com/office/officeart/2005/8/layout/orgChart1"/>
    <dgm:cxn modelId="{57F78397-5364-4C87-BFC9-E1EFD41A4118}" type="presOf" srcId="{6FD29BC8-36D7-41F9-A602-37F4EF13164C}" destId="{5D72DB00-E48A-484B-BF7B-4A67AB2DB344}" srcOrd="0" destOrd="0" presId="urn:microsoft.com/office/officeart/2005/8/layout/orgChart1"/>
    <dgm:cxn modelId="{C92777ED-C1F9-46FD-95B0-930C9D0BD564}" type="presOf" srcId="{9192F054-BED4-4D5A-9F4F-2D1904268D75}" destId="{0FC33191-13B3-4C8F-8D2E-E3991C7DF1B8}" srcOrd="0" destOrd="0" presId="urn:microsoft.com/office/officeart/2005/8/layout/orgChart1"/>
    <dgm:cxn modelId="{03948E50-E9EE-4DB5-9B11-864BEA627CFD}" type="presOf" srcId="{5E0D6310-3F40-457F-8E09-95576AC683B9}" destId="{7A358C1B-AB73-42C0-82EC-481FA6BC79C9}" srcOrd="1" destOrd="0" presId="urn:microsoft.com/office/officeart/2005/8/layout/orgChart1"/>
    <dgm:cxn modelId="{07F082AE-9CC2-4948-8A45-8DF445DB464F}" type="presOf" srcId="{83E2D857-861B-4161-A596-E7E405F3E7F0}" destId="{80596E0D-5859-4818-85EA-A85862C930DC}" srcOrd="0" destOrd="0" presId="urn:microsoft.com/office/officeart/2005/8/layout/orgChart1"/>
    <dgm:cxn modelId="{7597019F-A167-4267-8D6B-61043CFCA864}" type="presOf" srcId="{B15B278C-2F0A-4796-A7D5-9A8E1314F52B}" destId="{C8F37E45-4B33-4AB3-8F74-AFD39B512C1E}" srcOrd="0" destOrd="0" presId="urn:microsoft.com/office/officeart/2005/8/layout/orgChart1"/>
    <dgm:cxn modelId="{70140B77-4CD8-44E9-A0F7-B406E9B342E0}" type="presOf" srcId="{AB029769-1963-4D2B-B4CD-73BEB9575B6C}" destId="{2BE1539C-220E-4EDD-969C-DC90F1575589}" srcOrd="0" destOrd="0" presId="urn:microsoft.com/office/officeart/2005/8/layout/orgChart1"/>
    <dgm:cxn modelId="{8A23ABB2-03E4-4591-A1CB-14C3CB8698F3}" srcId="{5E0D6310-3F40-457F-8E09-95576AC683B9}" destId="{B46A3595-CB4F-491E-A7B8-C879A356779B}" srcOrd="0" destOrd="0" parTransId="{83E2D857-861B-4161-A596-E7E405F3E7F0}" sibTransId="{F13547CE-76C2-479C-83CC-12F56512EF2F}"/>
    <dgm:cxn modelId="{7EF11122-3EEE-4C77-B8AA-5C184D9D4493}" type="presOf" srcId="{35C95B62-5759-44F7-8D04-50753F7B7E67}" destId="{7B20AA5B-78CC-4C28-AFCF-4E286E39B8BD}" srcOrd="0" destOrd="0" presId="urn:microsoft.com/office/officeart/2005/8/layout/orgChart1"/>
    <dgm:cxn modelId="{014680B2-13D0-4191-B574-F3677E970B48}" type="presOf" srcId="{2A8787FA-AF0A-44F2-81CA-A5A1B8ED27CC}" destId="{7B892517-3577-4B8C-A3A3-3FACF04C3128}" srcOrd="0" destOrd="0" presId="urn:microsoft.com/office/officeart/2005/8/layout/orgChart1"/>
    <dgm:cxn modelId="{694451BF-3E3B-440B-98C5-A417A47B1D5D}" type="presOf" srcId="{3CD2C6AC-324B-4C45-83C6-F7507871B14F}" destId="{88C059BF-5F8D-47C9-81B5-472E7BDC9DB5}" srcOrd="1" destOrd="0" presId="urn:microsoft.com/office/officeart/2005/8/layout/orgChart1"/>
    <dgm:cxn modelId="{A25A42AB-057F-457A-9ECB-1B787A5E71C1}" type="presOf" srcId="{715FFAB6-3E40-4B10-9632-1035957FE36B}" destId="{85887A52-67E2-4DF5-B234-74B1A2E02160}" srcOrd="0" destOrd="0" presId="urn:microsoft.com/office/officeart/2005/8/layout/orgChart1"/>
    <dgm:cxn modelId="{21DE6CF1-84D7-47BF-9298-A80AF8E0B674}" type="presOf" srcId="{DDBA9531-21BA-4408-94A8-1F5C4761E377}" destId="{21F44CF2-85E2-4FB1-8ED2-CA886AC7D121}" srcOrd="0" destOrd="0" presId="urn:microsoft.com/office/officeart/2005/8/layout/orgChart1"/>
    <dgm:cxn modelId="{A40ACB18-7DB0-4BC3-8379-35364E082673}" type="presOf" srcId="{04089E58-3F7C-4348-8527-127E631F2C00}" destId="{8B48B598-AE73-48CF-BD44-B38760FCE944}" srcOrd="0" destOrd="0" presId="urn:microsoft.com/office/officeart/2005/8/layout/orgChart1"/>
    <dgm:cxn modelId="{EEEB89B4-8AB1-480B-8683-E9F7564B9B30}" type="presOf" srcId="{01994870-8E9C-4842-8CD0-1426CF13A135}" destId="{3837B98B-6462-4E8A-BE80-C6ED5BAAA8C0}" srcOrd="0" destOrd="0" presId="urn:microsoft.com/office/officeart/2005/8/layout/orgChart1"/>
    <dgm:cxn modelId="{B92922A6-9F4F-4BAA-B138-B48D4F4D232F}" type="presOf" srcId="{A24B62E3-B91D-4B43-A8F1-2ED90C429A21}" destId="{A2C59E3B-B3BD-446C-BF78-9E8619E79F06}" srcOrd="0" destOrd="0" presId="urn:microsoft.com/office/officeart/2005/8/layout/orgChart1"/>
    <dgm:cxn modelId="{24E5F3E3-5DD9-4814-B8F0-49093B91175B}" srcId="{B46A3595-CB4F-491E-A7B8-C879A356779B}" destId="{35C95B62-5759-44F7-8D04-50753F7B7E67}" srcOrd="0" destOrd="0" parTransId="{8AD5B098-32DC-4AF5-ACA8-8EE4929E7296}" sibTransId="{42CF498B-1582-404F-B14D-B30AADF0CA25}"/>
    <dgm:cxn modelId="{235D9AF2-206B-41A2-8C80-104900EB36C1}" type="presOf" srcId="{319CCDD4-5994-4608-B8F1-FF5AEC8A5C48}" destId="{D606F3BC-9C2A-4FFB-9D0C-D56A9C12EAB4}" srcOrd="0" destOrd="0" presId="urn:microsoft.com/office/officeart/2005/8/layout/orgChart1"/>
    <dgm:cxn modelId="{E4A901EE-9E2E-48C1-A5EC-32A4018B8767}" srcId="{50BC66F1-6972-47A8-A495-5E630137B04D}" destId="{715FFAB6-3E40-4B10-9632-1035957FE36B}" srcOrd="2" destOrd="0" parTransId="{9192F054-BED4-4D5A-9F4F-2D1904268D75}" sibTransId="{ADEB06C7-0DE8-485C-8BE9-9A147700E29A}"/>
    <dgm:cxn modelId="{DFA3A1CF-1C35-43A4-859E-FD4C03816913}" srcId="{50BC66F1-6972-47A8-A495-5E630137B04D}" destId="{319CCDD4-5994-4608-B8F1-FF5AEC8A5C48}" srcOrd="3" destOrd="0" parTransId="{AB029769-1963-4D2B-B4CD-73BEB9575B6C}" sibTransId="{5FF67158-0694-48E5-8139-C22E7FA61B05}"/>
    <dgm:cxn modelId="{11898145-1658-4593-8B6D-5E3BBD86AF06}" type="presOf" srcId="{715FFAB6-3E40-4B10-9632-1035957FE36B}" destId="{7DF87D24-2EA7-481F-91AC-1B02D8DE6706}" srcOrd="1" destOrd="0" presId="urn:microsoft.com/office/officeart/2005/8/layout/orgChart1"/>
    <dgm:cxn modelId="{DA05B844-7F2B-417D-B1E7-1F1A2548E8AC}" srcId="{BEE569A5-4943-4566-9878-339128928181}" destId="{3CD2C6AC-324B-4C45-83C6-F7507871B14F}" srcOrd="0" destOrd="0" parTransId="{293F3F57-6303-466F-BB94-3ED1D887C257}" sibTransId="{A5EDE8C3-B31F-4885-99C3-17FB3257A9C2}"/>
    <dgm:cxn modelId="{F22EFC29-047A-435C-9652-5A051342FA1D}" type="presOf" srcId="{051BC799-FA73-4EA8-A8A3-9BE48B9241E8}" destId="{5B478663-36DC-4E9A-AB24-3EE25C5A557B}" srcOrd="0" destOrd="0" presId="urn:microsoft.com/office/officeart/2005/8/layout/orgChart1"/>
    <dgm:cxn modelId="{08592857-037B-4D0E-83C8-F296F32544F3}" type="presOf" srcId="{6FD29BC8-36D7-41F9-A602-37F4EF13164C}" destId="{9AF668B5-CEBF-433D-B38B-D8A6DD7D0C86}" srcOrd="1" destOrd="0" presId="urn:microsoft.com/office/officeart/2005/8/layout/orgChart1"/>
    <dgm:cxn modelId="{916E0DE9-D8E9-4C6B-B9CD-0908B93297CA}" type="presOf" srcId="{50BC66F1-6972-47A8-A495-5E630137B04D}" destId="{CBCD8395-7E3D-4EC2-B9A0-5A6059718342}" srcOrd="1" destOrd="0" presId="urn:microsoft.com/office/officeart/2005/8/layout/orgChart1"/>
    <dgm:cxn modelId="{41A9872F-5AEE-4041-9074-CFC954545F3C}" type="presOf" srcId="{0B369ED2-0E40-49DE-AFAB-1641BDC5F59B}" destId="{113BD770-A69E-4869-B277-EE52410E15C1}" srcOrd="0" destOrd="0" presId="urn:microsoft.com/office/officeart/2005/8/layout/orgChart1"/>
    <dgm:cxn modelId="{F9BE26F1-02BC-499B-875E-9BF91DE7DA01}" type="presOf" srcId="{319CCDD4-5994-4608-B8F1-FF5AEC8A5C48}" destId="{CF09AD87-8258-4308-8C8A-22C24E1960AB}" srcOrd="1" destOrd="0" presId="urn:microsoft.com/office/officeart/2005/8/layout/orgChart1"/>
    <dgm:cxn modelId="{BA144622-19FF-40C5-9FCA-05443FF3B21F}" type="presOf" srcId="{B15B278C-2F0A-4796-A7D5-9A8E1314F52B}" destId="{DAF8CB74-F939-4143-B398-F811FA727D0C}" srcOrd="1" destOrd="0" presId="urn:microsoft.com/office/officeart/2005/8/layout/orgChart1"/>
    <dgm:cxn modelId="{56236134-120C-42CC-9A77-3E001D474BE8}" type="presOf" srcId="{3DA154C7-3B6D-4455-8630-A2932E2912A5}" destId="{065CB19E-85E4-4870-951E-83EBE73008B1}" srcOrd="0" destOrd="0" presId="urn:microsoft.com/office/officeart/2005/8/layout/orgChart1"/>
    <dgm:cxn modelId="{D0889523-09C2-4D50-9B03-B4BB5BE07B99}" srcId="{50BC66F1-6972-47A8-A495-5E630137B04D}" destId="{B15B278C-2F0A-4796-A7D5-9A8E1314F52B}" srcOrd="5" destOrd="0" parTransId="{051BC799-FA73-4EA8-A8A3-9BE48B9241E8}" sibTransId="{5DE053FB-EF97-44C5-A4B0-3F13CF21900F}"/>
    <dgm:cxn modelId="{D3A5B7A0-ACBA-4804-8D71-21DB77D0AF40}" type="presOf" srcId="{8AD5B098-32DC-4AF5-ACA8-8EE4929E7296}" destId="{1D6DFC37-71C2-4670-B8FB-C300866B328D}" srcOrd="0" destOrd="0" presId="urn:microsoft.com/office/officeart/2005/8/layout/orgChart1"/>
    <dgm:cxn modelId="{70B1591D-40E6-4152-9809-1CB8342E973E}" type="presParOf" srcId="{25085979-4757-4EB5-81FB-D0FBB980CC39}" destId="{EDFAA0E0-0C79-4BAC-BB48-852FFE3B91A3}" srcOrd="0" destOrd="0" presId="urn:microsoft.com/office/officeart/2005/8/layout/orgChart1"/>
    <dgm:cxn modelId="{F4EA70D8-4C6D-4637-94C9-6B4A7367A5D4}" type="presParOf" srcId="{EDFAA0E0-0C79-4BAC-BB48-852FFE3B91A3}" destId="{B4EEFD3B-2DB3-4FF4-9E1E-A9BAC2016F8E}" srcOrd="0" destOrd="0" presId="urn:microsoft.com/office/officeart/2005/8/layout/orgChart1"/>
    <dgm:cxn modelId="{494742E5-50EB-4567-9837-460116F8E6B2}" type="presParOf" srcId="{B4EEFD3B-2DB3-4FF4-9E1E-A9BAC2016F8E}" destId="{B77486C2-4A82-4E03-B0C5-3D7D01EB7C6D}" srcOrd="0" destOrd="0" presId="urn:microsoft.com/office/officeart/2005/8/layout/orgChart1"/>
    <dgm:cxn modelId="{30B91ECE-BF5E-485F-91D7-7ADE38D5506E}" type="presParOf" srcId="{B4EEFD3B-2DB3-4FF4-9E1E-A9BAC2016F8E}" destId="{CBCD8395-7E3D-4EC2-B9A0-5A6059718342}" srcOrd="1" destOrd="0" presId="urn:microsoft.com/office/officeart/2005/8/layout/orgChart1"/>
    <dgm:cxn modelId="{FCD76F12-2500-4F33-A4FF-F9F1EC710A75}" type="presParOf" srcId="{EDFAA0E0-0C79-4BAC-BB48-852FFE3B91A3}" destId="{2418C40B-051A-49A4-B4BE-A212AE964AD5}" srcOrd="1" destOrd="0" presId="urn:microsoft.com/office/officeart/2005/8/layout/orgChart1"/>
    <dgm:cxn modelId="{7F309A70-D0DF-4506-9EDF-0E5C4A11683A}" type="presParOf" srcId="{2418C40B-051A-49A4-B4BE-A212AE964AD5}" destId="{2BE1539C-220E-4EDD-969C-DC90F1575589}" srcOrd="0" destOrd="0" presId="urn:microsoft.com/office/officeart/2005/8/layout/orgChart1"/>
    <dgm:cxn modelId="{24C2DC05-41A4-4325-9099-55D60F4137CC}" type="presParOf" srcId="{2418C40B-051A-49A4-B4BE-A212AE964AD5}" destId="{154FE663-D7B0-491C-8D67-6BD161F30D5C}" srcOrd="1" destOrd="0" presId="urn:microsoft.com/office/officeart/2005/8/layout/orgChart1"/>
    <dgm:cxn modelId="{5986D0F3-EDCC-43AF-BC86-C642432978BF}" type="presParOf" srcId="{154FE663-D7B0-491C-8D67-6BD161F30D5C}" destId="{1FF2E561-E1A2-4C8F-9FE8-6C460FFAEFCB}" srcOrd="0" destOrd="0" presId="urn:microsoft.com/office/officeart/2005/8/layout/orgChart1"/>
    <dgm:cxn modelId="{4DC87F04-09D5-45DF-87B8-708E10DD2E78}" type="presParOf" srcId="{1FF2E561-E1A2-4C8F-9FE8-6C460FFAEFCB}" destId="{D606F3BC-9C2A-4FFB-9D0C-D56A9C12EAB4}" srcOrd="0" destOrd="0" presId="urn:microsoft.com/office/officeart/2005/8/layout/orgChart1"/>
    <dgm:cxn modelId="{4A05F633-4FF1-467D-8553-1CA297DAFE5E}" type="presParOf" srcId="{1FF2E561-E1A2-4C8F-9FE8-6C460FFAEFCB}" destId="{CF09AD87-8258-4308-8C8A-22C24E1960AB}" srcOrd="1" destOrd="0" presId="urn:microsoft.com/office/officeart/2005/8/layout/orgChart1"/>
    <dgm:cxn modelId="{C59FDFEE-F4F3-4A48-AEE8-8090F7DEEDF0}" type="presParOf" srcId="{154FE663-D7B0-491C-8D67-6BD161F30D5C}" destId="{B026C0F3-4356-4C37-9131-CB1AD6B4708E}" srcOrd="1" destOrd="0" presId="urn:microsoft.com/office/officeart/2005/8/layout/orgChart1"/>
    <dgm:cxn modelId="{48B654B5-83C3-4676-94DC-CE3E47C8568C}" type="presParOf" srcId="{B026C0F3-4356-4C37-9131-CB1AD6B4708E}" destId="{5CFBDEF4-C55E-46AE-B9A9-3D2A7EA8BCF9}" srcOrd="0" destOrd="0" presId="urn:microsoft.com/office/officeart/2005/8/layout/orgChart1"/>
    <dgm:cxn modelId="{11C7A0D1-ECE4-42DF-BAF4-FF07CC3444DD}" type="presParOf" srcId="{B026C0F3-4356-4C37-9131-CB1AD6B4708E}" destId="{2610A5EB-7217-4D30-8308-EE2C30F14942}" srcOrd="1" destOrd="0" presId="urn:microsoft.com/office/officeart/2005/8/layout/orgChart1"/>
    <dgm:cxn modelId="{48E718C5-2A8F-45A6-9A9F-09CFB97FBFEF}" type="presParOf" srcId="{2610A5EB-7217-4D30-8308-EE2C30F14942}" destId="{F3EF12E4-429E-46F2-8596-57D9065595E1}" srcOrd="0" destOrd="0" presId="urn:microsoft.com/office/officeart/2005/8/layout/orgChart1"/>
    <dgm:cxn modelId="{80D6FA55-A1D8-4A40-BFC3-AC109A5636E0}" type="presParOf" srcId="{F3EF12E4-429E-46F2-8596-57D9065595E1}" destId="{7B892517-3577-4B8C-A3A3-3FACF04C3128}" srcOrd="0" destOrd="0" presId="urn:microsoft.com/office/officeart/2005/8/layout/orgChart1"/>
    <dgm:cxn modelId="{2F429EE4-9416-46E1-8734-BD2E1D0F7A43}" type="presParOf" srcId="{F3EF12E4-429E-46F2-8596-57D9065595E1}" destId="{3B701AAF-4CA3-4865-953E-8A02FF427E26}" srcOrd="1" destOrd="0" presId="urn:microsoft.com/office/officeart/2005/8/layout/orgChart1"/>
    <dgm:cxn modelId="{EB9DECC6-50A3-4B06-BA6D-60C710DCDD87}" type="presParOf" srcId="{2610A5EB-7217-4D30-8308-EE2C30F14942}" destId="{44F8C632-23DE-4A34-AC82-D2BCF010F2A9}" srcOrd="1" destOrd="0" presId="urn:microsoft.com/office/officeart/2005/8/layout/orgChart1"/>
    <dgm:cxn modelId="{7B31F60C-D332-4FDF-BF14-AAFBB30C4F07}" type="presParOf" srcId="{2610A5EB-7217-4D30-8308-EE2C30F14942}" destId="{A4D674AD-A9C9-46DA-8F9B-DA31E922582E}" srcOrd="2" destOrd="0" presId="urn:microsoft.com/office/officeart/2005/8/layout/orgChart1"/>
    <dgm:cxn modelId="{B602D98A-AD17-49BC-9379-168291FC1AD4}" type="presParOf" srcId="{154FE663-D7B0-491C-8D67-6BD161F30D5C}" destId="{EF0BFE18-257A-48B8-BA61-5A953686467F}" srcOrd="2" destOrd="0" presId="urn:microsoft.com/office/officeart/2005/8/layout/orgChart1"/>
    <dgm:cxn modelId="{3D640CF8-5979-4143-827F-59816658A3BD}" type="presParOf" srcId="{2418C40B-051A-49A4-B4BE-A212AE964AD5}" destId="{AB74465B-3DFC-4837-9465-E521DF2F50A3}" srcOrd="2" destOrd="0" presId="urn:microsoft.com/office/officeart/2005/8/layout/orgChart1"/>
    <dgm:cxn modelId="{A213AA81-FF56-4491-A3E0-89DA4A6D2F8C}" type="presParOf" srcId="{2418C40B-051A-49A4-B4BE-A212AE964AD5}" destId="{DCCC09B0-B2D5-4B41-8CF4-BBC6577FD91E}" srcOrd="3" destOrd="0" presId="urn:microsoft.com/office/officeart/2005/8/layout/orgChart1"/>
    <dgm:cxn modelId="{7FED84CD-70DE-4B7D-A709-F03843CDF88B}" type="presParOf" srcId="{DCCC09B0-B2D5-4B41-8CF4-BBC6577FD91E}" destId="{DB6A33CD-4286-48C3-AB82-2F38E554DEEB}" srcOrd="0" destOrd="0" presId="urn:microsoft.com/office/officeart/2005/8/layout/orgChart1"/>
    <dgm:cxn modelId="{EFAB0F62-2FEE-4063-A03F-BBEF96C3633E}" type="presParOf" srcId="{DB6A33CD-4286-48C3-AB82-2F38E554DEEB}" destId="{306E2A7A-EB19-4F17-8DB2-5642A516BD22}" srcOrd="0" destOrd="0" presId="urn:microsoft.com/office/officeart/2005/8/layout/orgChart1"/>
    <dgm:cxn modelId="{7FFB6465-E2A2-4156-A571-5645220BDE39}" type="presParOf" srcId="{DB6A33CD-4286-48C3-AB82-2F38E554DEEB}" destId="{7A358C1B-AB73-42C0-82EC-481FA6BC79C9}" srcOrd="1" destOrd="0" presId="urn:microsoft.com/office/officeart/2005/8/layout/orgChart1"/>
    <dgm:cxn modelId="{5D74FBD7-2117-474D-9662-0F335C0AA973}" type="presParOf" srcId="{DCCC09B0-B2D5-4B41-8CF4-BBC6577FD91E}" destId="{B9DE251F-7A1C-485F-8FA7-02C38361744F}" srcOrd="1" destOrd="0" presId="urn:microsoft.com/office/officeart/2005/8/layout/orgChart1"/>
    <dgm:cxn modelId="{A8B3FE89-6B3F-40D2-B390-65ECAA2EDDCA}" type="presParOf" srcId="{B9DE251F-7A1C-485F-8FA7-02C38361744F}" destId="{80596E0D-5859-4818-85EA-A85862C930DC}" srcOrd="0" destOrd="0" presId="urn:microsoft.com/office/officeart/2005/8/layout/orgChart1"/>
    <dgm:cxn modelId="{B8C05566-7F10-4815-8ABB-812EAD5E87F2}" type="presParOf" srcId="{B9DE251F-7A1C-485F-8FA7-02C38361744F}" destId="{0549E67A-9DBA-4B6D-8FEE-CB6CB209A07E}" srcOrd="1" destOrd="0" presId="urn:microsoft.com/office/officeart/2005/8/layout/orgChart1"/>
    <dgm:cxn modelId="{3C39C7BB-1F21-4AD4-9B5F-01CF4DE45D16}" type="presParOf" srcId="{0549E67A-9DBA-4B6D-8FEE-CB6CB209A07E}" destId="{3C88A58F-61A7-4880-8BA5-59DAFDDFB342}" srcOrd="0" destOrd="0" presId="urn:microsoft.com/office/officeart/2005/8/layout/orgChart1"/>
    <dgm:cxn modelId="{7262B0E1-BF4D-458A-909D-DD1D6638C066}" type="presParOf" srcId="{3C88A58F-61A7-4880-8BA5-59DAFDDFB342}" destId="{5DAC3151-D554-414A-BFFE-7B6B5CC07D2B}" srcOrd="0" destOrd="0" presId="urn:microsoft.com/office/officeart/2005/8/layout/orgChart1"/>
    <dgm:cxn modelId="{DA718D6E-40C7-41E5-8504-6EDB43657651}" type="presParOf" srcId="{3C88A58F-61A7-4880-8BA5-59DAFDDFB342}" destId="{2316AC45-1EA0-43DD-9138-5275D26622F2}" srcOrd="1" destOrd="0" presId="urn:microsoft.com/office/officeart/2005/8/layout/orgChart1"/>
    <dgm:cxn modelId="{BBF692DA-9F80-4F92-957A-B8EF4A01DCB8}" type="presParOf" srcId="{0549E67A-9DBA-4B6D-8FEE-CB6CB209A07E}" destId="{E92FE9FD-29AA-474C-AF95-994EA2F7B621}" srcOrd="1" destOrd="0" presId="urn:microsoft.com/office/officeart/2005/8/layout/orgChart1"/>
    <dgm:cxn modelId="{62FB97AD-F2C6-456E-8A4B-1ED4D8FC78DE}" type="presParOf" srcId="{E92FE9FD-29AA-474C-AF95-994EA2F7B621}" destId="{1D6DFC37-71C2-4670-B8FB-C300866B328D}" srcOrd="0" destOrd="0" presId="urn:microsoft.com/office/officeart/2005/8/layout/orgChart1"/>
    <dgm:cxn modelId="{34B59DD6-D524-4D47-9C4F-3A4768E59071}" type="presParOf" srcId="{E92FE9FD-29AA-474C-AF95-994EA2F7B621}" destId="{E7A405C4-7A48-4A26-A93E-29ADD250B8F0}" srcOrd="1" destOrd="0" presId="urn:microsoft.com/office/officeart/2005/8/layout/orgChart1"/>
    <dgm:cxn modelId="{84277ECE-30A9-4D1B-ADCA-C54BD6DFD59F}" type="presParOf" srcId="{E7A405C4-7A48-4A26-A93E-29ADD250B8F0}" destId="{FCAFA85C-5ED9-4293-8C2E-212C69FA4C68}" srcOrd="0" destOrd="0" presId="urn:microsoft.com/office/officeart/2005/8/layout/orgChart1"/>
    <dgm:cxn modelId="{6B1BBEDB-3213-4909-9DE7-E530D53D31DF}" type="presParOf" srcId="{FCAFA85C-5ED9-4293-8C2E-212C69FA4C68}" destId="{7B20AA5B-78CC-4C28-AFCF-4E286E39B8BD}" srcOrd="0" destOrd="0" presId="urn:microsoft.com/office/officeart/2005/8/layout/orgChart1"/>
    <dgm:cxn modelId="{27F6E6A8-5B77-4489-95BC-1C6F2DC026B6}" type="presParOf" srcId="{FCAFA85C-5ED9-4293-8C2E-212C69FA4C68}" destId="{4B2F4280-1EA7-4B52-B76E-DFA7CF92740A}" srcOrd="1" destOrd="0" presId="urn:microsoft.com/office/officeart/2005/8/layout/orgChart1"/>
    <dgm:cxn modelId="{5E46D904-B7A8-4666-A30A-824EF07EF4D6}" type="presParOf" srcId="{E7A405C4-7A48-4A26-A93E-29ADD250B8F0}" destId="{04109551-7E38-4010-A836-902FF338EF3D}" srcOrd="1" destOrd="0" presId="urn:microsoft.com/office/officeart/2005/8/layout/orgChart1"/>
    <dgm:cxn modelId="{513D3300-1680-47BB-B82B-ABA352554B0A}" type="presParOf" srcId="{04109551-7E38-4010-A836-902FF338EF3D}" destId="{3837B98B-6462-4E8A-BE80-C6ED5BAAA8C0}" srcOrd="0" destOrd="0" presId="urn:microsoft.com/office/officeart/2005/8/layout/orgChart1"/>
    <dgm:cxn modelId="{6878CDBC-72CA-40C7-8E09-29EEF5C81725}" type="presParOf" srcId="{04109551-7E38-4010-A836-902FF338EF3D}" destId="{090C16F9-7C55-4A1E-91BD-064C248E8263}" srcOrd="1" destOrd="0" presId="urn:microsoft.com/office/officeart/2005/8/layout/orgChart1"/>
    <dgm:cxn modelId="{C754A9D6-DC22-46D2-AD9F-E29CB052E4C7}" type="presParOf" srcId="{090C16F9-7C55-4A1E-91BD-064C248E8263}" destId="{158A9541-7854-416A-A1BE-A35FF5D40EDA}" srcOrd="0" destOrd="0" presId="urn:microsoft.com/office/officeart/2005/8/layout/orgChart1"/>
    <dgm:cxn modelId="{0AA63296-8143-47A8-8441-FAC88C077332}" type="presParOf" srcId="{158A9541-7854-416A-A1BE-A35FF5D40EDA}" destId="{113BD770-A69E-4869-B277-EE52410E15C1}" srcOrd="0" destOrd="0" presId="urn:microsoft.com/office/officeart/2005/8/layout/orgChart1"/>
    <dgm:cxn modelId="{9ECD5488-169D-4758-BF16-66FB0F3AADB7}" type="presParOf" srcId="{158A9541-7854-416A-A1BE-A35FF5D40EDA}" destId="{499482A4-6A64-4B5D-8167-3CBCA6BE1B36}" srcOrd="1" destOrd="0" presId="urn:microsoft.com/office/officeart/2005/8/layout/orgChart1"/>
    <dgm:cxn modelId="{22E6E9B7-73F2-4195-9A75-34349E795123}" type="presParOf" srcId="{090C16F9-7C55-4A1E-91BD-064C248E8263}" destId="{98315980-5760-40FA-8191-5CEC134CC31C}" srcOrd="1" destOrd="0" presId="urn:microsoft.com/office/officeart/2005/8/layout/orgChart1"/>
    <dgm:cxn modelId="{1442860A-090A-4CD1-B36A-3B055C1B16B2}" type="presParOf" srcId="{090C16F9-7C55-4A1E-91BD-064C248E8263}" destId="{F746E9B3-6080-474B-B098-58B1D3BFA810}" srcOrd="2" destOrd="0" presId="urn:microsoft.com/office/officeart/2005/8/layout/orgChart1"/>
    <dgm:cxn modelId="{6684B2CA-D159-4791-9719-086D83AC191E}" type="presParOf" srcId="{E7A405C4-7A48-4A26-A93E-29ADD250B8F0}" destId="{41A5F91D-DBD3-4CED-82BF-6E17F9A9F9B2}" srcOrd="2" destOrd="0" presId="urn:microsoft.com/office/officeart/2005/8/layout/orgChart1"/>
    <dgm:cxn modelId="{D88B86A9-E6FA-46BC-9399-1989637204FF}" type="presParOf" srcId="{0549E67A-9DBA-4B6D-8FEE-CB6CB209A07E}" destId="{D279CEB5-1ADD-4D67-A7BE-D028D66F6A37}" srcOrd="2" destOrd="0" presId="urn:microsoft.com/office/officeart/2005/8/layout/orgChart1"/>
    <dgm:cxn modelId="{764F1ACD-96BF-4679-ABD0-CC4ED031DB94}" type="presParOf" srcId="{DCCC09B0-B2D5-4B41-8CF4-BBC6577FD91E}" destId="{307A48C7-FC0B-4045-A8FD-9BFAA10954E9}" srcOrd="2" destOrd="0" presId="urn:microsoft.com/office/officeart/2005/8/layout/orgChart1"/>
    <dgm:cxn modelId="{FBE9E85B-224C-4A91-9599-2E930B427A16}" type="presParOf" srcId="{2418C40B-051A-49A4-B4BE-A212AE964AD5}" destId="{5B478663-36DC-4E9A-AB24-3EE25C5A557B}" srcOrd="4" destOrd="0" presId="urn:microsoft.com/office/officeart/2005/8/layout/orgChart1"/>
    <dgm:cxn modelId="{87C01DFC-362C-4BF9-BAFF-25FB5676ED5A}" type="presParOf" srcId="{2418C40B-051A-49A4-B4BE-A212AE964AD5}" destId="{79C87FB6-FCC0-4F6B-8FC4-DAADB294CA00}" srcOrd="5" destOrd="0" presId="urn:microsoft.com/office/officeart/2005/8/layout/orgChart1"/>
    <dgm:cxn modelId="{C322EB49-8D8D-42BB-90BE-66D7D7EC246D}" type="presParOf" srcId="{79C87FB6-FCC0-4F6B-8FC4-DAADB294CA00}" destId="{7A782432-B8C1-43CD-AD6A-C51FACE7680B}" srcOrd="0" destOrd="0" presId="urn:microsoft.com/office/officeart/2005/8/layout/orgChart1"/>
    <dgm:cxn modelId="{05E5E8D2-6902-4D00-BF92-E1DAD93B4ECF}" type="presParOf" srcId="{7A782432-B8C1-43CD-AD6A-C51FACE7680B}" destId="{C8F37E45-4B33-4AB3-8F74-AFD39B512C1E}" srcOrd="0" destOrd="0" presId="urn:microsoft.com/office/officeart/2005/8/layout/orgChart1"/>
    <dgm:cxn modelId="{50F93BFE-924E-4C5A-B5B7-D062C11E9ECE}" type="presParOf" srcId="{7A782432-B8C1-43CD-AD6A-C51FACE7680B}" destId="{DAF8CB74-F939-4143-B398-F811FA727D0C}" srcOrd="1" destOrd="0" presId="urn:microsoft.com/office/officeart/2005/8/layout/orgChart1"/>
    <dgm:cxn modelId="{6668FD0F-8D2A-4039-ADA2-74AC511AC95C}" type="presParOf" srcId="{79C87FB6-FCC0-4F6B-8FC4-DAADB294CA00}" destId="{7A20E7B5-D873-406C-BCD8-5FA68C579031}" srcOrd="1" destOrd="0" presId="urn:microsoft.com/office/officeart/2005/8/layout/orgChart1"/>
    <dgm:cxn modelId="{CE33598D-7D00-4EDB-BACF-5BAF75141386}" type="presParOf" srcId="{7A20E7B5-D873-406C-BCD8-5FA68C579031}" destId="{A2C59E3B-B3BD-446C-BF78-9E8619E79F06}" srcOrd="0" destOrd="0" presId="urn:microsoft.com/office/officeart/2005/8/layout/orgChart1"/>
    <dgm:cxn modelId="{20AD960E-E2E5-4E4E-AD33-3ED5168F7488}" type="presParOf" srcId="{7A20E7B5-D873-406C-BCD8-5FA68C579031}" destId="{8650C809-06EF-491E-A3B7-D2FF1E139A48}" srcOrd="1" destOrd="0" presId="urn:microsoft.com/office/officeart/2005/8/layout/orgChart1"/>
    <dgm:cxn modelId="{7A1C49A6-AF9C-49E4-B8DE-14BFCF0EB903}" type="presParOf" srcId="{8650C809-06EF-491E-A3B7-D2FF1E139A48}" destId="{908714DB-5FD6-497E-861B-33E09F696F48}" srcOrd="0" destOrd="0" presId="urn:microsoft.com/office/officeart/2005/8/layout/orgChart1"/>
    <dgm:cxn modelId="{5E6B089F-D6F6-4A33-9781-1FD992ABCBFB}" type="presParOf" srcId="{908714DB-5FD6-497E-861B-33E09F696F48}" destId="{72D245B5-78C7-4C06-BA51-0CEDF95A9E11}" srcOrd="0" destOrd="0" presId="urn:microsoft.com/office/officeart/2005/8/layout/orgChart1"/>
    <dgm:cxn modelId="{30B7FFA1-BCCF-4A9B-B1C2-1737863D3FFD}" type="presParOf" srcId="{908714DB-5FD6-497E-861B-33E09F696F48}" destId="{BD2D6B1A-E6F5-41FD-B2C3-182C6845A0A2}" srcOrd="1" destOrd="0" presId="urn:microsoft.com/office/officeart/2005/8/layout/orgChart1"/>
    <dgm:cxn modelId="{F13B478A-FBD7-4C32-BFC4-2418535AC791}" type="presParOf" srcId="{8650C809-06EF-491E-A3B7-D2FF1E139A48}" destId="{84B9B91D-DA6F-46C2-8EB6-AE6BF28F1236}" srcOrd="1" destOrd="0" presId="urn:microsoft.com/office/officeart/2005/8/layout/orgChart1"/>
    <dgm:cxn modelId="{1BC2223B-9E99-4F74-97F0-6B5EA0E49FC3}" type="presParOf" srcId="{84B9B91D-DA6F-46C2-8EB6-AE6BF28F1236}" destId="{6AD3FB01-A0BD-4AE6-81D6-AB5568F06640}" srcOrd="0" destOrd="0" presId="urn:microsoft.com/office/officeart/2005/8/layout/orgChart1"/>
    <dgm:cxn modelId="{D375A253-13EC-4AF0-87BF-90B936B7AA38}" type="presParOf" srcId="{84B9B91D-DA6F-46C2-8EB6-AE6BF28F1236}" destId="{FABD9B58-A249-460F-9CB6-8F0EBF795DF6}" srcOrd="1" destOrd="0" presId="urn:microsoft.com/office/officeart/2005/8/layout/orgChart1"/>
    <dgm:cxn modelId="{9A45F3F7-0F27-46EE-BAAA-1D880143A97E}" type="presParOf" srcId="{FABD9B58-A249-460F-9CB6-8F0EBF795DF6}" destId="{DD849BA6-81C5-4A0F-BA14-AA6EEFD7A31E}" srcOrd="0" destOrd="0" presId="urn:microsoft.com/office/officeart/2005/8/layout/orgChart1"/>
    <dgm:cxn modelId="{62E769F5-7429-4AD5-B00C-26BF3BE46DB6}" type="presParOf" srcId="{DD849BA6-81C5-4A0F-BA14-AA6EEFD7A31E}" destId="{D01BD23B-49AB-44C5-B624-42387677BFD9}" srcOrd="0" destOrd="0" presId="urn:microsoft.com/office/officeart/2005/8/layout/orgChart1"/>
    <dgm:cxn modelId="{4FFEC8BD-C208-4DC4-879C-0B4BCB4E1B76}" type="presParOf" srcId="{DD849BA6-81C5-4A0F-BA14-AA6EEFD7A31E}" destId="{88C059BF-5F8D-47C9-81B5-472E7BDC9DB5}" srcOrd="1" destOrd="0" presId="urn:microsoft.com/office/officeart/2005/8/layout/orgChart1"/>
    <dgm:cxn modelId="{1BFF7C5C-D182-4C56-8498-65358B160E52}" type="presParOf" srcId="{FABD9B58-A249-460F-9CB6-8F0EBF795DF6}" destId="{47043E13-508E-4EFB-92EF-C0C8CC9937E7}" srcOrd="1" destOrd="0" presId="urn:microsoft.com/office/officeart/2005/8/layout/orgChart1"/>
    <dgm:cxn modelId="{09220C1A-B752-4B11-815B-0EAD84BB82DE}" type="presParOf" srcId="{FABD9B58-A249-460F-9CB6-8F0EBF795DF6}" destId="{5FAFC8F0-6F03-4135-825D-E9C66AC14827}" srcOrd="2" destOrd="0" presId="urn:microsoft.com/office/officeart/2005/8/layout/orgChart1"/>
    <dgm:cxn modelId="{4BAAE758-23F6-4459-B4A8-3F04C3205536}" type="presParOf" srcId="{8650C809-06EF-491E-A3B7-D2FF1E139A48}" destId="{2A99E1BF-0897-4BF3-9E27-920B5AF83EA4}" srcOrd="2" destOrd="0" presId="urn:microsoft.com/office/officeart/2005/8/layout/orgChart1"/>
    <dgm:cxn modelId="{7E9C2094-F3D1-4F79-BF5B-8C46609D0A2C}" type="presParOf" srcId="{79C87FB6-FCC0-4F6B-8FC4-DAADB294CA00}" destId="{4E2810B7-12DB-46B8-AF4A-D6394DFFA501}" srcOrd="2" destOrd="0" presId="urn:microsoft.com/office/officeart/2005/8/layout/orgChart1"/>
    <dgm:cxn modelId="{6CD59F2E-A243-406B-8A41-48CF6C101548}" type="presParOf" srcId="{EDFAA0E0-0C79-4BAC-BB48-852FFE3B91A3}" destId="{ACD00344-7CFF-4A41-ABA7-70622E2AA522}" srcOrd="2" destOrd="0" presId="urn:microsoft.com/office/officeart/2005/8/layout/orgChart1"/>
    <dgm:cxn modelId="{A627830F-4384-4D12-AF24-9CE648E2E3C3}" type="presParOf" srcId="{ACD00344-7CFF-4A41-ABA7-70622E2AA522}" destId="{8B48B598-AE73-48CF-BD44-B38760FCE944}" srcOrd="0" destOrd="0" presId="urn:microsoft.com/office/officeart/2005/8/layout/orgChart1"/>
    <dgm:cxn modelId="{83C639A0-98E0-4B9C-B7D4-17A4C004ED96}" type="presParOf" srcId="{ACD00344-7CFF-4A41-ABA7-70622E2AA522}" destId="{040C6374-069F-47C7-888C-7825EDE82CE5}" srcOrd="1" destOrd="0" presId="urn:microsoft.com/office/officeart/2005/8/layout/orgChart1"/>
    <dgm:cxn modelId="{B4F6CFFC-C0EB-4196-A124-23034E4C65E7}" type="presParOf" srcId="{040C6374-069F-47C7-888C-7825EDE82CE5}" destId="{79F553FE-B1EB-4786-9CEC-AE097A605F79}" srcOrd="0" destOrd="0" presId="urn:microsoft.com/office/officeart/2005/8/layout/orgChart1"/>
    <dgm:cxn modelId="{A7ECBFD4-B1A0-4C2D-B549-F3784915C60D}" type="presParOf" srcId="{79F553FE-B1EB-4786-9CEC-AE097A605F79}" destId="{21F44CF2-85E2-4FB1-8ED2-CA886AC7D121}" srcOrd="0" destOrd="0" presId="urn:microsoft.com/office/officeart/2005/8/layout/orgChart1"/>
    <dgm:cxn modelId="{C29C1FC6-FE1D-4C56-89DC-B3231C897851}" type="presParOf" srcId="{79F553FE-B1EB-4786-9CEC-AE097A605F79}" destId="{5B7A6612-A232-4B75-8BB1-512BC9B509F8}" srcOrd="1" destOrd="0" presId="urn:microsoft.com/office/officeart/2005/8/layout/orgChart1"/>
    <dgm:cxn modelId="{40EDBF05-D42E-4F9C-A81D-39BB8245988D}" type="presParOf" srcId="{040C6374-069F-47C7-888C-7825EDE82CE5}" destId="{A0F519B7-48C2-4DB5-920A-778DBDF5AB4E}" srcOrd="1" destOrd="0" presId="urn:microsoft.com/office/officeart/2005/8/layout/orgChart1"/>
    <dgm:cxn modelId="{32B875A8-E3EE-4ED9-B07C-9FFE2EB70AF0}" type="presParOf" srcId="{040C6374-069F-47C7-888C-7825EDE82CE5}" destId="{133A0584-D917-4744-889B-BCD7482CCCBA}" srcOrd="2" destOrd="0" presId="urn:microsoft.com/office/officeart/2005/8/layout/orgChart1"/>
    <dgm:cxn modelId="{4D522AFE-5EFA-4E00-9602-316FD390530A}" type="presParOf" srcId="{ACD00344-7CFF-4A41-ABA7-70622E2AA522}" destId="{065CB19E-85E4-4870-951E-83EBE73008B1}" srcOrd="2" destOrd="0" presId="urn:microsoft.com/office/officeart/2005/8/layout/orgChart1"/>
    <dgm:cxn modelId="{F77A048D-A255-41ED-B00A-D996145848DF}" type="presParOf" srcId="{ACD00344-7CFF-4A41-ABA7-70622E2AA522}" destId="{17973C98-93D3-4778-9AA3-EADA5B51E703}" srcOrd="3" destOrd="0" presId="urn:microsoft.com/office/officeart/2005/8/layout/orgChart1"/>
    <dgm:cxn modelId="{F758A3C6-2757-4B09-AB9C-1E8B3AF3285F}" type="presParOf" srcId="{17973C98-93D3-4778-9AA3-EADA5B51E703}" destId="{55265382-9043-4014-AD12-B31AD77FAEF1}" srcOrd="0" destOrd="0" presId="urn:microsoft.com/office/officeart/2005/8/layout/orgChart1"/>
    <dgm:cxn modelId="{28747206-7F31-428D-B220-15D634A3E19C}" type="presParOf" srcId="{55265382-9043-4014-AD12-B31AD77FAEF1}" destId="{5D72DB00-E48A-484B-BF7B-4A67AB2DB344}" srcOrd="0" destOrd="0" presId="urn:microsoft.com/office/officeart/2005/8/layout/orgChart1"/>
    <dgm:cxn modelId="{8FE49042-C0FC-4FB4-8DB1-E5CCA5D414DF}" type="presParOf" srcId="{55265382-9043-4014-AD12-B31AD77FAEF1}" destId="{9AF668B5-CEBF-433D-B38B-D8A6DD7D0C86}" srcOrd="1" destOrd="0" presId="urn:microsoft.com/office/officeart/2005/8/layout/orgChart1"/>
    <dgm:cxn modelId="{0033304C-A2E3-459D-8B2B-BB34C7D4AD6A}" type="presParOf" srcId="{17973C98-93D3-4778-9AA3-EADA5B51E703}" destId="{D393B3B4-4C01-48A8-9DD8-2E89C16324F4}" srcOrd="1" destOrd="0" presId="urn:microsoft.com/office/officeart/2005/8/layout/orgChart1"/>
    <dgm:cxn modelId="{0621B15A-AD8C-4B88-B2D6-075405D7E268}" type="presParOf" srcId="{17973C98-93D3-4778-9AA3-EADA5B51E703}" destId="{43E714E8-1EA2-4F70-92B6-F28369BF6F12}" srcOrd="2" destOrd="0" presId="urn:microsoft.com/office/officeart/2005/8/layout/orgChart1"/>
    <dgm:cxn modelId="{6A779EE6-936F-42EE-908B-5D5DF04F569E}" type="presParOf" srcId="{ACD00344-7CFF-4A41-ABA7-70622E2AA522}" destId="{0FC33191-13B3-4C8F-8D2E-E3991C7DF1B8}" srcOrd="4" destOrd="0" presId="urn:microsoft.com/office/officeart/2005/8/layout/orgChart1"/>
    <dgm:cxn modelId="{37A4B06C-3B02-432E-8862-8CD4ADBF08B1}" type="presParOf" srcId="{ACD00344-7CFF-4A41-ABA7-70622E2AA522}" destId="{68C7DA6D-89EC-4B01-BAF4-5D3754584C1D}" srcOrd="5" destOrd="0" presId="urn:microsoft.com/office/officeart/2005/8/layout/orgChart1"/>
    <dgm:cxn modelId="{77E93826-E43C-4F63-8DF6-080707D48244}" type="presParOf" srcId="{68C7DA6D-89EC-4B01-BAF4-5D3754584C1D}" destId="{497E8BAA-5700-47F1-AFA9-1066EDE35BE2}" srcOrd="0" destOrd="0" presId="urn:microsoft.com/office/officeart/2005/8/layout/orgChart1"/>
    <dgm:cxn modelId="{A1CBFF74-0632-4783-8C84-C1F1445A1B6A}" type="presParOf" srcId="{497E8BAA-5700-47F1-AFA9-1066EDE35BE2}" destId="{85887A52-67E2-4DF5-B234-74B1A2E02160}" srcOrd="0" destOrd="0" presId="urn:microsoft.com/office/officeart/2005/8/layout/orgChart1"/>
    <dgm:cxn modelId="{AE130625-453A-4585-82E8-0914FF000AD4}" type="presParOf" srcId="{497E8BAA-5700-47F1-AFA9-1066EDE35BE2}" destId="{7DF87D24-2EA7-481F-91AC-1B02D8DE6706}" srcOrd="1" destOrd="0" presId="urn:microsoft.com/office/officeart/2005/8/layout/orgChart1"/>
    <dgm:cxn modelId="{5367F84D-84CC-47D7-B293-8D57171CC9B6}" type="presParOf" srcId="{68C7DA6D-89EC-4B01-BAF4-5D3754584C1D}" destId="{0A8A40A2-76CA-42C0-96AF-D2760741009A}" srcOrd="1" destOrd="0" presId="urn:microsoft.com/office/officeart/2005/8/layout/orgChart1"/>
    <dgm:cxn modelId="{D66558D1-C851-47E5-A4EC-9B61FAB6F0D5}" type="presParOf" srcId="{68C7DA6D-89EC-4B01-BAF4-5D3754584C1D}" destId="{D1A1E94D-9057-4800-BBCA-6B4628EDA00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28FFD9C2-EDD0-49CE-831A-A3AC312CEE5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C83C259-7769-4B4D-9EC7-17ABB928CCD3}">
      <dgm:prSet phldrT="[Texto]" custT="1"/>
      <dgm:spPr/>
      <dgm:t>
        <a:bodyPr/>
        <a:lstStyle/>
        <a:p>
          <a:r>
            <a:rPr lang="es-ES" sz="1200" dirty="0" smtClean="0"/>
            <a:t>Coordinador(a) General </a:t>
          </a:r>
          <a:r>
            <a:rPr lang="es-ES" sz="1200" dirty="0" smtClean="0"/>
            <a:t>Parques</a:t>
          </a:r>
          <a:endParaRPr lang="es-ES" sz="1200" dirty="0"/>
        </a:p>
      </dgm:t>
    </dgm:pt>
    <dgm:pt modelId="{E36BCAFF-220C-428E-8E5E-5A7C0E9C512D}" type="parTrans" cxnId="{AB7A4A4D-8336-4390-93CF-7C7C806C29C7}">
      <dgm:prSet/>
      <dgm:spPr/>
      <dgm:t>
        <a:bodyPr/>
        <a:lstStyle/>
        <a:p>
          <a:endParaRPr lang="es-ES" sz="1200"/>
        </a:p>
      </dgm:t>
    </dgm:pt>
    <dgm:pt modelId="{7AA37B81-21CC-4C18-A77F-E65EA4B4E4C8}" type="sibTrans" cxnId="{AB7A4A4D-8336-4390-93CF-7C7C806C29C7}">
      <dgm:prSet/>
      <dgm:spPr/>
      <dgm:t>
        <a:bodyPr/>
        <a:lstStyle/>
        <a:p>
          <a:endParaRPr lang="es-ES" sz="1200"/>
        </a:p>
      </dgm:t>
    </dgm:pt>
    <dgm:pt modelId="{074098AF-6FE7-4441-A75B-54AA2A1EAF44}" type="asst">
      <dgm:prSet phldrT="[Texto]" custT="1"/>
      <dgm:spPr/>
      <dgm:t>
        <a:bodyPr/>
        <a:lstStyle/>
        <a:p>
          <a:r>
            <a:rPr lang="es-ES" sz="1200" dirty="0" smtClean="0"/>
            <a:t>Chofer</a:t>
          </a:r>
          <a:endParaRPr lang="es-ES" sz="1200" dirty="0" smtClean="0"/>
        </a:p>
      </dgm:t>
    </dgm:pt>
    <dgm:pt modelId="{8A095C21-6FA2-416C-8DFB-2BE16BC0EB5B}" type="parTrans" cxnId="{F404AA27-08C3-4C4C-9131-8EA87C35657D}">
      <dgm:prSet/>
      <dgm:spPr/>
      <dgm:t>
        <a:bodyPr/>
        <a:lstStyle/>
        <a:p>
          <a:endParaRPr lang="es-ES" sz="1200"/>
        </a:p>
      </dgm:t>
    </dgm:pt>
    <dgm:pt modelId="{E144C303-DEBB-4CDE-B9D5-00FDEC2CE8C7}" type="sibTrans" cxnId="{F404AA27-08C3-4C4C-9131-8EA87C35657D}">
      <dgm:prSet/>
      <dgm:spPr/>
      <dgm:t>
        <a:bodyPr/>
        <a:lstStyle/>
        <a:p>
          <a:endParaRPr lang="es-ES" sz="1200"/>
        </a:p>
      </dgm:t>
    </dgm:pt>
    <dgm:pt modelId="{D3BFEA31-86E4-40D3-8B63-91F9E40351E2}">
      <dgm:prSet phldrT="[Texto]" custT="1"/>
      <dgm:spPr/>
      <dgm:t>
        <a:bodyPr/>
        <a:lstStyle/>
        <a:p>
          <a:r>
            <a:rPr lang="es-ES" sz="1200" dirty="0" smtClean="0"/>
            <a:t>Auxiliares Administrativos(as) </a:t>
          </a:r>
        </a:p>
      </dgm:t>
    </dgm:pt>
    <dgm:pt modelId="{4ABB520D-A852-4D94-9D3E-B06C1E61E301}" type="parTrans" cxnId="{39F30373-2912-4B50-A4DD-2EDDC50C7B3E}">
      <dgm:prSet/>
      <dgm:spPr/>
      <dgm:t>
        <a:bodyPr/>
        <a:lstStyle/>
        <a:p>
          <a:endParaRPr lang="es-ES" sz="1200"/>
        </a:p>
      </dgm:t>
    </dgm:pt>
    <dgm:pt modelId="{17D08B57-258C-44B6-A8F4-0D9526EA0779}" type="sibTrans" cxnId="{39F30373-2912-4B50-A4DD-2EDDC50C7B3E}">
      <dgm:prSet/>
      <dgm:spPr/>
      <dgm:t>
        <a:bodyPr/>
        <a:lstStyle/>
        <a:p>
          <a:endParaRPr lang="es-ES" sz="1200"/>
        </a:p>
      </dgm:t>
    </dgm:pt>
    <dgm:pt modelId="{D98C59DE-91C8-4CE1-BFBD-465E4BAA6078}">
      <dgm:prSet phldrT="[Texto]" custT="1"/>
      <dgm:spPr/>
      <dgm:t>
        <a:bodyPr/>
        <a:lstStyle/>
        <a:p>
          <a:r>
            <a:rPr lang="es-ES" sz="1200" dirty="0" smtClean="0"/>
            <a:t>Encargado(a) Sección 65510</a:t>
          </a:r>
          <a:endParaRPr lang="es-ES" sz="1200" dirty="0"/>
        </a:p>
      </dgm:t>
    </dgm:pt>
    <dgm:pt modelId="{4A31EEB4-F296-4467-BE86-8E0DBDE41309}" type="parTrans" cxnId="{3D428A0F-A46C-4723-BED5-510B830AD98C}">
      <dgm:prSet/>
      <dgm:spPr/>
      <dgm:t>
        <a:bodyPr/>
        <a:lstStyle/>
        <a:p>
          <a:endParaRPr lang="es-ES" sz="1200"/>
        </a:p>
      </dgm:t>
    </dgm:pt>
    <dgm:pt modelId="{2A8D224A-7091-431D-877C-7971EEF68C28}" type="sibTrans" cxnId="{3D428A0F-A46C-4723-BED5-510B830AD98C}">
      <dgm:prSet/>
      <dgm:spPr/>
      <dgm:t>
        <a:bodyPr/>
        <a:lstStyle/>
        <a:p>
          <a:endParaRPr lang="es-ES" sz="1200"/>
        </a:p>
      </dgm:t>
    </dgm:pt>
    <dgm:pt modelId="{608EFD33-951C-4435-B81F-EA93EDAB4E23}" type="asst">
      <dgm:prSet custT="1"/>
      <dgm:spPr/>
      <dgm:t>
        <a:bodyPr/>
        <a:lstStyle/>
        <a:p>
          <a:r>
            <a:rPr lang="es-ES" sz="1200" dirty="0" smtClean="0"/>
            <a:t>Secretaria / </a:t>
          </a:r>
          <a:r>
            <a:rPr lang="es-ES" sz="1200" dirty="0" smtClean="0"/>
            <a:t>O</a:t>
          </a:r>
          <a:endParaRPr lang="es-ES" sz="1200" dirty="0" smtClean="0"/>
        </a:p>
      </dgm:t>
    </dgm:pt>
    <dgm:pt modelId="{30C55526-ADCA-406C-8B29-78F132F6E56F}" type="parTrans" cxnId="{5245EADA-5656-4939-8AAE-E3AA26392DED}">
      <dgm:prSet/>
      <dgm:spPr/>
      <dgm:t>
        <a:bodyPr/>
        <a:lstStyle/>
        <a:p>
          <a:endParaRPr lang="es-ES" sz="1200"/>
        </a:p>
      </dgm:t>
    </dgm:pt>
    <dgm:pt modelId="{79697291-A330-4225-ABB3-D844D8A74794}" type="sibTrans" cxnId="{5245EADA-5656-4939-8AAE-E3AA26392DED}">
      <dgm:prSet/>
      <dgm:spPr/>
      <dgm:t>
        <a:bodyPr/>
        <a:lstStyle/>
        <a:p>
          <a:endParaRPr lang="es-ES" sz="1200"/>
        </a:p>
      </dgm:t>
    </dgm:pt>
    <dgm:pt modelId="{3192A2BB-E4EA-4988-AE17-7B529E8966E9}">
      <dgm:prSet custT="1"/>
      <dgm:spPr/>
      <dgm:t>
        <a:bodyPr/>
        <a:lstStyle/>
        <a:p>
          <a:r>
            <a:rPr lang="es-ES" sz="1200" dirty="0" smtClean="0"/>
            <a:t>Auxiliares</a:t>
          </a:r>
          <a:endParaRPr lang="es-ES" sz="1200" dirty="0" smtClean="0"/>
        </a:p>
      </dgm:t>
    </dgm:pt>
    <dgm:pt modelId="{189B0731-D8FA-4711-B207-BDC11AF27F25}" type="parTrans" cxnId="{5B2730D3-8C8A-4C28-A753-1CC060A09059}">
      <dgm:prSet/>
      <dgm:spPr/>
      <dgm:t>
        <a:bodyPr/>
        <a:lstStyle/>
        <a:p>
          <a:endParaRPr lang="es-ES" sz="1200"/>
        </a:p>
      </dgm:t>
    </dgm:pt>
    <dgm:pt modelId="{C52EB3EB-A9F4-43A8-813A-B99FCA071EE9}" type="sibTrans" cxnId="{5B2730D3-8C8A-4C28-A753-1CC060A09059}">
      <dgm:prSet/>
      <dgm:spPr/>
      <dgm:t>
        <a:bodyPr/>
        <a:lstStyle/>
        <a:p>
          <a:endParaRPr lang="es-ES" sz="1200"/>
        </a:p>
      </dgm:t>
    </dgm:pt>
    <dgm:pt modelId="{52C6CF48-0B96-41F7-9795-579296CC7816}">
      <dgm:prSet custT="1"/>
      <dgm:spPr/>
      <dgm:t>
        <a:bodyPr/>
        <a:lstStyle/>
        <a:p>
          <a:r>
            <a:rPr lang="es-ES" sz="1200" dirty="0" smtClean="0"/>
            <a:t>Ayudantes Área </a:t>
          </a:r>
        </a:p>
      </dgm:t>
    </dgm:pt>
    <dgm:pt modelId="{A34311AC-1DA0-4BF0-9306-855A3F838841}" type="parTrans" cxnId="{B3C357D6-DAD7-45A5-94E7-CBCD8CD33954}">
      <dgm:prSet/>
      <dgm:spPr/>
      <dgm:t>
        <a:bodyPr/>
        <a:lstStyle/>
        <a:p>
          <a:endParaRPr lang="es-ES" sz="1200"/>
        </a:p>
      </dgm:t>
    </dgm:pt>
    <dgm:pt modelId="{B8487181-06F5-4E16-A36B-2F1485CE0613}" type="sibTrans" cxnId="{B3C357D6-DAD7-45A5-94E7-CBCD8CD33954}">
      <dgm:prSet/>
      <dgm:spPr/>
      <dgm:t>
        <a:bodyPr/>
        <a:lstStyle/>
        <a:p>
          <a:endParaRPr lang="es-ES" sz="1200"/>
        </a:p>
      </dgm:t>
    </dgm:pt>
    <dgm:pt modelId="{8688ECF9-8090-485F-A9B0-5064D9592DF6}">
      <dgm:prSet custT="1"/>
      <dgm:spPr/>
      <dgm:t>
        <a:bodyPr/>
        <a:lstStyle/>
        <a:p>
          <a:r>
            <a:rPr lang="es-ES" sz="1200" dirty="0" smtClean="0"/>
            <a:t>Auxiliares</a:t>
          </a:r>
          <a:endParaRPr lang="es-ES" sz="1200" dirty="0" smtClean="0"/>
        </a:p>
      </dgm:t>
    </dgm:pt>
    <dgm:pt modelId="{64C9C5C2-FA95-48D6-A99E-7D23BC0B627A}" type="parTrans" cxnId="{42B98C7F-4714-42EC-8B83-4954B470BDEB}">
      <dgm:prSet/>
      <dgm:spPr/>
      <dgm:t>
        <a:bodyPr/>
        <a:lstStyle/>
        <a:p>
          <a:endParaRPr lang="es-ES" sz="1200"/>
        </a:p>
      </dgm:t>
    </dgm:pt>
    <dgm:pt modelId="{76AFB5F9-A61A-4180-91F5-85D91F661484}" type="sibTrans" cxnId="{42B98C7F-4714-42EC-8B83-4954B470BDEB}">
      <dgm:prSet/>
      <dgm:spPr/>
      <dgm:t>
        <a:bodyPr/>
        <a:lstStyle/>
        <a:p>
          <a:endParaRPr lang="es-ES" sz="1200"/>
        </a:p>
      </dgm:t>
    </dgm:pt>
    <dgm:pt modelId="{F8BCE2D3-69C4-4DE1-AD1F-4495155B7B43}">
      <dgm:prSet custT="1"/>
      <dgm:spPr/>
      <dgm:t>
        <a:bodyPr/>
        <a:lstStyle/>
        <a:p>
          <a:r>
            <a:rPr lang="es-ES" sz="1200" dirty="0" smtClean="0"/>
            <a:t>Ayudantes </a:t>
          </a:r>
          <a:r>
            <a:rPr lang="es-ES" sz="1200" dirty="0" smtClean="0"/>
            <a:t>Generales</a:t>
          </a:r>
          <a:endParaRPr lang="es-ES" sz="1200" dirty="0" smtClean="0"/>
        </a:p>
      </dgm:t>
    </dgm:pt>
    <dgm:pt modelId="{754C6DEB-30D5-4905-833A-8ECED75E2CF8}" type="parTrans" cxnId="{15FB5DDD-56A1-41A8-8FFF-2C9F6E774AF6}">
      <dgm:prSet/>
      <dgm:spPr/>
      <dgm:t>
        <a:bodyPr/>
        <a:lstStyle/>
        <a:p>
          <a:endParaRPr lang="es-ES" sz="1200"/>
        </a:p>
      </dgm:t>
    </dgm:pt>
    <dgm:pt modelId="{50845B5A-CF86-47C2-B1B6-17E1E5B80887}" type="sibTrans" cxnId="{15FB5DDD-56A1-41A8-8FFF-2C9F6E774AF6}">
      <dgm:prSet/>
      <dgm:spPr/>
      <dgm:t>
        <a:bodyPr/>
        <a:lstStyle/>
        <a:p>
          <a:endParaRPr lang="es-ES" sz="1200"/>
        </a:p>
      </dgm:t>
    </dgm:pt>
    <dgm:pt modelId="{8794589F-E814-4AE5-9A4F-EC5DE6D8EE9B}">
      <dgm:prSet custT="1"/>
      <dgm:spPr/>
      <dgm:t>
        <a:bodyPr/>
        <a:lstStyle/>
        <a:p>
          <a:r>
            <a:rPr lang="es-ES" sz="1200" dirty="0" smtClean="0"/>
            <a:t>Intendente</a:t>
          </a:r>
          <a:endParaRPr lang="es-ES" sz="1200" dirty="0" smtClean="0"/>
        </a:p>
      </dgm:t>
    </dgm:pt>
    <dgm:pt modelId="{CB9FDCEB-C950-41D5-AD83-20E01632A395}" type="parTrans" cxnId="{CA4DA3B6-4FFE-4AE7-8364-9B1EFBEE5481}">
      <dgm:prSet/>
      <dgm:spPr/>
      <dgm:t>
        <a:bodyPr/>
        <a:lstStyle/>
        <a:p>
          <a:endParaRPr lang="es-ES" sz="1200"/>
        </a:p>
      </dgm:t>
    </dgm:pt>
    <dgm:pt modelId="{9CF450E3-7906-4983-A0D5-576AD0619CBB}" type="sibTrans" cxnId="{CA4DA3B6-4FFE-4AE7-8364-9B1EFBEE5481}">
      <dgm:prSet/>
      <dgm:spPr/>
      <dgm:t>
        <a:bodyPr/>
        <a:lstStyle/>
        <a:p>
          <a:endParaRPr lang="es-ES" sz="1200"/>
        </a:p>
      </dgm:t>
    </dgm:pt>
    <dgm:pt modelId="{233AB332-78F1-4CB5-ACE3-C74720107320}">
      <dgm:prSet custT="1"/>
      <dgm:spPr/>
      <dgm:t>
        <a:bodyPr/>
        <a:lstStyle/>
        <a:p>
          <a:r>
            <a:rPr lang="es-ES" sz="1200" dirty="0" smtClean="0"/>
            <a:t>Vigilante</a:t>
          </a:r>
          <a:endParaRPr lang="es-ES" sz="1200" dirty="0" smtClean="0"/>
        </a:p>
      </dgm:t>
    </dgm:pt>
    <dgm:pt modelId="{08C39F49-D216-4888-AC6E-0AAEE5EC088D}" type="parTrans" cxnId="{7B4772D0-7AC2-4B23-9515-39B66019CFF8}">
      <dgm:prSet/>
      <dgm:spPr/>
      <dgm:t>
        <a:bodyPr/>
        <a:lstStyle/>
        <a:p>
          <a:endParaRPr lang="es-ES" sz="1200"/>
        </a:p>
      </dgm:t>
    </dgm:pt>
    <dgm:pt modelId="{84CDED11-239D-4050-95D6-1F119D54EBD4}" type="sibTrans" cxnId="{7B4772D0-7AC2-4B23-9515-39B66019CFF8}">
      <dgm:prSet/>
      <dgm:spPr/>
      <dgm:t>
        <a:bodyPr/>
        <a:lstStyle/>
        <a:p>
          <a:endParaRPr lang="es-ES" sz="1200"/>
        </a:p>
      </dgm:t>
    </dgm:pt>
    <dgm:pt modelId="{50EBB613-C4D0-41D6-82B4-D282970AFCFD}">
      <dgm:prSet custT="1"/>
      <dgm:spPr/>
      <dgm:t>
        <a:bodyPr/>
        <a:lstStyle/>
        <a:p>
          <a:r>
            <a:rPr lang="es-ES" sz="1200" dirty="0" smtClean="0"/>
            <a:t>Auxiliar Administrativo(a</a:t>
          </a:r>
          <a:r>
            <a:rPr lang="es-ES" sz="1200" dirty="0" smtClean="0"/>
            <a:t>)</a:t>
          </a:r>
          <a:endParaRPr lang="es-ES" sz="1200" dirty="0"/>
        </a:p>
      </dgm:t>
    </dgm:pt>
    <dgm:pt modelId="{6C086619-6A03-43A4-B183-D09CE99C4172}" type="parTrans" cxnId="{302A28D9-E35F-4828-A757-9A9F926D958D}">
      <dgm:prSet/>
      <dgm:spPr/>
      <dgm:t>
        <a:bodyPr/>
        <a:lstStyle/>
        <a:p>
          <a:endParaRPr lang="es-ES" sz="1200"/>
        </a:p>
      </dgm:t>
    </dgm:pt>
    <dgm:pt modelId="{535291B1-C7E6-4D71-9039-FE663AED1287}" type="sibTrans" cxnId="{302A28D9-E35F-4828-A757-9A9F926D958D}">
      <dgm:prSet/>
      <dgm:spPr/>
      <dgm:t>
        <a:bodyPr/>
        <a:lstStyle/>
        <a:p>
          <a:endParaRPr lang="es-ES" sz="1200"/>
        </a:p>
      </dgm:t>
    </dgm:pt>
    <dgm:pt modelId="{A2C6DC49-7BCD-409B-9E06-85533D055C1B}">
      <dgm:prSet custT="1"/>
      <dgm:spPr/>
      <dgm:t>
        <a:bodyPr/>
        <a:lstStyle/>
        <a:p>
          <a:r>
            <a:rPr lang="es-ES" sz="1200" dirty="0" smtClean="0"/>
            <a:t>Promotor(a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344EEAB6-9382-491D-8632-CBFD72F8C220}" type="parTrans" cxnId="{0555C6F9-CA42-4DC6-8D1C-919993785FFB}">
      <dgm:prSet/>
      <dgm:spPr/>
      <dgm:t>
        <a:bodyPr/>
        <a:lstStyle/>
        <a:p>
          <a:endParaRPr lang="es-ES" sz="1200"/>
        </a:p>
      </dgm:t>
    </dgm:pt>
    <dgm:pt modelId="{45D5FF83-D4AF-47B0-BF1B-A288A13A0445}" type="sibTrans" cxnId="{0555C6F9-CA42-4DC6-8D1C-919993785FFB}">
      <dgm:prSet/>
      <dgm:spPr/>
      <dgm:t>
        <a:bodyPr/>
        <a:lstStyle/>
        <a:p>
          <a:endParaRPr lang="es-ES" sz="1200"/>
        </a:p>
      </dgm:t>
    </dgm:pt>
    <dgm:pt modelId="{499802EE-5F02-4FB2-8BCB-1DC2084931FB}">
      <dgm:prSet custT="1"/>
      <dgm:spPr/>
      <dgm:t>
        <a:bodyPr/>
        <a:lstStyle/>
        <a:p>
          <a:r>
            <a:rPr lang="es-ES" sz="1200" dirty="0" smtClean="0"/>
            <a:t>Velador</a:t>
          </a:r>
          <a:endParaRPr lang="es-ES" sz="1200" dirty="0" smtClean="0"/>
        </a:p>
      </dgm:t>
    </dgm:pt>
    <dgm:pt modelId="{B24612C4-2A17-4D1F-881F-B20975E5DA6F}" type="parTrans" cxnId="{345CF373-B0E3-4226-A96D-F7C4F4D7DE8C}">
      <dgm:prSet/>
      <dgm:spPr/>
      <dgm:t>
        <a:bodyPr/>
        <a:lstStyle/>
        <a:p>
          <a:endParaRPr lang="es-ES" sz="1200"/>
        </a:p>
      </dgm:t>
    </dgm:pt>
    <dgm:pt modelId="{518318C2-33F2-43F1-8153-86CAD264177B}" type="sibTrans" cxnId="{345CF373-B0E3-4226-A96D-F7C4F4D7DE8C}">
      <dgm:prSet/>
      <dgm:spPr/>
      <dgm:t>
        <a:bodyPr/>
        <a:lstStyle/>
        <a:p>
          <a:endParaRPr lang="es-ES" sz="1200"/>
        </a:p>
      </dgm:t>
    </dgm:pt>
    <dgm:pt modelId="{C4BA8469-B71F-4B8B-B3A9-DF182BF9E5E7}" type="pres">
      <dgm:prSet presAssocID="{28FFD9C2-EDD0-49CE-831A-A3AC312CEE5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C7C752D-FF4C-4B67-875E-3AAC77C06105}" type="pres">
      <dgm:prSet presAssocID="{FC83C259-7769-4B4D-9EC7-17ABB928CCD3}" presName="hierRoot1" presStyleCnt="0">
        <dgm:presLayoutVars>
          <dgm:hierBranch val="init"/>
        </dgm:presLayoutVars>
      </dgm:prSet>
      <dgm:spPr/>
    </dgm:pt>
    <dgm:pt modelId="{72E4A1BE-0FFE-4567-ABC8-FF63FBCCC42C}" type="pres">
      <dgm:prSet presAssocID="{FC83C259-7769-4B4D-9EC7-17ABB928CCD3}" presName="rootComposite1" presStyleCnt="0"/>
      <dgm:spPr/>
    </dgm:pt>
    <dgm:pt modelId="{B15F4D74-3CE7-4D32-8759-61019AAEB388}" type="pres">
      <dgm:prSet presAssocID="{FC83C259-7769-4B4D-9EC7-17ABB928CCD3}" presName="rootText1" presStyleLbl="node0" presStyleIdx="0" presStyleCnt="1" custScaleX="184794" custScaleY="1095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AFFA57E-93F0-495B-9BB7-5BE9118647AB}" type="pres">
      <dgm:prSet presAssocID="{FC83C259-7769-4B4D-9EC7-17ABB928CCD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4214852-5D67-469B-AE37-C1D9B66F8D09}" type="pres">
      <dgm:prSet presAssocID="{FC83C259-7769-4B4D-9EC7-17ABB928CCD3}" presName="hierChild2" presStyleCnt="0"/>
      <dgm:spPr/>
    </dgm:pt>
    <dgm:pt modelId="{1BF9795F-6FF5-4E46-99D4-9FEC9F9599AB}" type="pres">
      <dgm:prSet presAssocID="{4ABB520D-A852-4D94-9D3E-B06C1E61E301}" presName="Name37" presStyleLbl="parChTrans1D2" presStyleIdx="0" presStyleCnt="4"/>
      <dgm:spPr/>
      <dgm:t>
        <a:bodyPr/>
        <a:lstStyle/>
        <a:p>
          <a:endParaRPr lang="es-ES"/>
        </a:p>
      </dgm:t>
    </dgm:pt>
    <dgm:pt modelId="{6BF1EF83-9E1A-496D-B305-A62B2BAAFF11}" type="pres">
      <dgm:prSet presAssocID="{D3BFEA31-86E4-40D3-8B63-91F9E40351E2}" presName="hierRoot2" presStyleCnt="0">
        <dgm:presLayoutVars>
          <dgm:hierBranch/>
        </dgm:presLayoutVars>
      </dgm:prSet>
      <dgm:spPr/>
    </dgm:pt>
    <dgm:pt modelId="{5C580B36-ABA9-4D3A-B6B8-0D0F5F4F2E9E}" type="pres">
      <dgm:prSet presAssocID="{D3BFEA31-86E4-40D3-8B63-91F9E40351E2}" presName="rootComposite" presStyleCnt="0"/>
      <dgm:spPr/>
    </dgm:pt>
    <dgm:pt modelId="{44D6B87C-AC30-49E7-8D40-9D18A8874BE5}" type="pres">
      <dgm:prSet presAssocID="{D3BFEA31-86E4-40D3-8B63-91F9E40351E2}" presName="rootText" presStyleLbl="node2" presStyleIdx="0" presStyleCnt="2" custScaleX="155616" custScaleY="1990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FBC5EF5-A60B-49FF-85E9-01A8A226EA11}" type="pres">
      <dgm:prSet presAssocID="{D3BFEA31-86E4-40D3-8B63-91F9E40351E2}" presName="rootConnector" presStyleLbl="node2" presStyleIdx="0" presStyleCnt="2"/>
      <dgm:spPr/>
      <dgm:t>
        <a:bodyPr/>
        <a:lstStyle/>
        <a:p>
          <a:endParaRPr lang="es-ES"/>
        </a:p>
      </dgm:t>
    </dgm:pt>
    <dgm:pt modelId="{A37416E3-1D3A-4CD8-9A0A-3D1B9B292C8A}" type="pres">
      <dgm:prSet presAssocID="{D3BFEA31-86E4-40D3-8B63-91F9E40351E2}" presName="hierChild4" presStyleCnt="0"/>
      <dgm:spPr/>
    </dgm:pt>
    <dgm:pt modelId="{D35BF31C-5535-44F3-BBB7-EF3264B17C4D}" type="pres">
      <dgm:prSet presAssocID="{189B0731-D8FA-4711-B207-BDC11AF27F25}" presName="Name35" presStyleLbl="parChTrans1D3" presStyleIdx="0" presStyleCnt="4"/>
      <dgm:spPr/>
      <dgm:t>
        <a:bodyPr/>
        <a:lstStyle/>
        <a:p>
          <a:endParaRPr lang="es-ES"/>
        </a:p>
      </dgm:t>
    </dgm:pt>
    <dgm:pt modelId="{FD6C05F6-803A-480A-AE01-C04224B46603}" type="pres">
      <dgm:prSet presAssocID="{3192A2BB-E4EA-4988-AE17-7B529E8966E9}" presName="hierRoot2" presStyleCnt="0">
        <dgm:presLayoutVars>
          <dgm:hierBranch val="init"/>
        </dgm:presLayoutVars>
      </dgm:prSet>
      <dgm:spPr/>
    </dgm:pt>
    <dgm:pt modelId="{EC5F57E9-CC33-4E11-BDC9-D49B39312C88}" type="pres">
      <dgm:prSet presAssocID="{3192A2BB-E4EA-4988-AE17-7B529E8966E9}" presName="rootComposite" presStyleCnt="0"/>
      <dgm:spPr/>
    </dgm:pt>
    <dgm:pt modelId="{0D3E3E44-A67B-45A0-9563-39AD692DAA6E}" type="pres">
      <dgm:prSet presAssocID="{3192A2BB-E4EA-4988-AE17-7B529E8966E9}" presName="rootText" presStyleLbl="node3" presStyleIdx="0" presStyleCnt="4" custScaleX="1556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A6CD12D-9605-4992-A67B-6DC4C875D107}" type="pres">
      <dgm:prSet presAssocID="{3192A2BB-E4EA-4988-AE17-7B529E8966E9}" presName="rootConnector" presStyleLbl="node3" presStyleIdx="0" presStyleCnt="4"/>
      <dgm:spPr/>
      <dgm:t>
        <a:bodyPr/>
        <a:lstStyle/>
        <a:p>
          <a:endParaRPr lang="es-ES"/>
        </a:p>
      </dgm:t>
    </dgm:pt>
    <dgm:pt modelId="{73E415CB-4D95-4999-95F5-2075F073E9CA}" type="pres">
      <dgm:prSet presAssocID="{3192A2BB-E4EA-4988-AE17-7B529E8966E9}" presName="hierChild4" presStyleCnt="0"/>
      <dgm:spPr/>
    </dgm:pt>
    <dgm:pt modelId="{E624E6A9-21AC-4AE6-9580-ACD669ACB3AB}" type="pres">
      <dgm:prSet presAssocID="{3192A2BB-E4EA-4988-AE17-7B529E8966E9}" presName="hierChild5" presStyleCnt="0"/>
      <dgm:spPr/>
    </dgm:pt>
    <dgm:pt modelId="{B3D6CFD7-D717-4D4E-A72C-399EB752C287}" type="pres">
      <dgm:prSet presAssocID="{D3BFEA31-86E4-40D3-8B63-91F9E40351E2}" presName="hierChild5" presStyleCnt="0"/>
      <dgm:spPr/>
    </dgm:pt>
    <dgm:pt modelId="{F4BED8FF-4AD0-478F-9E9F-003F4DEB0525}" type="pres">
      <dgm:prSet presAssocID="{4A31EEB4-F296-4467-BE86-8E0DBDE41309}" presName="Name37" presStyleLbl="parChTrans1D2" presStyleIdx="1" presStyleCnt="4"/>
      <dgm:spPr/>
      <dgm:t>
        <a:bodyPr/>
        <a:lstStyle/>
        <a:p>
          <a:endParaRPr lang="es-ES"/>
        </a:p>
      </dgm:t>
    </dgm:pt>
    <dgm:pt modelId="{CAD3A895-1EBB-48FE-BDCA-20D5F8EB83EB}" type="pres">
      <dgm:prSet presAssocID="{D98C59DE-91C8-4CE1-BFBD-465E4BAA6078}" presName="hierRoot2" presStyleCnt="0">
        <dgm:presLayoutVars>
          <dgm:hierBranch/>
        </dgm:presLayoutVars>
      </dgm:prSet>
      <dgm:spPr/>
    </dgm:pt>
    <dgm:pt modelId="{14BCF227-F4CB-4749-9CA1-138DF0A3A3FC}" type="pres">
      <dgm:prSet presAssocID="{D98C59DE-91C8-4CE1-BFBD-465E4BAA6078}" presName="rootComposite" presStyleCnt="0"/>
      <dgm:spPr/>
    </dgm:pt>
    <dgm:pt modelId="{7573027D-17C9-4D93-985D-F89F8121442B}" type="pres">
      <dgm:prSet presAssocID="{D98C59DE-91C8-4CE1-BFBD-465E4BAA6078}" presName="rootText" presStyleLbl="node2" presStyleIdx="1" presStyleCnt="2" custScaleX="1326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CEE6EA0-A8D4-4F40-BDBA-D5826228A01A}" type="pres">
      <dgm:prSet presAssocID="{D98C59DE-91C8-4CE1-BFBD-465E4BAA6078}" presName="rootConnector" presStyleLbl="node2" presStyleIdx="1" presStyleCnt="2"/>
      <dgm:spPr/>
      <dgm:t>
        <a:bodyPr/>
        <a:lstStyle/>
        <a:p>
          <a:endParaRPr lang="es-ES"/>
        </a:p>
      </dgm:t>
    </dgm:pt>
    <dgm:pt modelId="{B623724A-5140-4B55-BCDC-A28CB044FBD7}" type="pres">
      <dgm:prSet presAssocID="{D98C59DE-91C8-4CE1-BFBD-465E4BAA6078}" presName="hierChild4" presStyleCnt="0"/>
      <dgm:spPr/>
    </dgm:pt>
    <dgm:pt modelId="{6F6B5C1C-E158-47EA-BC0A-A3AC960D4992}" type="pres">
      <dgm:prSet presAssocID="{A34311AC-1DA0-4BF0-9306-855A3F838841}" presName="Name35" presStyleLbl="parChTrans1D3" presStyleIdx="1" presStyleCnt="4"/>
      <dgm:spPr/>
      <dgm:t>
        <a:bodyPr/>
        <a:lstStyle/>
        <a:p>
          <a:endParaRPr lang="es-ES"/>
        </a:p>
      </dgm:t>
    </dgm:pt>
    <dgm:pt modelId="{E509F30D-70D2-4F5B-8394-EBA9F0DD34C3}" type="pres">
      <dgm:prSet presAssocID="{52C6CF48-0B96-41F7-9795-579296CC7816}" presName="hierRoot2" presStyleCnt="0">
        <dgm:presLayoutVars>
          <dgm:hierBranch val="init"/>
        </dgm:presLayoutVars>
      </dgm:prSet>
      <dgm:spPr/>
    </dgm:pt>
    <dgm:pt modelId="{1DD93872-F43E-4E0F-B966-1905E51330E6}" type="pres">
      <dgm:prSet presAssocID="{52C6CF48-0B96-41F7-9795-579296CC7816}" presName="rootComposite" presStyleCnt="0"/>
      <dgm:spPr/>
    </dgm:pt>
    <dgm:pt modelId="{624DD06F-5CB9-4CA5-9233-FDDF69861C64}" type="pres">
      <dgm:prSet presAssocID="{52C6CF48-0B96-41F7-9795-579296CC7816}" presName="rootText" presStyleLbl="node3" presStyleIdx="1" presStyleCnt="4" custScaleX="1556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C3B0CE-8809-4AFE-812E-2EFC6B712934}" type="pres">
      <dgm:prSet presAssocID="{52C6CF48-0B96-41F7-9795-579296CC7816}" presName="rootConnector" presStyleLbl="node3" presStyleIdx="1" presStyleCnt="4"/>
      <dgm:spPr/>
      <dgm:t>
        <a:bodyPr/>
        <a:lstStyle/>
        <a:p>
          <a:endParaRPr lang="es-ES"/>
        </a:p>
      </dgm:t>
    </dgm:pt>
    <dgm:pt modelId="{B0EF1F94-5ED1-47CC-AA54-4B6FC8D8A82C}" type="pres">
      <dgm:prSet presAssocID="{52C6CF48-0B96-41F7-9795-579296CC7816}" presName="hierChild4" presStyleCnt="0"/>
      <dgm:spPr/>
    </dgm:pt>
    <dgm:pt modelId="{AC4048DA-5FD5-470C-A3E8-B0415190EE00}" type="pres">
      <dgm:prSet presAssocID="{52C6CF48-0B96-41F7-9795-579296CC7816}" presName="hierChild5" presStyleCnt="0"/>
      <dgm:spPr/>
    </dgm:pt>
    <dgm:pt modelId="{A7AC37FE-8CE9-4ABB-9ADF-2D4C37691843}" type="pres">
      <dgm:prSet presAssocID="{64C9C5C2-FA95-48D6-A99E-7D23BC0B627A}" presName="Name35" presStyleLbl="parChTrans1D3" presStyleIdx="2" presStyleCnt="4"/>
      <dgm:spPr/>
      <dgm:t>
        <a:bodyPr/>
        <a:lstStyle/>
        <a:p>
          <a:endParaRPr lang="es-ES"/>
        </a:p>
      </dgm:t>
    </dgm:pt>
    <dgm:pt modelId="{482E4C12-CAE6-4BB9-9597-59497E023290}" type="pres">
      <dgm:prSet presAssocID="{8688ECF9-8090-485F-A9B0-5064D9592DF6}" presName="hierRoot2" presStyleCnt="0">
        <dgm:presLayoutVars>
          <dgm:hierBranch/>
        </dgm:presLayoutVars>
      </dgm:prSet>
      <dgm:spPr/>
    </dgm:pt>
    <dgm:pt modelId="{03153A70-8ACC-422E-95A8-39441439C0D8}" type="pres">
      <dgm:prSet presAssocID="{8688ECF9-8090-485F-A9B0-5064D9592DF6}" presName="rootComposite" presStyleCnt="0"/>
      <dgm:spPr/>
    </dgm:pt>
    <dgm:pt modelId="{3CD4BA01-90CA-4803-9F1E-9DDC600D1383}" type="pres">
      <dgm:prSet presAssocID="{8688ECF9-8090-485F-A9B0-5064D9592DF6}" presName="rootText" presStyleLbl="node3" presStyleIdx="2" presStyleCnt="4" custScaleX="1556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0515BDC-9815-4F29-B15C-F61B35DAA089}" type="pres">
      <dgm:prSet presAssocID="{8688ECF9-8090-485F-A9B0-5064D9592DF6}" presName="rootConnector" presStyleLbl="node3" presStyleIdx="2" presStyleCnt="4"/>
      <dgm:spPr/>
      <dgm:t>
        <a:bodyPr/>
        <a:lstStyle/>
        <a:p>
          <a:endParaRPr lang="es-ES"/>
        </a:p>
      </dgm:t>
    </dgm:pt>
    <dgm:pt modelId="{C1C603BB-B334-4BCD-9BDF-C18AB7C56E63}" type="pres">
      <dgm:prSet presAssocID="{8688ECF9-8090-485F-A9B0-5064D9592DF6}" presName="hierChild4" presStyleCnt="0"/>
      <dgm:spPr/>
    </dgm:pt>
    <dgm:pt modelId="{5E3F1F2F-57C3-4321-987D-EE4E2D1AE2CD}" type="pres">
      <dgm:prSet presAssocID="{6C086619-6A03-43A4-B183-D09CE99C4172}" presName="Name35" presStyleLbl="parChTrans1D4" presStyleIdx="0" presStyleCnt="5"/>
      <dgm:spPr/>
      <dgm:t>
        <a:bodyPr/>
        <a:lstStyle/>
        <a:p>
          <a:endParaRPr lang="es-ES"/>
        </a:p>
      </dgm:t>
    </dgm:pt>
    <dgm:pt modelId="{C2B4AC07-B0F9-4C71-AC6E-E6AD3AE87752}" type="pres">
      <dgm:prSet presAssocID="{50EBB613-C4D0-41D6-82B4-D282970AFCFD}" presName="hierRoot2" presStyleCnt="0">
        <dgm:presLayoutVars>
          <dgm:hierBranch/>
        </dgm:presLayoutVars>
      </dgm:prSet>
      <dgm:spPr/>
    </dgm:pt>
    <dgm:pt modelId="{EB93BD25-D53F-4AF7-9008-D61022AACA32}" type="pres">
      <dgm:prSet presAssocID="{50EBB613-C4D0-41D6-82B4-D282970AFCFD}" presName="rootComposite" presStyleCnt="0"/>
      <dgm:spPr/>
    </dgm:pt>
    <dgm:pt modelId="{EDF46966-F662-4A14-92AC-75AC84DA8B0B}" type="pres">
      <dgm:prSet presAssocID="{50EBB613-C4D0-41D6-82B4-D282970AFCFD}" presName="rootText" presStyleLbl="node4" presStyleIdx="0" presStyleCnt="5" custScaleX="1556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158ABA7-F30C-45E7-A876-4B4B1D475EB9}" type="pres">
      <dgm:prSet presAssocID="{50EBB613-C4D0-41D6-82B4-D282970AFCFD}" presName="rootConnector" presStyleLbl="node4" presStyleIdx="0" presStyleCnt="5"/>
      <dgm:spPr/>
      <dgm:t>
        <a:bodyPr/>
        <a:lstStyle/>
        <a:p>
          <a:endParaRPr lang="es-ES"/>
        </a:p>
      </dgm:t>
    </dgm:pt>
    <dgm:pt modelId="{0B948670-8B90-488E-B0A0-1CBCDB7E6FA8}" type="pres">
      <dgm:prSet presAssocID="{50EBB613-C4D0-41D6-82B4-D282970AFCFD}" presName="hierChild4" presStyleCnt="0"/>
      <dgm:spPr/>
    </dgm:pt>
    <dgm:pt modelId="{08D7726D-CA9F-4535-BDD6-73B25D7705E5}" type="pres">
      <dgm:prSet presAssocID="{344EEAB6-9382-491D-8632-CBFD72F8C220}" presName="Name35" presStyleLbl="parChTrans1D4" presStyleIdx="1" presStyleCnt="5"/>
      <dgm:spPr/>
      <dgm:t>
        <a:bodyPr/>
        <a:lstStyle/>
        <a:p>
          <a:endParaRPr lang="es-ES"/>
        </a:p>
      </dgm:t>
    </dgm:pt>
    <dgm:pt modelId="{2B6A0472-D8E9-4989-97E4-A0606BCBC1BF}" type="pres">
      <dgm:prSet presAssocID="{A2C6DC49-7BCD-409B-9E06-85533D055C1B}" presName="hierRoot2" presStyleCnt="0">
        <dgm:presLayoutVars>
          <dgm:hierBranch/>
        </dgm:presLayoutVars>
      </dgm:prSet>
      <dgm:spPr/>
    </dgm:pt>
    <dgm:pt modelId="{300EA7CE-8C91-4F3B-AB6A-A16AA33E4053}" type="pres">
      <dgm:prSet presAssocID="{A2C6DC49-7BCD-409B-9E06-85533D055C1B}" presName="rootComposite" presStyleCnt="0"/>
      <dgm:spPr/>
    </dgm:pt>
    <dgm:pt modelId="{9EDBD951-C7B1-4A17-92AA-9A29E5FE4E0E}" type="pres">
      <dgm:prSet presAssocID="{A2C6DC49-7BCD-409B-9E06-85533D055C1B}" presName="rootText" presStyleLbl="node4" presStyleIdx="1" presStyleCnt="5" custScaleX="1556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9382082-0119-4882-8C69-2BE35ECD4EF0}" type="pres">
      <dgm:prSet presAssocID="{A2C6DC49-7BCD-409B-9E06-85533D055C1B}" presName="rootConnector" presStyleLbl="node4" presStyleIdx="1" presStyleCnt="5"/>
      <dgm:spPr/>
      <dgm:t>
        <a:bodyPr/>
        <a:lstStyle/>
        <a:p>
          <a:endParaRPr lang="es-ES"/>
        </a:p>
      </dgm:t>
    </dgm:pt>
    <dgm:pt modelId="{BDD66D31-745B-4827-8263-8808B9B9F569}" type="pres">
      <dgm:prSet presAssocID="{A2C6DC49-7BCD-409B-9E06-85533D055C1B}" presName="hierChild4" presStyleCnt="0"/>
      <dgm:spPr/>
    </dgm:pt>
    <dgm:pt modelId="{311746F5-7DBB-4000-93B1-B98CEF25AF03}" type="pres">
      <dgm:prSet presAssocID="{B24612C4-2A17-4D1F-881F-B20975E5DA6F}" presName="Name35" presStyleLbl="parChTrans1D4" presStyleIdx="2" presStyleCnt="5"/>
      <dgm:spPr/>
      <dgm:t>
        <a:bodyPr/>
        <a:lstStyle/>
        <a:p>
          <a:endParaRPr lang="es-ES"/>
        </a:p>
      </dgm:t>
    </dgm:pt>
    <dgm:pt modelId="{CFF29DDA-AB4F-4426-B493-656EAFCC1E75}" type="pres">
      <dgm:prSet presAssocID="{499802EE-5F02-4FB2-8BCB-1DC2084931FB}" presName="hierRoot2" presStyleCnt="0">
        <dgm:presLayoutVars>
          <dgm:hierBranch val="init"/>
        </dgm:presLayoutVars>
      </dgm:prSet>
      <dgm:spPr/>
    </dgm:pt>
    <dgm:pt modelId="{2EB56AF1-5BC5-430B-9875-7DE96C74BEF9}" type="pres">
      <dgm:prSet presAssocID="{499802EE-5F02-4FB2-8BCB-1DC2084931FB}" presName="rootComposite" presStyleCnt="0"/>
      <dgm:spPr/>
    </dgm:pt>
    <dgm:pt modelId="{DBC501B2-EBFC-4804-ABE2-F975DC7D95D4}" type="pres">
      <dgm:prSet presAssocID="{499802EE-5F02-4FB2-8BCB-1DC2084931FB}" presName="rootText" presStyleLbl="node4" presStyleIdx="2" presStyleCnt="5" custScaleX="1556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D9568B7-E4A5-472A-A667-4C083EAFD1C3}" type="pres">
      <dgm:prSet presAssocID="{499802EE-5F02-4FB2-8BCB-1DC2084931FB}" presName="rootConnector" presStyleLbl="node4" presStyleIdx="2" presStyleCnt="5"/>
      <dgm:spPr/>
      <dgm:t>
        <a:bodyPr/>
        <a:lstStyle/>
        <a:p>
          <a:endParaRPr lang="es-ES"/>
        </a:p>
      </dgm:t>
    </dgm:pt>
    <dgm:pt modelId="{3C459D8D-7F6D-4316-A6A9-293118063F3B}" type="pres">
      <dgm:prSet presAssocID="{499802EE-5F02-4FB2-8BCB-1DC2084931FB}" presName="hierChild4" presStyleCnt="0"/>
      <dgm:spPr/>
    </dgm:pt>
    <dgm:pt modelId="{7799E543-3C1D-4403-B033-B49FC2745DF0}" type="pres">
      <dgm:prSet presAssocID="{499802EE-5F02-4FB2-8BCB-1DC2084931FB}" presName="hierChild5" presStyleCnt="0"/>
      <dgm:spPr/>
    </dgm:pt>
    <dgm:pt modelId="{F57AFB55-C44B-420B-95A6-C407C12DC52D}" type="pres">
      <dgm:prSet presAssocID="{A2C6DC49-7BCD-409B-9E06-85533D055C1B}" presName="hierChild5" presStyleCnt="0"/>
      <dgm:spPr/>
    </dgm:pt>
    <dgm:pt modelId="{45333B25-FB90-4B18-8061-A4D2522DA915}" type="pres">
      <dgm:prSet presAssocID="{50EBB613-C4D0-41D6-82B4-D282970AFCFD}" presName="hierChild5" presStyleCnt="0"/>
      <dgm:spPr/>
    </dgm:pt>
    <dgm:pt modelId="{87448B8B-73B0-4217-830B-60FADE836EBA}" type="pres">
      <dgm:prSet presAssocID="{8688ECF9-8090-485F-A9B0-5064D9592DF6}" presName="hierChild5" presStyleCnt="0"/>
      <dgm:spPr/>
    </dgm:pt>
    <dgm:pt modelId="{41DB0A6E-E590-4817-A408-A2A1D5D2BC1A}" type="pres">
      <dgm:prSet presAssocID="{754C6DEB-30D5-4905-833A-8ECED75E2CF8}" presName="Name35" presStyleLbl="parChTrans1D3" presStyleIdx="3" presStyleCnt="4"/>
      <dgm:spPr/>
      <dgm:t>
        <a:bodyPr/>
        <a:lstStyle/>
        <a:p>
          <a:endParaRPr lang="es-ES"/>
        </a:p>
      </dgm:t>
    </dgm:pt>
    <dgm:pt modelId="{A40C4128-3A0B-4E24-943A-FC924728474B}" type="pres">
      <dgm:prSet presAssocID="{F8BCE2D3-69C4-4DE1-AD1F-4495155B7B43}" presName="hierRoot2" presStyleCnt="0">
        <dgm:presLayoutVars>
          <dgm:hierBranch/>
        </dgm:presLayoutVars>
      </dgm:prSet>
      <dgm:spPr/>
    </dgm:pt>
    <dgm:pt modelId="{C8021B9E-603C-496E-A70C-8E5EDF7B5DB7}" type="pres">
      <dgm:prSet presAssocID="{F8BCE2D3-69C4-4DE1-AD1F-4495155B7B43}" presName="rootComposite" presStyleCnt="0"/>
      <dgm:spPr/>
    </dgm:pt>
    <dgm:pt modelId="{A209D906-C2EF-435F-B87A-D12A9BCB7311}" type="pres">
      <dgm:prSet presAssocID="{F8BCE2D3-69C4-4DE1-AD1F-4495155B7B43}" presName="rootText" presStyleLbl="node3" presStyleIdx="3" presStyleCnt="4" custScaleX="1556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6192235-CC72-4830-BFFD-C073547A3B39}" type="pres">
      <dgm:prSet presAssocID="{F8BCE2D3-69C4-4DE1-AD1F-4495155B7B43}" presName="rootConnector" presStyleLbl="node3" presStyleIdx="3" presStyleCnt="4"/>
      <dgm:spPr/>
      <dgm:t>
        <a:bodyPr/>
        <a:lstStyle/>
        <a:p>
          <a:endParaRPr lang="es-ES"/>
        </a:p>
      </dgm:t>
    </dgm:pt>
    <dgm:pt modelId="{CB2F4311-FB63-45BC-A601-A8189B8FF8FE}" type="pres">
      <dgm:prSet presAssocID="{F8BCE2D3-69C4-4DE1-AD1F-4495155B7B43}" presName="hierChild4" presStyleCnt="0"/>
      <dgm:spPr/>
    </dgm:pt>
    <dgm:pt modelId="{8F0D2EBD-A56C-4891-8126-FB4BB890B713}" type="pres">
      <dgm:prSet presAssocID="{CB9FDCEB-C950-41D5-AD83-20E01632A395}" presName="Name35" presStyleLbl="parChTrans1D4" presStyleIdx="3" presStyleCnt="5"/>
      <dgm:spPr/>
      <dgm:t>
        <a:bodyPr/>
        <a:lstStyle/>
        <a:p>
          <a:endParaRPr lang="es-ES"/>
        </a:p>
      </dgm:t>
    </dgm:pt>
    <dgm:pt modelId="{CD33AE5E-DCBB-453D-8287-C336143C63A7}" type="pres">
      <dgm:prSet presAssocID="{8794589F-E814-4AE5-9A4F-EC5DE6D8EE9B}" presName="hierRoot2" presStyleCnt="0">
        <dgm:presLayoutVars>
          <dgm:hierBranch/>
        </dgm:presLayoutVars>
      </dgm:prSet>
      <dgm:spPr/>
    </dgm:pt>
    <dgm:pt modelId="{16AF8320-4463-4620-9C35-7AA68F57C1D5}" type="pres">
      <dgm:prSet presAssocID="{8794589F-E814-4AE5-9A4F-EC5DE6D8EE9B}" presName="rootComposite" presStyleCnt="0"/>
      <dgm:spPr/>
    </dgm:pt>
    <dgm:pt modelId="{D1AB36B2-CE75-4151-81C6-06E7C1C14C79}" type="pres">
      <dgm:prSet presAssocID="{8794589F-E814-4AE5-9A4F-EC5DE6D8EE9B}" presName="rootText" presStyleLbl="node4" presStyleIdx="3" presStyleCnt="5" custScaleX="1556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6CD34D-0691-4138-9F46-6E84857ADEE3}" type="pres">
      <dgm:prSet presAssocID="{8794589F-E814-4AE5-9A4F-EC5DE6D8EE9B}" presName="rootConnector" presStyleLbl="node4" presStyleIdx="3" presStyleCnt="5"/>
      <dgm:spPr/>
      <dgm:t>
        <a:bodyPr/>
        <a:lstStyle/>
        <a:p>
          <a:endParaRPr lang="es-ES"/>
        </a:p>
      </dgm:t>
    </dgm:pt>
    <dgm:pt modelId="{5ADDA127-73F0-4A95-BEE5-B575CCA1E978}" type="pres">
      <dgm:prSet presAssocID="{8794589F-E814-4AE5-9A4F-EC5DE6D8EE9B}" presName="hierChild4" presStyleCnt="0"/>
      <dgm:spPr/>
    </dgm:pt>
    <dgm:pt modelId="{552FF76F-3E55-4602-8B00-9399F981F226}" type="pres">
      <dgm:prSet presAssocID="{08C39F49-D216-4888-AC6E-0AAEE5EC088D}" presName="Name35" presStyleLbl="parChTrans1D4" presStyleIdx="4" presStyleCnt="5"/>
      <dgm:spPr/>
      <dgm:t>
        <a:bodyPr/>
        <a:lstStyle/>
        <a:p>
          <a:endParaRPr lang="es-ES"/>
        </a:p>
      </dgm:t>
    </dgm:pt>
    <dgm:pt modelId="{01C6ADC2-760A-4120-A1DD-31A1B5207149}" type="pres">
      <dgm:prSet presAssocID="{233AB332-78F1-4CB5-ACE3-C74720107320}" presName="hierRoot2" presStyleCnt="0">
        <dgm:presLayoutVars>
          <dgm:hierBranch val="init"/>
        </dgm:presLayoutVars>
      </dgm:prSet>
      <dgm:spPr/>
    </dgm:pt>
    <dgm:pt modelId="{D22222B4-28C8-4584-A1FC-869FE67F370A}" type="pres">
      <dgm:prSet presAssocID="{233AB332-78F1-4CB5-ACE3-C74720107320}" presName="rootComposite" presStyleCnt="0"/>
      <dgm:spPr/>
    </dgm:pt>
    <dgm:pt modelId="{6B682B2C-0C22-4FD3-B23E-369031A797B5}" type="pres">
      <dgm:prSet presAssocID="{233AB332-78F1-4CB5-ACE3-C74720107320}" presName="rootText" presStyleLbl="node4" presStyleIdx="4" presStyleCnt="5" custScaleX="1556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C108D8D-711D-4971-B688-4DEFAD6340DE}" type="pres">
      <dgm:prSet presAssocID="{233AB332-78F1-4CB5-ACE3-C74720107320}" presName="rootConnector" presStyleLbl="node4" presStyleIdx="4" presStyleCnt="5"/>
      <dgm:spPr/>
      <dgm:t>
        <a:bodyPr/>
        <a:lstStyle/>
        <a:p>
          <a:endParaRPr lang="es-ES"/>
        </a:p>
      </dgm:t>
    </dgm:pt>
    <dgm:pt modelId="{D5557800-6818-4B98-BC0D-64629269A0B2}" type="pres">
      <dgm:prSet presAssocID="{233AB332-78F1-4CB5-ACE3-C74720107320}" presName="hierChild4" presStyleCnt="0"/>
      <dgm:spPr/>
    </dgm:pt>
    <dgm:pt modelId="{48455EF5-D0B0-49C7-BA77-D238E53F2AAC}" type="pres">
      <dgm:prSet presAssocID="{233AB332-78F1-4CB5-ACE3-C74720107320}" presName="hierChild5" presStyleCnt="0"/>
      <dgm:spPr/>
    </dgm:pt>
    <dgm:pt modelId="{F24818B6-1D01-4FDD-B9B3-8D4DBD731897}" type="pres">
      <dgm:prSet presAssocID="{8794589F-E814-4AE5-9A4F-EC5DE6D8EE9B}" presName="hierChild5" presStyleCnt="0"/>
      <dgm:spPr/>
    </dgm:pt>
    <dgm:pt modelId="{AC0A4AA5-392C-4056-9AFD-3815310BB533}" type="pres">
      <dgm:prSet presAssocID="{F8BCE2D3-69C4-4DE1-AD1F-4495155B7B43}" presName="hierChild5" presStyleCnt="0"/>
      <dgm:spPr/>
    </dgm:pt>
    <dgm:pt modelId="{5D7A5E4A-92DF-4165-873C-0E614B965319}" type="pres">
      <dgm:prSet presAssocID="{D98C59DE-91C8-4CE1-BFBD-465E4BAA6078}" presName="hierChild5" presStyleCnt="0"/>
      <dgm:spPr/>
    </dgm:pt>
    <dgm:pt modelId="{D40E9BB6-FA23-4382-8F9D-6DF4C489AA12}" type="pres">
      <dgm:prSet presAssocID="{FC83C259-7769-4B4D-9EC7-17ABB928CCD3}" presName="hierChild3" presStyleCnt="0"/>
      <dgm:spPr/>
    </dgm:pt>
    <dgm:pt modelId="{F191CD4A-BDA8-4609-9344-4C3E732ABEE9}" type="pres">
      <dgm:prSet presAssocID="{8A095C21-6FA2-416C-8DFB-2BE16BC0EB5B}" presName="Name111" presStyleLbl="parChTrans1D2" presStyleIdx="2" presStyleCnt="4"/>
      <dgm:spPr/>
      <dgm:t>
        <a:bodyPr/>
        <a:lstStyle/>
        <a:p>
          <a:endParaRPr lang="es-ES"/>
        </a:p>
      </dgm:t>
    </dgm:pt>
    <dgm:pt modelId="{66948D92-1A52-45FE-A575-2C9A4D019525}" type="pres">
      <dgm:prSet presAssocID="{074098AF-6FE7-4441-A75B-54AA2A1EAF44}" presName="hierRoot3" presStyleCnt="0">
        <dgm:presLayoutVars>
          <dgm:hierBranch val="init"/>
        </dgm:presLayoutVars>
      </dgm:prSet>
      <dgm:spPr/>
    </dgm:pt>
    <dgm:pt modelId="{58E0DC9C-3A3B-4910-B020-660FF11821A6}" type="pres">
      <dgm:prSet presAssocID="{074098AF-6FE7-4441-A75B-54AA2A1EAF44}" presName="rootComposite3" presStyleCnt="0"/>
      <dgm:spPr/>
    </dgm:pt>
    <dgm:pt modelId="{8C89A3BC-E9A4-4804-A00C-1E8981C34256}" type="pres">
      <dgm:prSet presAssocID="{074098AF-6FE7-4441-A75B-54AA2A1EAF44}" presName="rootText3" presStyleLbl="asst1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99722E9-C56E-4B9D-87FF-84646D4F4829}" type="pres">
      <dgm:prSet presAssocID="{074098AF-6FE7-4441-A75B-54AA2A1EAF44}" presName="rootConnector3" presStyleLbl="asst1" presStyleIdx="0" presStyleCnt="2"/>
      <dgm:spPr/>
      <dgm:t>
        <a:bodyPr/>
        <a:lstStyle/>
        <a:p>
          <a:endParaRPr lang="es-ES"/>
        </a:p>
      </dgm:t>
    </dgm:pt>
    <dgm:pt modelId="{24AC8D79-16F6-43FA-8B24-E7132A3EA308}" type="pres">
      <dgm:prSet presAssocID="{074098AF-6FE7-4441-A75B-54AA2A1EAF44}" presName="hierChild6" presStyleCnt="0"/>
      <dgm:spPr/>
    </dgm:pt>
    <dgm:pt modelId="{7192ED9A-4B2D-40D5-8A54-F9365C7BB8D9}" type="pres">
      <dgm:prSet presAssocID="{074098AF-6FE7-4441-A75B-54AA2A1EAF44}" presName="hierChild7" presStyleCnt="0"/>
      <dgm:spPr/>
    </dgm:pt>
    <dgm:pt modelId="{54087BCF-E3CB-4B24-98E5-F250116DB0AA}" type="pres">
      <dgm:prSet presAssocID="{30C55526-ADCA-406C-8B29-78F132F6E56F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5B6A0BB7-F335-42A6-B77E-C20EE84F1761}" type="pres">
      <dgm:prSet presAssocID="{608EFD33-951C-4435-B81F-EA93EDAB4E23}" presName="hierRoot3" presStyleCnt="0">
        <dgm:presLayoutVars>
          <dgm:hierBranch val="init"/>
        </dgm:presLayoutVars>
      </dgm:prSet>
      <dgm:spPr/>
    </dgm:pt>
    <dgm:pt modelId="{4A178955-0DFE-4975-B0C6-944D32789FC4}" type="pres">
      <dgm:prSet presAssocID="{608EFD33-951C-4435-B81F-EA93EDAB4E23}" presName="rootComposite3" presStyleCnt="0"/>
      <dgm:spPr/>
    </dgm:pt>
    <dgm:pt modelId="{A1EED643-E759-4ABE-908E-68E04A4F109C}" type="pres">
      <dgm:prSet presAssocID="{608EFD33-951C-4435-B81F-EA93EDAB4E23}" presName="rootText3" presStyleLbl="asst1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601030E-D12F-4C86-9898-D1579870E1D4}" type="pres">
      <dgm:prSet presAssocID="{608EFD33-951C-4435-B81F-EA93EDAB4E23}" presName="rootConnector3" presStyleLbl="asst1" presStyleIdx="1" presStyleCnt="2"/>
      <dgm:spPr/>
      <dgm:t>
        <a:bodyPr/>
        <a:lstStyle/>
        <a:p>
          <a:endParaRPr lang="es-ES"/>
        </a:p>
      </dgm:t>
    </dgm:pt>
    <dgm:pt modelId="{C0486FC6-4B55-4E31-A29C-836199E2D586}" type="pres">
      <dgm:prSet presAssocID="{608EFD33-951C-4435-B81F-EA93EDAB4E23}" presName="hierChild6" presStyleCnt="0"/>
      <dgm:spPr/>
    </dgm:pt>
    <dgm:pt modelId="{3C195C57-647C-486D-B52C-2885315E1719}" type="pres">
      <dgm:prSet presAssocID="{608EFD33-951C-4435-B81F-EA93EDAB4E23}" presName="hierChild7" presStyleCnt="0"/>
      <dgm:spPr/>
    </dgm:pt>
  </dgm:ptLst>
  <dgm:cxnLst>
    <dgm:cxn modelId="{D6CFD87A-7AB2-4236-8E56-2FC4BF0F18DC}" type="presOf" srcId="{D98C59DE-91C8-4CE1-BFBD-465E4BAA6078}" destId="{7573027D-17C9-4D93-985D-F89F8121442B}" srcOrd="0" destOrd="0" presId="urn:microsoft.com/office/officeart/2005/8/layout/orgChart1"/>
    <dgm:cxn modelId="{5245EADA-5656-4939-8AAE-E3AA26392DED}" srcId="{FC83C259-7769-4B4D-9EC7-17ABB928CCD3}" destId="{608EFD33-951C-4435-B81F-EA93EDAB4E23}" srcOrd="1" destOrd="0" parTransId="{30C55526-ADCA-406C-8B29-78F132F6E56F}" sibTransId="{79697291-A330-4225-ABB3-D844D8A74794}"/>
    <dgm:cxn modelId="{0ED2452D-6CAC-43F5-A7B0-B0C4D2BA8281}" type="presOf" srcId="{F8BCE2D3-69C4-4DE1-AD1F-4495155B7B43}" destId="{A209D906-C2EF-435F-B87A-D12A9BCB7311}" srcOrd="0" destOrd="0" presId="urn:microsoft.com/office/officeart/2005/8/layout/orgChart1"/>
    <dgm:cxn modelId="{F404AA27-08C3-4C4C-9131-8EA87C35657D}" srcId="{FC83C259-7769-4B4D-9EC7-17ABB928CCD3}" destId="{074098AF-6FE7-4441-A75B-54AA2A1EAF44}" srcOrd="0" destOrd="0" parTransId="{8A095C21-6FA2-416C-8DFB-2BE16BC0EB5B}" sibTransId="{E144C303-DEBB-4CDE-B9D5-00FDEC2CE8C7}"/>
    <dgm:cxn modelId="{3D428A0F-A46C-4723-BED5-510B830AD98C}" srcId="{FC83C259-7769-4B4D-9EC7-17ABB928CCD3}" destId="{D98C59DE-91C8-4CE1-BFBD-465E4BAA6078}" srcOrd="3" destOrd="0" parTransId="{4A31EEB4-F296-4467-BE86-8E0DBDE41309}" sibTransId="{2A8D224A-7091-431D-877C-7971EEF68C28}"/>
    <dgm:cxn modelId="{5D4E8EE2-882D-4D94-AF80-676822EABA1E}" type="presOf" srcId="{074098AF-6FE7-4441-A75B-54AA2A1EAF44}" destId="{199722E9-C56E-4B9D-87FF-84646D4F4829}" srcOrd="1" destOrd="0" presId="urn:microsoft.com/office/officeart/2005/8/layout/orgChart1"/>
    <dgm:cxn modelId="{B7B85DCD-33C0-4DD7-B21C-A7B8DAA5D917}" type="presOf" srcId="{754C6DEB-30D5-4905-833A-8ECED75E2CF8}" destId="{41DB0A6E-E590-4817-A408-A2A1D5D2BC1A}" srcOrd="0" destOrd="0" presId="urn:microsoft.com/office/officeart/2005/8/layout/orgChart1"/>
    <dgm:cxn modelId="{EB16E0A1-C1D8-4FE9-8645-4FFD2C229538}" type="presOf" srcId="{3192A2BB-E4EA-4988-AE17-7B529E8966E9}" destId="{0D3E3E44-A67B-45A0-9563-39AD692DAA6E}" srcOrd="0" destOrd="0" presId="urn:microsoft.com/office/officeart/2005/8/layout/orgChart1"/>
    <dgm:cxn modelId="{AB7A4A4D-8336-4390-93CF-7C7C806C29C7}" srcId="{28FFD9C2-EDD0-49CE-831A-A3AC312CEE5E}" destId="{FC83C259-7769-4B4D-9EC7-17ABB928CCD3}" srcOrd="0" destOrd="0" parTransId="{E36BCAFF-220C-428E-8E5E-5A7C0E9C512D}" sibTransId="{7AA37B81-21CC-4C18-A77F-E65EA4B4E4C8}"/>
    <dgm:cxn modelId="{5E616C20-1585-42E7-8256-D35D13E6B0BF}" type="presOf" srcId="{608EFD33-951C-4435-B81F-EA93EDAB4E23}" destId="{A601030E-D12F-4C86-9898-D1579870E1D4}" srcOrd="1" destOrd="0" presId="urn:microsoft.com/office/officeart/2005/8/layout/orgChart1"/>
    <dgm:cxn modelId="{1E3D3241-8840-4556-BC57-8D4C4AB80D3D}" type="presOf" srcId="{50EBB613-C4D0-41D6-82B4-D282970AFCFD}" destId="{EDF46966-F662-4A14-92AC-75AC84DA8B0B}" srcOrd="0" destOrd="0" presId="urn:microsoft.com/office/officeart/2005/8/layout/orgChart1"/>
    <dgm:cxn modelId="{BCDAA2E2-FF7B-4BA3-85AD-656D39A3D8E4}" type="presOf" srcId="{4A31EEB4-F296-4467-BE86-8E0DBDE41309}" destId="{F4BED8FF-4AD0-478F-9E9F-003F4DEB0525}" srcOrd="0" destOrd="0" presId="urn:microsoft.com/office/officeart/2005/8/layout/orgChart1"/>
    <dgm:cxn modelId="{F8F1C9AE-3890-4407-B328-5E3550DA5910}" type="presOf" srcId="{344EEAB6-9382-491D-8632-CBFD72F8C220}" destId="{08D7726D-CA9F-4535-BDD6-73B25D7705E5}" srcOrd="0" destOrd="0" presId="urn:microsoft.com/office/officeart/2005/8/layout/orgChart1"/>
    <dgm:cxn modelId="{04B10815-0AA1-41F8-ADCB-DD20B8CAB3E8}" type="presOf" srcId="{233AB332-78F1-4CB5-ACE3-C74720107320}" destId="{6B682B2C-0C22-4FD3-B23E-369031A797B5}" srcOrd="0" destOrd="0" presId="urn:microsoft.com/office/officeart/2005/8/layout/orgChart1"/>
    <dgm:cxn modelId="{ED94C98E-4D5C-4C8D-BAF7-5DDD3909F562}" type="presOf" srcId="{A2C6DC49-7BCD-409B-9E06-85533D055C1B}" destId="{29382082-0119-4882-8C69-2BE35ECD4EF0}" srcOrd="1" destOrd="0" presId="urn:microsoft.com/office/officeart/2005/8/layout/orgChart1"/>
    <dgm:cxn modelId="{0555C6F9-CA42-4DC6-8D1C-919993785FFB}" srcId="{50EBB613-C4D0-41D6-82B4-D282970AFCFD}" destId="{A2C6DC49-7BCD-409B-9E06-85533D055C1B}" srcOrd="0" destOrd="0" parTransId="{344EEAB6-9382-491D-8632-CBFD72F8C220}" sibTransId="{45D5FF83-D4AF-47B0-BF1B-A288A13A0445}"/>
    <dgm:cxn modelId="{7B4772D0-7AC2-4B23-9515-39B66019CFF8}" srcId="{8794589F-E814-4AE5-9A4F-EC5DE6D8EE9B}" destId="{233AB332-78F1-4CB5-ACE3-C74720107320}" srcOrd="0" destOrd="0" parTransId="{08C39F49-D216-4888-AC6E-0AAEE5EC088D}" sibTransId="{84CDED11-239D-4050-95D6-1F119D54EBD4}"/>
    <dgm:cxn modelId="{1925780B-5B9B-4E23-8841-061A022C9B25}" type="presOf" srcId="{D3BFEA31-86E4-40D3-8B63-91F9E40351E2}" destId="{44D6B87C-AC30-49E7-8D40-9D18A8874BE5}" srcOrd="0" destOrd="0" presId="urn:microsoft.com/office/officeart/2005/8/layout/orgChart1"/>
    <dgm:cxn modelId="{302A28D9-E35F-4828-A757-9A9F926D958D}" srcId="{8688ECF9-8090-485F-A9B0-5064D9592DF6}" destId="{50EBB613-C4D0-41D6-82B4-D282970AFCFD}" srcOrd="0" destOrd="0" parTransId="{6C086619-6A03-43A4-B183-D09CE99C4172}" sibTransId="{535291B1-C7E6-4D71-9039-FE663AED1287}"/>
    <dgm:cxn modelId="{39F30373-2912-4B50-A4DD-2EDDC50C7B3E}" srcId="{FC83C259-7769-4B4D-9EC7-17ABB928CCD3}" destId="{D3BFEA31-86E4-40D3-8B63-91F9E40351E2}" srcOrd="2" destOrd="0" parTransId="{4ABB520D-A852-4D94-9D3E-B06C1E61E301}" sibTransId="{17D08B57-258C-44B6-A8F4-0D9526EA0779}"/>
    <dgm:cxn modelId="{E20AD2D5-DA56-43B2-8928-F5520F838A7D}" type="presOf" srcId="{074098AF-6FE7-4441-A75B-54AA2A1EAF44}" destId="{8C89A3BC-E9A4-4804-A00C-1E8981C34256}" srcOrd="0" destOrd="0" presId="urn:microsoft.com/office/officeart/2005/8/layout/orgChart1"/>
    <dgm:cxn modelId="{472C9E3C-1FD6-4755-96E4-C6657FECCDB4}" type="presOf" srcId="{8688ECF9-8090-485F-A9B0-5064D9592DF6}" destId="{3CD4BA01-90CA-4803-9F1E-9DDC600D1383}" srcOrd="0" destOrd="0" presId="urn:microsoft.com/office/officeart/2005/8/layout/orgChart1"/>
    <dgm:cxn modelId="{D47B663F-EB58-45BF-B21F-C15A51BC9D3D}" type="presOf" srcId="{4ABB520D-A852-4D94-9D3E-B06C1E61E301}" destId="{1BF9795F-6FF5-4E46-99D4-9FEC9F9599AB}" srcOrd="0" destOrd="0" presId="urn:microsoft.com/office/officeart/2005/8/layout/orgChart1"/>
    <dgm:cxn modelId="{5B2730D3-8C8A-4C28-A753-1CC060A09059}" srcId="{D3BFEA31-86E4-40D3-8B63-91F9E40351E2}" destId="{3192A2BB-E4EA-4988-AE17-7B529E8966E9}" srcOrd="0" destOrd="0" parTransId="{189B0731-D8FA-4711-B207-BDC11AF27F25}" sibTransId="{C52EB3EB-A9F4-43A8-813A-B99FCA071EE9}"/>
    <dgm:cxn modelId="{B3C357D6-DAD7-45A5-94E7-CBCD8CD33954}" srcId="{D98C59DE-91C8-4CE1-BFBD-465E4BAA6078}" destId="{52C6CF48-0B96-41F7-9795-579296CC7816}" srcOrd="0" destOrd="0" parTransId="{A34311AC-1DA0-4BF0-9306-855A3F838841}" sibTransId="{B8487181-06F5-4E16-A36B-2F1485CE0613}"/>
    <dgm:cxn modelId="{947D7890-0BF1-47B1-A2AA-91634F7CB7E8}" type="presOf" srcId="{8794589F-E814-4AE5-9A4F-EC5DE6D8EE9B}" destId="{0C6CD34D-0691-4138-9F46-6E84857ADEE3}" srcOrd="1" destOrd="0" presId="urn:microsoft.com/office/officeart/2005/8/layout/orgChart1"/>
    <dgm:cxn modelId="{ACF0B9AE-DD2A-451E-9BC8-99B21DF4CCF8}" type="presOf" srcId="{8794589F-E814-4AE5-9A4F-EC5DE6D8EE9B}" destId="{D1AB36B2-CE75-4151-81C6-06E7C1C14C79}" srcOrd="0" destOrd="0" presId="urn:microsoft.com/office/officeart/2005/8/layout/orgChart1"/>
    <dgm:cxn modelId="{EE5B818D-40EC-4BBF-8370-C41BFF292D2B}" type="presOf" srcId="{B24612C4-2A17-4D1F-881F-B20975E5DA6F}" destId="{311746F5-7DBB-4000-93B1-B98CEF25AF03}" srcOrd="0" destOrd="0" presId="urn:microsoft.com/office/officeart/2005/8/layout/orgChart1"/>
    <dgm:cxn modelId="{5EA29250-5811-4F99-9EAC-720F74F5059E}" type="presOf" srcId="{D3BFEA31-86E4-40D3-8B63-91F9E40351E2}" destId="{EFBC5EF5-A60B-49FF-85E9-01A8A226EA11}" srcOrd="1" destOrd="0" presId="urn:microsoft.com/office/officeart/2005/8/layout/orgChart1"/>
    <dgm:cxn modelId="{2CC4FC3E-0096-4706-B35F-1F97C21BDD87}" type="presOf" srcId="{D98C59DE-91C8-4CE1-BFBD-465E4BAA6078}" destId="{8CEE6EA0-A8D4-4F40-BDBA-D5826228A01A}" srcOrd="1" destOrd="0" presId="urn:microsoft.com/office/officeart/2005/8/layout/orgChart1"/>
    <dgm:cxn modelId="{204E7B62-364B-43A0-8C59-2526AD1ABC11}" type="presOf" srcId="{499802EE-5F02-4FB2-8BCB-1DC2084931FB}" destId="{FD9568B7-E4A5-472A-A667-4C083EAFD1C3}" srcOrd="1" destOrd="0" presId="urn:microsoft.com/office/officeart/2005/8/layout/orgChart1"/>
    <dgm:cxn modelId="{0047747F-3692-4023-B0CC-77358FEADE59}" type="presOf" srcId="{499802EE-5F02-4FB2-8BCB-1DC2084931FB}" destId="{DBC501B2-EBFC-4804-ABE2-F975DC7D95D4}" srcOrd="0" destOrd="0" presId="urn:microsoft.com/office/officeart/2005/8/layout/orgChart1"/>
    <dgm:cxn modelId="{A1E28741-03BB-41F5-92AC-71C9EAD54B67}" type="presOf" srcId="{52C6CF48-0B96-41F7-9795-579296CC7816}" destId="{624DD06F-5CB9-4CA5-9233-FDDF69861C64}" srcOrd="0" destOrd="0" presId="urn:microsoft.com/office/officeart/2005/8/layout/orgChart1"/>
    <dgm:cxn modelId="{1E7F1594-530D-405B-8694-A22906FF07F6}" type="presOf" srcId="{08C39F49-D216-4888-AC6E-0AAEE5EC088D}" destId="{552FF76F-3E55-4602-8B00-9399F981F226}" srcOrd="0" destOrd="0" presId="urn:microsoft.com/office/officeart/2005/8/layout/orgChart1"/>
    <dgm:cxn modelId="{D7F0CF1C-E676-4AFA-ABD0-D2452111F9F9}" type="presOf" srcId="{3192A2BB-E4EA-4988-AE17-7B529E8966E9}" destId="{5A6CD12D-9605-4992-A67B-6DC4C875D107}" srcOrd="1" destOrd="0" presId="urn:microsoft.com/office/officeart/2005/8/layout/orgChart1"/>
    <dgm:cxn modelId="{3273BC7A-0A2B-489C-ABD4-51B7BB8FB79D}" type="presOf" srcId="{FC83C259-7769-4B4D-9EC7-17ABB928CCD3}" destId="{B15F4D74-3CE7-4D32-8759-61019AAEB388}" srcOrd="0" destOrd="0" presId="urn:microsoft.com/office/officeart/2005/8/layout/orgChart1"/>
    <dgm:cxn modelId="{9B17E4C7-9ECA-4E4B-BF44-8F27A8141FBE}" type="presOf" srcId="{CB9FDCEB-C950-41D5-AD83-20E01632A395}" destId="{8F0D2EBD-A56C-4891-8126-FB4BB890B713}" srcOrd="0" destOrd="0" presId="urn:microsoft.com/office/officeart/2005/8/layout/orgChart1"/>
    <dgm:cxn modelId="{B97631C7-6215-4DCA-9E34-1B2310758601}" type="presOf" srcId="{189B0731-D8FA-4711-B207-BDC11AF27F25}" destId="{D35BF31C-5535-44F3-BBB7-EF3264B17C4D}" srcOrd="0" destOrd="0" presId="urn:microsoft.com/office/officeart/2005/8/layout/orgChart1"/>
    <dgm:cxn modelId="{345CF373-B0E3-4226-A96D-F7C4F4D7DE8C}" srcId="{A2C6DC49-7BCD-409B-9E06-85533D055C1B}" destId="{499802EE-5F02-4FB2-8BCB-1DC2084931FB}" srcOrd="0" destOrd="0" parTransId="{B24612C4-2A17-4D1F-881F-B20975E5DA6F}" sibTransId="{518318C2-33F2-43F1-8153-86CAD264177B}"/>
    <dgm:cxn modelId="{15FB5DDD-56A1-41A8-8FFF-2C9F6E774AF6}" srcId="{D98C59DE-91C8-4CE1-BFBD-465E4BAA6078}" destId="{F8BCE2D3-69C4-4DE1-AD1F-4495155B7B43}" srcOrd="2" destOrd="0" parTransId="{754C6DEB-30D5-4905-833A-8ECED75E2CF8}" sibTransId="{50845B5A-CF86-47C2-B1B6-17E1E5B80887}"/>
    <dgm:cxn modelId="{3B62D216-AB94-4590-9F37-A8101FED9BDD}" type="presOf" srcId="{28FFD9C2-EDD0-49CE-831A-A3AC312CEE5E}" destId="{C4BA8469-B71F-4B8B-B3A9-DF182BF9E5E7}" srcOrd="0" destOrd="0" presId="urn:microsoft.com/office/officeart/2005/8/layout/orgChart1"/>
    <dgm:cxn modelId="{CA4DA3B6-4FFE-4AE7-8364-9B1EFBEE5481}" srcId="{F8BCE2D3-69C4-4DE1-AD1F-4495155B7B43}" destId="{8794589F-E814-4AE5-9A4F-EC5DE6D8EE9B}" srcOrd="0" destOrd="0" parTransId="{CB9FDCEB-C950-41D5-AD83-20E01632A395}" sibTransId="{9CF450E3-7906-4983-A0D5-576AD0619CBB}"/>
    <dgm:cxn modelId="{42C109C3-F2C1-40BC-82F1-17398D2B7253}" type="presOf" srcId="{A2C6DC49-7BCD-409B-9E06-85533D055C1B}" destId="{9EDBD951-C7B1-4A17-92AA-9A29E5FE4E0E}" srcOrd="0" destOrd="0" presId="urn:microsoft.com/office/officeart/2005/8/layout/orgChart1"/>
    <dgm:cxn modelId="{42B98C7F-4714-42EC-8B83-4954B470BDEB}" srcId="{D98C59DE-91C8-4CE1-BFBD-465E4BAA6078}" destId="{8688ECF9-8090-485F-A9B0-5064D9592DF6}" srcOrd="1" destOrd="0" parTransId="{64C9C5C2-FA95-48D6-A99E-7D23BC0B627A}" sibTransId="{76AFB5F9-A61A-4180-91F5-85D91F661484}"/>
    <dgm:cxn modelId="{BF5980F7-2DCA-44AE-889D-7A9D300E6612}" type="presOf" srcId="{50EBB613-C4D0-41D6-82B4-D282970AFCFD}" destId="{4158ABA7-F30C-45E7-A876-4B4B1D475EB9}" srcOrd="1" destOrd="0" presId="urn:microsoft.com/office/officeart/2005/8/layout/orgChart1"/>
    <dgm:cxn modelId="{1CACEF36-8379-4331-8B78-DAB3E6DAA651}" type="presOf" srcId="{8688ECF9-8090-485F-A9B0-5064D9592DF6}" destId="{E0515BDC-9815-4F29-B15C-F61B35DAA089}" srcOrd="1" destOrd="0" presId="urn:microsoft.com/office/officeart/2005/8/layout/orgChart1"/>
    <dgm:cxn modelId="{B91AF8D7-6427-4B54-9DDC-C7642162CD05}" type="presOf" srcId="{6C086619-6A03-43A4-B183-D09CE99C4172}" destId="{5E3F1F2F-57C3-4321-987D-EE4E2D1AE2CD}" srcOrd="0" destOrd="0" presId="urn:microsoft.com/office/officeart/2005/8/layout/orgChart1"/>
    <dgm:cxn modelId="{344B80A1-D45C-4E11-ACBA-012680E5511E}" type="presOf" srcId="{A34311AC-1DA0-4BF0-9306-855A3F838841}" destId="{6F6B5C1C-E158-47EA-BC0A-A3AC960D4992}" srcOrd="0" destOrd="0" presId="urn:microsoft.com/office/officeart/2005/8/layout/orgChart1"/>
    <dgm:cxn modelId="{1C8925F4-DFF8-4A2A-BE0B-9D25A6748616}" type="presOf" srcId="{64C9C5C2-FA95-48D6-A99E-7D23BC0B627A}" destId="{A7AC37FE-8CE9-4ABB-9ADF-2D4C37691843}" srcOrd="0" destOrd="0" presId="urn:microsoft.com/office/officeart/2005/8/layout/orgChart1"/>
    <dgm:cxn modelId="{63D10D31-1189-4847-BCFE-CCD11A01C132}" type="presOf" srcId="{FC83C259-7769-4B4D-9EC7-17ABB928CCD3}" destId="{CAFFA57E-93F0-495B-9BB7-5BE9118647AB}" srcOrd="1" destOrd="0" presId="urn:microsoft.com/office/officeart/2005/8/layout/orgChart1"/>
    <dgm:cxn modelId="{4644F781-41F7-4E8F-BE9F-A3788690E0CA}" type="presOf" srcId="{233AB332-78F1-4CB5-ACE3-C74720107320}" destId="{BC108D8D-711D-4971-B688-4DEFAD6340DE}" srcOrd="1" destOrd="0" presId="urn:microsoft.com/office/officeart/2005/8/layout/orgChart1"/>
    <dgm:cxn modelId="{C029A5E4-6428-4930-95E2-C40617B79F4A}" type="presOf" srcId="{8A095C21-6FA2-416C-8DFB-2BE16BC0EB5B}" destId="{F191CD4A-BDA8-4609-9344-4C3E732ABEE9}" srcOrd="0" destOrd="0" presId="urn:microsoft.com/office/officeart/2005/8/layout/orgChart1"/>
    <dgm:cxn modelId="{C036D641-A2C1-407A-AA2E-74C1DFBF8BE6}" type="presOf" srcId="{F8BCE2D3-69C4-4DE1-AD1F-4495155B7B43}" destId="{96192235-CC72-4830-BFFD-C073547A3B39}" srcOrd="1" destOrd="0" presId="urn:microsoft.com/office/officeart/2005/8/layout/orgChart1"/>
    <dgm:cxn modelId="{4C090F29-D8EE-4CC1-A627-D6406C02B629}" type="presOf" srcId="{52C6CF48-0B96-41F7-9795-579296CC7816}" destId="{E3C3B0CE-8809-4AFE-812E-2EFC6B712934}" srcOrd="1" destOrd="0" presId="urn:microsoft.com/office/officeart/2005/8/layout/orgChart1"/>
    <dgm:cxn modelId="{E712F207-B993-464A-8028-FD9818C5E35D}" type="presOf" srcId="{30C55526-ADCA-406C-8B29-78F132F6E56F}" destId="{54087BCF-E3CB-4B24-98E5-F250116DB0AA}" srcOrd="0" destOrd="0" presId="urn:microsoft.com/office/officeart/2005/8/layout/orgChart1"/>
    <dgm:cxn modelId="{4B3E9D7B-C828-460D-8890-454AC548D87E}" type="presOf" srcId="{608EFD33-951C-4435-B81F-EA93EDAB4E23}" destId="{A1EED643-E759-4ABE-908E-68E04A4F109C}" srcOrd="0" destOrd="0" presId="urn:microsoft.com/office/officeart/2005/8/layout/orgChart1"/>
    <dgm:cxn modelId="{5452367C-2B53-4932-B1F3-BC2E157FA84E}" type="presParOf" srcId="{C4BA8469-B71F-4B8B-B3A9-DF182BF9E5E7}" destId="{EC7C752D-FF4C-4B67-875E-3AAC77C06105}" srcOrd="0" destOrd="0" presId="urn:microsoft.com/office/officeart/2005/8/layout/orgChart1"/>
    <dgm:cxn modelId="{E1D9CDDD-0387-4E1D-8AA6-984143E0CBAE}" type="presParOf" srcId="{EC7C752D-FF4C-4B67-875E-3AAC77C06105}" destId="{72E4A1BE-0FFE-4567-ABC8-FF63FBCCC42C}" srcOrd="0" destOrd="0" presId="urn:microsoft.com/office/officeart/2005/8/layout/orgChart1"/>
    <dgm:cxn modelId="{382FD5F2-8D20-4588-B236-3B10BE28DDF7}" type="presParOf" srcId="{72E4A1BE-0FFE-4567-ABC8-FF63FBCCC42C}" destId="{B15F4D74-3CE7-4D32-8759-61019AAEB388}" srcOrd="0" destOrd="0" presId="urn:microsoft.com/office/officeart/2005/8/layout/orgChart1"/>
    <dgm:cxn modelId="{AB48C311-1EA9-4D40-BD76-EC67270C89EC}" type="presParOf" srcId="{72E4A1BE-0FFE-4567-ABC8-FF63FBCCC42C}" destId="{CAFFA57E-93F0-495B-9BB7-5BE9118647AB}" srcOrd="1" destOrd="0" presId="urn:microsoft.com/office/officeart/2005/8/layout/orgChart1"/>
    <dgm:cxn modelId="{580E0505-0565-42DC-AF41-378D58D34ACC}" type="presParOf" srcId="{EC7C752D-FF4C-4B67-875E-3AAC77C06105}" destId="{54214852-5D67-469B-AE37-C1D9B66F8D09}" srcOrd="1" destOrd="0" presId="urn:microsoft.com/office/officeart/2005/8/layout/orgChart1"/>
    <dgm:cxn modelId="{82B1484E-9B56-4F25-9D79-0B39A3E01F27}" type="presParOf" srcId="{54214852-5D67-469B-AE37-C1D9B66F8D09}" destId="{1BF9795F-6FF5-4E46-99D4-9FEC9F9599AB}" srcOrd="0" destOrd="0" presId="urn:microsoft.com/office/officeart/2005/8/layout/orgChart1"/>
    <dgm:cxn modelId="{A598B93A-D954-47DD-A717-B56E0D4C3602}" type="presParOf" srcId="{54214852-5D67-469B-AE37-C1D9B66F8D09}" destId="{6BF1EF83-9E1A-496D-B305-A62B2BAAFF11}" srcOrd="1" destOrd="0" presId="urn:microsoft.com/office/officeart/2005/8/layout/orgChart1"/>
    <dgm:cxn modelId="{583C97D0-F5AA-4914-B177-70C269541BA4}" type="presParOf" srcId="{6BF1EF83-9E1A-496D-B305-A62B2BAAFF11}" destId="{5C580B36-ABA9-4D3A-B6B8-0D0F5F4F2E9E}" srcOrd="0" destOrd="0" presId="urn:microsoft.com/office/officeart/2005/8/layout/orgChart1"/>
    <dgm:cxn modelId="{BFE5A64A-0D2A-43BB-930F-921DE2D57E9E}" type="presParOf" srcId="{5C580B36-ABA9-4D3A-B6B8-0D0F5F4F2E9E}" destId="{44D6B87C-AC30-49E7-8D40-9D18A8874BE5}" srcOrd="0" destOrd="0" presId="urn:microsoft.com/office/officeart/2005/8/layout/orgChart1"/>
    <dgm:cxn modelId="{87F5D0C0-73D3-4AF6-8DF4-383C0F4D35AF}" type="presParOf" srcId="{5C580B36-ABA9-4D3A-B6B8-0D0F5F4F2E9E}" destId="{EFBC5EF5-A60B-49FF-85E9-01A8A226EA11}" srcOrd="1" destOrd="0" presId="urn:microsoft.com/office/officeart/2005/8/layout/orgChart1"/>
    <dgm:cxn modelId="{F3042190-F5B7-4552-9667-68AD5059332B}" type="presParOf" srcId="{6BF1EF83-9E1A-496D-B305-A62B2BAAFF11}" destId="{A37416E3-1D3A-4CD8-9A0A-3D1B9B292C8A}" srcOrd="1" destOrd="0" presId="urn:microsoft.com/office/officeart/2005/8/layout/orgChart1"/>
    <dgm:cxn modelId="{30DC0CAB-F165-46C2-9127-DA7E957C8F27}" type="presParOf" srcId="{A37416E3-1D3A-4CD8-9A0A-3D1B9B292C8A}" destId="{D35BF31C-5535-44F3-BBB7-EF3264B17C4D}" srcOrd="0" destOrd="0" presId="urn:microsoft.com/office/officeart/2005/8/layout/orgChart1"/>
    <dgm:cxn modelId="{382F189A-E845-47CE-9286-F5068ACD223E}" type="presParOf" srcId="{A37416E3-1D3A-4CD8-9A0A-3D1B9B292C8A}" destId="{FD6C05F6-803A-480A-AE01-C04224B46603}" srcOrd="1" destOrd="0" presId="urn:microsoft.com/office/officeart/2005/8/layout/orgChart1"/>
    <dgm:cxn modelId="{6AA1CAAB-D75F-44D6-98BF-9E6A50E95697}" type="presParOf" srcId="{FD6C05F6-803A-480A-AE01-C04224B46603}" destId="{EC5F57E9-CC33-4E11-BDC9-D49B39312C88}" srcOrd="0" destOrd="0" presId="urn:microsoft.com/office/officeart/2005/8/layout/orgChart1"/>
    <dgm:cxn modelId="{A10935C3-3EE7-4F18-A749-B28F49827BC2}" type="presParOf" srcId="{EC5F57E9-CC33-4E11-BDC9-D49B39312C88}" destId="{0D3E3E44-A67B-45A0-9563-39AD692DAA6E}" srcOrd="0" destOrd="0" presId="urn:microsoft.com/office/officeart/2005/8/layout/orgChart1"/>
    <dgm:cxn modelId="{504960F1-2CC3-4404-94DD-8B48E690D593}" type="presParOf" srcId="{EC5F57E9-CC33-4E11-BDC9-D49B39312C88}" destId="{5A6CD12D-9605-4992-A67B-6DC4C875D107}" srcOrd="1" destOrd="0" presId="urn:microsoft.com/office/officeart/2005/8/layout/orgChart1"/>
    <dgm:cxn modelId="{0649FFAE-C390-4DDC-A51B-8E2510B16326}" type="presParOf" srcId="{FD6C05F6-803A-480A-AE01-C04224B46603}" destId="{73E415CB-4D95-4999-95F5-2075F073E9CA}" srcOrd="1" destOrd="0" presId="urn:microsoft.com/office/officeart/2005/8/layout/orgChart1"/>
    <dgm:cxn modelId="{CE8E53A8-EE97-4A32-814D-E10F41B3A90E}" type="presParOf" srcId="{FD6C05F6-803A-480A-AE01-C04224B46603}" destId="{E624E6A9-21AC-4AE6-9580-ACD669ACB3AB}" srcOrd="2" destOrd="0" presId="urn:microsoft.com/office/officeart/2005/8/layout/orgChart1"/>
    <dgm:cxn modelId="{BEB99210-58BD-4F99-8144-90E2097A643F}" type="presParOf" srcId="{6BF1EF83-9E1A-496D-B305-A62B2BAAFF11}" destId="{B3D6CFD7-D717-4D4E-A72C-399EB752C287}" srcOrd="2" destOrd="0" presId="urn:microsoft.com/office/officeart/2005/8/layout/orgChart1"/>
    <dgm:cxn modelId="{5008CDAD-C28B-4133-99E6-F75797DADB11}" type="presParOf" srcId="{54214852-5D67-469B-AE37-C1D9B66F8D09}" destId="{F4BED8FF-4AD0-478F-9E9F-003F4DEB0525}" srcOrd="2" destOrd="0" presId="urn:microsoft.com/office/officeart/2005/8/layout/orgChart1"/>
    <dgm:cxn modelId="{8E434829-8C7C-4E64-98E4-EB01E7861285}" type="presParOf" srcId="{54214852-5D67-469B-AE37-C1D9B66F8D09}" destId="{CAD3A895-1EBB-48FE-BDCA-20D5F8EB83EB}" srcOrd="3" destOrd="0" presId="urn:microsoft.com/office/officeart/2005/8/layout/orgChart1"/>
    <dgm:cxn modelId="{7740B278-6727-4291-B9B2-499F6D657F4D}" type="presParOf" srcId="{CAD3A895-1EBB-48FE-BDCA-20D5F8EB83EB}" destId="{14BCF227-F4CB-4749-9CA1-138DF0A3A3FC}" srcOrd="0" destOrd="0" presId="urn:microsoft.com/office/officeart/2005/8/layout/orgChart1"/>
    <dgm:cxn modelId="{A08F88EC-166F-48F8-B14B-A900F7552497}" type="presParOf" srcId="{14BCF227-F4CB-4749-9CA1-138DF0A3A3FC}" destId="{7573027D-17C9-4D93-985D-F89F8121442B}" srcOrd="0" destOrd="0" presId="urn:microsoft.com/office/officeart/2005/8/layout/orgChart1"/>
    <dgm:cxn modelId="{4288F58A-F88F-4F96-B675-375E45BD2AEA}" type="presParOf" srcId="{14BCF227-F4CB-4749-9CA1-138DF0A3A3FC}" destId="{8CEE6EA0-A8D4-4F40-BDBA-D5826228A01A}" srcOrd="1" destOrd="0" presId="urn:microsoft.com/office/officeart/2005/8/layout/orgChart1"/>
    <dgm:cxn modelId="{63AA03B2-0BCB-4E0D-838F-43157658C1EF}" type="presParOf" srcId="{CAD3A895-1EBB-48FE-BDCA-20D5F8EB83EB}" destId="{B623724A-5140-4B55-BCDC-A28CB044FBD7}" srcOrd="1" destOrd="0" presId="urn:microsoft.com/office/officeart/2005/8/layout/orgChart1"/>
    <dgm:cxn modelId="{DA539EE3-4FEF-4680-8A86-DA6B70C6F6AB}" type="presParOf" srcId="{B623724A-5140-4B55-BCDC-A28CB044FBD7}" destId="{6F6B5C1C-E158-47EA-BC0A-A3AC960D4992}" srcOrd="0" destOrd="0" presId="urn:microsoft.com/office/officeart/2005/8/layout/orgChart1"/>
    <dgm:cxn modelId="{E64468B8-9C90-438B-938A-8754EFAB0162}" type="presParOf" srcId="{B623724A-5140-4B55-BCDC-A28CB044FBD7}" destId="{E509F30D-70D2-4F5B-8394-EBA9F0DD34C3}" srcOrd="1" destOrd="0" presId="urn:microsoft.com/office/officeart/2005/8/layout/orgChart1"/>
    <dgm:cxn modelId="{0C7EBA21-3C0A-4581-B98C-D01ABD30B287}" type="presParOf" srcId="{E509F30D-70D2-4F5B-8394-EBA9F0DD34C3}" destId="{1DD93872-F43E-4E0F-B966-1905E51330E6}" srcOrd="0" destOrd="0" presId="urn:microsoft.com/office/officeart/2005/8/layout/orgChart1"/>
    <dgm:cxn modelId="{57019213-BA69-46C5-A8BA-84C89D482725}" type="presParOf" srcId="{1DD93872-F43E-4E0F-B966-1905E51330E6}" destId="{624DD06F-5CB9-4CA5-9233-FDDF69861C64}" srcOrd="0" destOrd="0" presId="urn:microsoft.com/office/officeart/2005/8/layout/orgChart1"/>
    <dgm:cxn modelId="{1362CFAA-2F84-4061-B585-D366A453D182}" type="presParOf" srcId="{1DD93872-F43E-4E0F-B966-1905E51330E6}" destId="{E3C3B0CE-8809-4AFE-812E-2EFC6B712934}" srcOrd="1" destOrd="0" presId="urn:microsoft.com/office/officeart/2005/8/layout/orgChart1"/>
    <dgm:cxn modelId="{6DCB8CA6-4C39-4BEA-A554-4DEEF469543B}" type="presParOf" srcId="{E509F30D-70D2-4F5B-8394-EBA9F0DD34C3}" destId="{B0EF1F94-5ED1-47CC-AA54-4B6FC8D8A82C}" srcOrd="1" destOrd="0" presId="urn:microsoft.com/office/officeart/2005/8/layout/orgChart1"/>
    <dgm:cxn modelId="{B323E117-0148-41E3-9A78-3DB853C744BD}" type="presParOf" srcId="{E509F30D-70D2-4F5B-8394-EBA9F0DD34C3}" destId="{AC4048DA-5FD5-470C-A3E8-B0415190EE00}" srcOrd="2" destOrd="0" presId="urn:microsoft.com/office/officeart/2005/8/layout/orgChart1"/>
    <dgm:cxn modelId="{5278E01C-D536-4BDF-B20E-3B4D31A1A608}" type="presParOf" srcId="{B623724A-5140-4B55-BCDC-A28CB044FBD7}" destId="{A7AC37FE-8CE9-4ABB-9ADF-2D4C37691843}" srcOrd="2" destOrd="0" presId="urn:microsoft.com/office/officeart/2005/8/layout/orgChart1"/>
    <dgm:cxn modelId="{711E7694-2F36-4A4F-B211-58A37990621D}" type="presParOf" srcId="{B623724A-5140-4B55-BCDC-A28CB044FBD7}" destId="{482E4C12-CAE6-4BB9-9597-59497E023290}" srcOrd="3" destOrd="0" presId="urn:microsoft.com/office/officeart/2005/8/layout/orgChart1"/>
    <dgm:cxn modelId="{FF001316-575B-4B3A-B47B-A23DED4A2FAF}" type="presParOf" srcId="{482E4C12-CAE6-4BB9-9597-59497E023290}" destId="{03153A70-8ACC-422E-95A8-39441439C0D8}" srcOrd="0" destOrd="0" presId="urn:microsoft.com/office/officeart/2005/8/layout/orgChart1"/>
    <dgm:cxn modelId="{F1A69686-EC1F-4E83-BA3A-5AFF95B05F2E}" type="presParOf" srcId="{03153A70-8ACC-422E-95A8-39441439C0D8}" destId="{3CD4BA01-90CA-4803-9F1E-9DDC600D1383}" srcOrd="0" destOrd="0" presId="urn:microsoft.com/office/officeart/2005/8/layout/orgChart1"/>
    <dgm:cxn modelId="{5E9795C5-7FE5-4F5E-9DC8-49D4727B70FC}" type="presParOf" srcId="{03153A70-8ACC-422E-95A8-39441439C0D8}" destId="{E0515BDC-9815-4F29-B15C-F61B35DAA089}" srcOrd="1" destOrd="0" presId="urn:microsoft.com/office/officeart/2005/8/layout/orgChart1"/>
    <dgm:cxn modelId="{80FFC0F5-0987-449B-8599-032DC175F78F}" type="presParOf" srcId="{482E4C12-CAE6-4BB9-9597-59497E023290}" destId="{C1C603BB-B334-4BCD-9BDF-C18AB7C56E63}" srcOrd="1" destOrd="0" presId="urn:microsoft.com/office/officeart/2005/8/layout/orgChart1"/>
    <dgm:cxn modelId="{68634CF1-9E25-47BB-9B96-BE42EC846FCD}" type="presParOf" srcId="{C1C603BB-B334-4BCD-9BDF-C18AB7C56E63}" destId="{5E3F1F2F-57C3-4321-987D-EE4E2D1AE2CD}" srcOrd="0" destOrd="0" presId="urn:microsoft.com/office/officeart/2005/8/layout/orgChart1"/>
    <dgm:cxn modelId="{4A8CC845-B2B7-4F47-86B8-F4908FCB327F}" type="presParOf" srcId="{C1C603BB-B334-4BCD-9BDF-C18AB7C56E63}" destId="{C2B4AC07-B0F9-4C71-AC6E-E6AD3AE87752}" srcOrd="1" destOrd="0" presId="urn:microsoft.com/office/officeart/2005/8/layout/orgChart1"/>
    <dgm:cxn modelId="{C91B1FF1-29FC-4DDA-8895-884396F633D1}" type="presParOf" srcId="{C2B4AC07-B0F9-4C71-AC6E-E6AD3AE87752}" destId="{EB93BD25-D53F-4AF7-9008-D61022AACA32}" srcOrd="0" destOrd="0" presId="urn:microsoft.com/office/officeart/2005/8/layout/orgChart1"/>
    <dgm:cxn modelId="{7F4B9296-DF38-42A9-96D0-2515220A4463}" type="presParOf" srcId="{EB93BD25-D53F-4AF7-9008-D61022AACA32}" destId="{EDF46966-F662-4A14-92AC-75AC84DA8B0B}" srcOrd="0" destOrd="0" presId="urn:microsoft.com/office/officeart/2005/8/layout/orgChart1"/>
    <dgm:cxn modelId="{63C6EF0E-E59A-4944-9349-9071FFDE0FD2}" type="presParOf" srcId="{EB93BD25-D53F-4AF7-9008-D61022AACA32}" destId="{4158ABA7-F30C-45E7-A876-4B4B1D475EB9}" srcOrd="1" destOrd="0" presId="urn:microsoft.com/office/officeart/2005/8/layout/orgChart1"/>
    <dgm:cxn modelId="{14F15644-7EDC-4CE6-A64B-753EA2CA3710}" type="presParOf" srcId="{C2B4AC07-B0F9-4C71-AC6E-E6AD3AE87752}" destId="{0B948670-8B90-488E-B0A0-1CBCDB7E6FA8}" srcOrd="1" destOrd="0" presId="urn:microsoft.com/office/officeart/2005/8/layout/orgChart1"/>
    <dgm:cxn modelId="{9FBF9E20-146E-4707-85BC-A51960623EDC}" type="presParOf" srcId="{0B948670-8B90-488E-B0A0-1CBCDB7E6FA8}" destId="{08D7726D-CA9F-4535-BDD6-73B25D7705E5}" srcOrd="0" destOrd="0" presId="urn:microsoft.com/office/officeart/2005/8/layout/orgChart1"/>
    <dgm:cxn modelId="{6C8DA04B-BA12-4A32-B51D-9FA788373D27}" type="presParOf" srcId="{0B948670-8B90-488E-B0A0-1CBCDB7E6FA8}" destId="{2B6A0472-D8E9-4989-97E4-A0606BCBC1BF}" srcOrd="1" destOrd="0" presId="urn:microsoft.com/office/officeart/2005/8/layout/orgChart1"/>
    <dgm:cxn modelId="{9DEFD15E-075C-4C0D-91EE-1796FADD4976}" type="presParOf" srcId="{2B6A0472-D8E9-4989-97E4-A0606BCBC1BF}" destId="{300EA7CE-8C91-4F3B-AB6A-A16AA33E4053}" srcOrd="0" destOrd="0" presId="urn:microsoft.com/office/officeart/2005/8/layout/orgChart1"/>
    <dgm:cxn modelId="{9F37676E-FFD7-4CF7-B48B-1815A43FDDE4}" type="presParOf" srcId="{300EA7CE-8C91-4F3B-AB6A-A16AA33E4053}" destId="{9EDBD951-C7B1-4A17-92AA-9A29E5FE4E0E}" srcOrd="0" destOrd="0" presId="urn:microsoft.com/office/officeart/2005/8/layout/orgChart1"/>
    <dgm:cxn modelId="{383ED5B9-D778-47A8-8E86-815B0F194665}" type="presParOf" srcId="{300EA7CE-8C91-4F3B-AB6A-A16AA33E4053}" destId="{29382082-0119-4882-8C69-2BE35ECD4EF0}" srcOrd="1" destOrd="0" presId="urn:microsoft.com/office/officeart/2005/8/layout/orgChart1"/>
    <dgm:cxn modelId="{8D989989-5ED7-45A6-AD19-EC2C7E6AAEBA}" type="presParOf" srcId="{2B6A0472-D8E9-4989-97E4-A0606BCBC1BF}" destId="{BDD66D31-745B-4827-8263-8808B9B9F569}" srcOrd="1" destOrd="0" presId="urn:microsoft.com/office/officeart/2005/8/layout/orgChart1"/>
    <dgm:cxn modelId="{6EA6C726-02CF-4292-B43F-0FD2888EBEED}" type="presParOf" srcId="{BDD66D31-745B-4827-8263-8808B9B9F569}" destId="{311746F5-7DBB-4000-93B1-B98CEF25AF03}" srcOrd="0" destOrd="0" presId="urn:microsoft.com/office/officeart/2005/8/layout/orgChart1"/>
    <dgm:cxn modelId="{C813586F-F01D-4F4F-B739-9EE9373490C4}" type="presParOf" srcId="{BDD66D31-745B-4827-8263-8808B9B9F569}" destId="{CFF29DDA-AB4F-4426-B493-656EAFCC1E75}" srcOrd="1" destOrd="0" presId="urn:microsoft.com/office/officeart/2005/8/layout/orgChart1"/>
    <dgm:cxn modelId="{300A0C58-A4A0-44A3-ACBE-FF107B19422C}" type="presParOf" srcId="{CFF29DDA-AB4F-4426-B493-656EAFCC1E75}" destId="{2EB56AF1-5BC5-430B-9875-7DE96C74BEF9}" srcOrd="0" destOrd="0" presId="urn:microsoft.com/office/officeart/2005/8/layout/orgChart1"/>
    <dgm:cxn modelId="{80AD0C5A-8CF8-4B38-B770-8161B26D6D45}" type="presParOf" srcId="{2EB56AF1-5BC5-430B-9875-7DE96C74BEF9}" destId="{DBC501B2-EBFC-4804-ABE2-F975DC7D95D4}" srcOrd="0" destOrd="0" presId="urn:microsoft.com/office/officeart/2005/8/layout/orgChart1"/>
    <dgm:cxn modelId="{F3673EF3-887D-4F2B-B2CC-9ED9E849A932}" type="presParOf" srcId="{2EB56AF1-5BC5-430B-9875-7DE96C74BEF9}" destId="{FD9568B7-E4A5-472A-A667-4C083EAFD1C3}" srcOrd="1" destOrd="0" presId="urn:microsoft.com/office/officeart/2005/8/layout/orgChart1"/>
    <dgm:cxn modelId="{5ABA89BE-5449-4C15-9F9D-32629E0D7A7B}" type="presParOf" srcId="{CFF29DDA-AB4F-4426-B493-656EAFCC1E75}" destId="{3C459D8D-7F6D-4316-A6A9-293118063F3B}" srcOrd="1" destOrd="0" presId="urn:microsoft.com/office/officeart/2005/8/layout/orgChart1"/>
    <dgm:cxn modelId="{0485EC02-12F8-4A41-9341-5080F19F496E}" type="presParOf" srcId="{CFF29DDA-AB4F-4426-B493-656EAFCC1E75}" destId="{7799E543-3C1D-4403-B033-B49FC2745DF0}" srcOrd="2" destOrd="0" presId="urn:microsoft.com/office/officeart/2005/8/layout/orgChart1"/>
    <dgm:cxn modelId="{5E47ED5C-C3FE-4034-89D5-8840805700FC}" type="presParOf" srcId="{2B6A0472-D8E9-4989-97E4-A0606BCBC1BF}" destId="{F57AFB55-C44B-420B-95A6-C407C12DC52D}" srcOrd="2" destOrd="0" presId="urn:microsoft.com/office/officeart/2005/8/layout/orgChart1"/>
    <dgm:cxn modelId="{A33B1150-9826-433D-8312-253232FED089}" type="presParOf" srcId="{C2B4AC07-B0F9-4C71-AC6E-E6AD3AE87752}" destId="{45333B25-FB90-4B18-8061-A4D2522DA915}" srcOrd="2" destOrd="0" presId="urn:microsoft.com/office/officeart/2005/8/layout/orgChart1"/>
    <dgm:cxn modelId="{18CBED99-408B-44F9-8371-68F791B8F816}" type="presParOf" srcId="{482E4C12-CAE6-4BB9-9597-59497E023290}" destId="{87448B8B-73B0-4217-830B-60FADE836EBA}" srcOrd="2" destOrd="0" presId="urn:microsoft.com/office/officeart/2005/8/layout/orgChart1"/>
    <dgm:cxn modelId="{EC6B4870-663F-46F1-9C22-D80A2DDB87E4}" type="presParOf" srcId="{B623724A-5140-4B55-BCDC-A28CB044FBD7}" destId="{41DB0A6E-E590-4817-A408-A2A1D5D2BC1A}" srcOrd="4" destOrd="0" presId="urn:microsoft.com/office/officeart/2005/8/layout/orgChart1"/>
    <dgm:cxn modelId="{89C42A2C-E274-4D6C-855A-40434BF4A8F8}" type="presParOf" srcId="{B623724A-5140-4B55-BCDC-A28CB044FBD7}" destId="{A40C4128-3A0B-4E24-943A-FC924728474B}" srcOrd="5" destOrd="0" presId="urn:microsoft.com/office/officeart/2005/8/layout/orgChart1"/>
    <dgm:cxn modelId="{2AF41749-886F-4489-ABDD-D31836CCD3FD}" type="presParOf" srcId="{A40C4128-3A0B-4E24-943A-FC924728474B}" destId="{C8021B9E-603C-496E-A70C-8E5EDF7B5DB7}" srcOrd="0" destOrd="0" presId="urn:microsoft.com/office/officeart/2005/8/layout/orgChart1"/>
    <dgm:cxn modelId="{F316A6A3-4F28-487F-8345-4400C83BEFB6}" type="presParOf" srcId="{C8021B9E-603C-496E-A70C-8E5EDF7B5DB7}" destId="{A209D906-C2EF-435F-B87A-D12A9BCB7311}" srcOrd="0" destOrd="0" presId="urn:microsoft.com/office/officeart/2005/8/layout/orgChart1"/>
    <dgm:cxn modelId="{2624F402-FCE4-4F5A-967C-E08F1CEB3477}" type="presParOf" srcId="{C8021B9E-603C-496E-A70C-8E5EDF7B5DB7}" destId="{96192235-CC72-4830-BFFD-C073547A3B39}" srcOrd="1" destOrd="0" presId="urn:microsoft.com/office/officeart/2005/8/layout/orgChart1"/>
    <dgm:cxn modelId="{7AB7C0BF-5807-4EB8-864D-41FBC302E4A5}" type="presParOf" srcId="{A40C4128-3A0B-4E24-943A-FC924728474B}" destId="{CB2F4311-FB63-45BC-A601-A8189B8FF8FE}" srcOrd="1" destOrd="0" presId="urn:microsoft.com/office/officeart/2005/8/layout/orgChart1"/>
    <dgm:cxn modelId="{58EC60BE-A0B8-440F-831F-F89B92E2BB21}" type="presParOf" srcId="{CB2F4311-FB63-45BC-A601-A8189B8FF8FE}" destId="{8F0D2EBD-A56C-4891-8126-FB4BB890B713}" srcOrd="0" destOrd="0" presId="urn:microsoft.com/office/officeart/2005/8/layout/orgChart1"/>
    <dgm:cxn modelId="{739006AC-EB72-44F5-9CC5-898C9BDC3CE7}" type="presParOf" srcId="{CB2F4311-FB63-45BC-A601-A8189B8FF8FE}" destId="{CD33AE5E-DCBB-453D-8287-C336143C63A7}" srcOrd="1" destOrd="0" presId="urn:microsoft.com/office/officeart/2005/8/layout/orgChart1"/>
    <dgm:cxn modelId="{894716D8-5A48-490E-ACEC-05D2E1B19BEC}" type="presParOf" srcId="{CD33AE5E-DCBB-453D-8287-C336143C63A7}" destId="{16AF8320-4463-4620-9C35-7AA68F57C1D5}" srcOrd="0" destOrd="0" presId="urn:microsoft.com/office/officeart/2005/8/layout/orgChart1"/>
    <dgm:cxn modelId="{F797974F-407D-4B95-8537-04B8A698A211}" type="presParOf" srcId="{16AF8320-4463-4620-9C35-7AA68F57C1D5}" destId="{D1AB36B2-CE75-4151-81C6-06E7C1C14C79}" srcOrd="0" destOrd="0" presId="urn:microsoft.com/office/officeart/2005/8/layout/orgChart1"/>
    <dgm:cxn modelId="{8DDC0930-4D05-4179-9215-0F1B6EB67B4A}" type="presParOf" srcId="{16AF8320-4463-4620-9C35-7AA68F57C1D5}" destId="{0C6CD34D-0691-4138-9F46-6E84857ADEE3}" srcOrd="1" destOrd="0" presId="urn:microsoft.com/office/officeart/2005/8/layout/orgChart1"/>
    <dgm:cxn modelId="{353329DA-812C-4AFD-BDCE-E5E6F9B0AFC1}" type="presParOf" srcId="{CD33AE5E-DCBB-453D-8287-C336143C63A7}" destId="{5ADDA127-73F0-4A95-BEE5-B575CCA1E978}" srcOrd="1" destOrd="0" presId="urn:microsoft.com/office/officeart/2005/8/layout/orgChart1"/>
    <dgm:cxn modelId="{944194B0-27AD-435F-981A-5B1D0E084A3A}" type="presParOf" srcId="{5ADDA127-73F0-4A95-BEE5-B575CCA1E978}" destId="{552FF76F-3E55-4602-8B00-9399F981F226}" srcOrd="0" destOrd="0" presId="urn:microsoft.com/office/officeart/2005/8/layout/orgChart1"/>
    <dgm:cxn modelId="{41180379-7BC7-4E69-BAD9-B9E58839DAEC}" type="presParOf" srcId="{5ADDA127-73F0-4A95-BEE5-B575CCA1E978}" destId="{01C6ADC2-760A-4120-A1DD-31A1B5207149}" srcOrd="1" destOrd="0" presId="urn:microsoft.com/office/officeart/2005/8/layout/orgChart1"/>
    <dgm:cxn modelId="{A3DD9EC0-424E-4858-B25D-A139F7CD0CF7}" type="presParOf" srcId="{01C6ADC2-760A-4120-A1DD-31A1B5207149}" destId="{D22222B4-28C8-4584-A1FC-869FE67F370A}" srcOrd="0" destOrd="0" presId="urn:microsoft.com/office/officeart/2005/8/layout/orgChart1"/>
    <dgm:cxn modelId="{E3D762C5-2FC7-4A00-93B6-62AAAF9A3854}" type="presParOf" srcId="{D22222B4-28C8-4584-A1FC-869FE67F370A}" destId="{6B682B2C-0C22-4FD3-B23E-369031A797B5}" srcOrd="0" destOrd="0" presId="urn:microsoft.com/office/officeart/2005/8/layout/orgChart1"/>
    <dgm:cxn modelId="{71F9422D-2A40-47ED-8059-D8C6B3509FCC}" type="presParOf" srcId="{D22222B4-28C8-4584-A1FC-869FE67F370A}" destId="{BC108D8D-711D-4971-B688-4DEFAD6340DE}" srcOrd="1" destOrd="0" presId="urn:microsoft.com/office/officeart/2005/8/layout/orgChart1"/>
    <dgm:cxn modelId="{04126DCC-0380-4330-AD84-7E4E63B3F687}" type="presParOf" srcId="{01C6ADC2-760A-4120-A1DD-31A1B5207149}" destId="{D5557800-6818-4B98-BC0D-64629269A0B2}" srcOrd="1" destOrd="0" presId="urn:microsoft.com/office/officeart/2005/8/layout/orgChart1"/>
    <dgm:cxn modelId="{3A5B7210-E85D-4975-9DC0-C2790A38C11C}" type="presParOf" srcId="{01C6ADC2-760A-4120-A1DD-31A1B5207149}" destId="{48455EF5-D0B0-49C7-BA77-D238E53F2AAC}" srcOrd="2" destOrd="0" presId="urn:microsoft.com/office/officeart/2005/8/layout/orgChart1"/>
    <dgm:cxn modelId="{1BE0E698-F66F-4B34-B731-A676DDE15CD7}" type="presParOf" srcId="{CD33AE5E-DCBB-453D-8287-C336143C63A7}" destId="{F24818B6-1D01-4FDD-B9B3-8D4DBD731897}" srcOrd="2" destOrd="0" presId="urn:microsoft.com/office/officeart/2005/8/layout/orgChart1"/>
    <dgm:cxn modelId="{058CD6E7-67A5-46AA-8498-5CAC44B4B696}" type="presParOf" srcId="{A40C4128-3A0B-4E24-943A-FC924728474B}" destId="{AC0A4AA5-392C-4056-9AFD-3815310BB533}" srcOrd="2" destOrd="0" presId="urn:microsoft.com/office/officeart/2005/8/layout/orgChart1"/>
    <dgm:cxn modelId="{A15E4B6D-B36B-46DE-9113-3322991FC4E3}" type="presParOf" srcId="{CAD3A895-1EBB-48FE-BDCA-20D5F8EB83EB}" destId="{5D7A5E4A-92DF-4165-873C-0E614B965319}" srcOrd="2" destOrd="0" presId="urn:microsoft.com/office/officeart/2005/8/layout/orgChart1"/>
    <dgm:cxn modelId="{CF5A4B01-7C97-488A-A4D3-17B7F64FF1DE}" type="presParOf" srcId="{EC7C752D-FF4C-4B67-875E-3AAC77C06105}" destId="{D40E9BB6-FA23-4382-8F9D-6DF4C489AA12}" srcOrd="2" destOrd="0" presId="urn:microsoft.com/office/officeart/2005/8/layout/orgChart1"/>
    <dgm:cxn modelId="{2E8F1682-E880-4564-A80A-ACC6D0F6DF79}" type="presParOf" srcId="{D40E9BB6-FA23-4382-8F9D-6DF4C489AA12}" destId="{F191CD4A-BDA8-4609-9344-4C3E732ABEE9}" srcOrd="0" destOrd="0" presId="urn:microsoft.com/office/officeart/2005/8/layout/orgChart1"/>
    <dgm:cxn modelId="{AAA6D75B-7A7C-42B3-9024-3F933D6A0051}" type="presParOf" srcId="{D40E9BB6-FA23-4382-8F9D-6DF4C489AA12}" destId="{66948D92-1A52-45FE-A575-2C9A4D019525}" srcOrd="1" destOrd="0" presId="urn:microsoft.com/office/officeart/2005/8/layout/orgChart1"/>
    <dgm:cxn modelId="{BC8F002C-BBD0-4452-A749-8B40F9B5954D}" type="presParOf" srcId="{66948D92-1A52-45FE-A575-2C9A4D019525}" destId="{58E0DC9C-3A3B-4910-B020-660FF11821A6}" srcOrd="0" destOrd="0" presId="urn:microsoft.com/office/officeart/2005/8/layout/orgChart1"/>
    <dgm:cxn modelId="{971A1D42-C7E7-4079-9F9F-256AA829B419}" type="presParOf" srcId="{58E0DC9C-3A3B-4910-B020-660FF11821A6}" destId="{8C89A3BC-E9A4-4804-A00C-1E8981C34256}" srcOrd="0" destOrd="0" presId="urn:microsoft.com/office/officeart/2005/8/layout/orgChart1"/>
    <dgm:cxn modelId="{3954C6B7-33AE-4677-8298-AD21E7FE1477}" type="presParOf" srcId="{58E0DC9C-3A3B-4910-B020-660FF11821A6}" destId="{199722E9-C56E-4B9D-87FF-84646D4F4829}" srcOrd="1" destOrd="0" presId="urn:microsoft.com/office/officeart/2005/8/layout/orgChart1"/>
    <dgm:cxn modelId="{1DF3ED11-5853-4005-AF44-144D4C994D85}" type="presParOf" srcId="{66948D92-1A52-45FE-A575-2C9A4D019525}" destId="{24AC8D79-16F6-43FA-8B24-E7132A3EA308}" srcOrd="1" destOrd="0" presId="urn:microsoft.com/office/officeart/2005/8/layout/orgChart1"/>
    <dgm:cxn modelId="{7D587908-AB09-48AF-B218-E43AA0447C5E}" type="presParOf" srcId="{66948D92-1A52-45FE-A575-2C9A4D019525}" destId="{7192ED9A-4B2D-40D5-8A54-F9365C7BB8D9}" srcOrd="2" destOrd="0" presId="urn:microsoft.com/office/officeart/2005/8/layout/orgChart1"/>
    <dgm:cxn modelId="{2ED78A92-76A9-4113-BC70-C1530708EA83}" type="presParOf" srcId="{D40E9BB6-FA23-4382-8F9D-6DF4C489AA12}" destId="{54087BCF-E3CB-4B24-98E5-F250116DB0AA}" srcOrd="2" destOrd="0" presId="urn:microsoft.com/office/officeart/2005/8/layout/orgChart1"/>
    <dgm:cxn modelId="{6A3FA1F7-E295-431C-A5E0-E263996CEAC3}" type="presParOf" srcId="{D40E9BB6-FA23-4382-8F9D-6DF4C489AA12}" destId="{5B6A0BB7-F335-42A6-B77E-C20EE84F1761}" srcOrd="3" destOrd="0" presId="urn:microsoft.com/office/officeart/2005/8/layout/orgChart1"/>
    <dgm:cxn modelId="{EA7A0171-B1D3-4071-ABA4-C09D6FB5DC29}" type="presParOf" srcId="{5B6A0BB7-F335-42A6-B77E-C20EE84F1761}" destId="{4A178955-0DFE-4975-B0C6-944D32789FC4}" srcOrd="0" destOrd="0" presId="urn:microsoft.com/office/officeart/2005/8/layout/orgChart1"/>
    <dgm:cxn modelId="{AF3F30A3-B4F0-4AA4-8139-0627A0E2FF63}" type="presParOf" srcId="{4A178955-0DFE-4975-B0C6-944D32789FC4}" destId="{A1EED643-E759-4ABE-908E-68E04A4F109C}" srcOrd="0" destOrd="0" presId="urn:microsoft.com/office/officeart/2005/8/layout/orgChart1"/>
    <dgm:cxn modelId="{9202C8BF-7B0F-46C3-8EE8-1BB3018C07B8}" type="presParOf" srcId="{4A178955-0DFE-4975-B0C6-944D32789FC4}" destId="{A601030E-D12F-4C86-9898-D1579870E1D4}" srcOrd="1" destOrd="0" presId="urn:microsoft.com/office/officeart/2005/8/layout/orgChart1"/>
    <dgm:cxn modelId="{54D20B11-0B22-45D9-B397-898F0000ADDA}" type="presParOf" srcId="{5B6A0BB7-F335-42A6-B77E-C20EE84F1761}" destId="{C0486FC6-4B55-4E31-A29C-836199E2D586}" srcOrd="1" destOrd="0" presId="urn:microsoft.com/office/officeart/2005/8/layout/orgChart1"/>
    <dgm:cxn modelId="{8FF68093-CDF4-4CF8-B608-4BD9D67D330F}" type="presParOf" srcId="{5B6A0BB7-F335-42A6-B77E-C20EE84F1761}" destId="{3C195C57-647C-486D-B52C-2885315E171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1DC8C963-C7F7-4AB5-9EAD-505290AAABB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AD0DF95-108A-4AB5-8338-874840295D87}">
      <dgm:prSet phldrT="[Texto]" custT="1"/>
      <dgm:spPr/>
      <dgm:t>
        <a:bodyPr/>
        <a:lstStyle/>
        <a:p>
          <a:r>
            <a:rPr lang="es-ES" sz="1200" dirty="0" smtClean="0"/>
            <a:t>Coordinador(a) General </a:t>
          </a:r>
          <a:r>
            <a:rPr lang="es-ES" sz="1200" dirty="0" smtClean="0"/>
            <a:t>Parques</a:t>
          </a:r>
          <a:endParaRPr lang="es-ES" sz="1200" dirty="0"/>
        </a:p>
      </dgm:t>
    </dgm:pt>
    <dgm:pt modelId="{BE34DF25-E0D7-49BE-8201-EC87CD7DEBBC}" type="parTrans" cxnId="{4BF6571B-C314-4DFE-8D97-2C76CBA79791}">
      <dgm:prSet/>
      <dgm:spPr/>
      <dgm:t>
        <a:bodyPr/>
        <a:lstStyle/>
        <a:p>
          <a:endParaRPr lang="es-ES" sz="1200"/>
        </a:p>
      </dgm:t>
    </dgm:pt>
    <dgm:pt modelId="{AC7569C6-9986-4447-98C6-050B63DCC0E9}" type="sibTrans" cxnId="{4BF6571B-C314-4DFE-8D97-2C76CBA79791}">
      <dgm:prSet/>
      <dgm:spPr/>
      <dgm:t>
        <a:bodyPr/>
        <a:lstStyle/>
        <a:p>
          <a:endParaRPr lang="es-ES" sz="1200"/>
        </a:p>
      </dgm:t>
    </dgm:pt>
    <dgm:pt modelId="{9AE2D8FB-79C0-453E-98D6-6C05752276C5}">
      <dgm:prSet phldrT="[Texto]" custT="1"/>
      <dgm:spPr/>
      <dgm:t>
        <a:bodyPr/>
        <a:lstStyle/>
        <a:p>
          <a:r>
            <a:rPr lang="es-ES" sz="1200" dirty="0" smtClean="0"/>
            <a:t>Auxiliares</a:t>
          </a:r>
          <a:endParaRPr lang="es-ES" sz="1200" dirty="0" smtClean="0"/>
        </a:p>
      </dgm:t>
    </dgm:pt>
    <dgm:pt modelId="{7D16907D-AD44-4A6B-85EF-603C45BD60FF}" type="parTrans" cxnId="{7321D789-AD9A-4810-96FD-7E5DCD4B0541}">
      <dgm:prSet/>
      <dgm:spPr/>
      <dgm:t>
        <a:bodyPr/>
        <a:lstStyle/>
        <a:p>
          <a:endParaRPr lang="es-ES" sz="1200"/>
        </a:p>
      </dgm:t>
    </dgm:pt>
    <dgm:pt modelId="{F7C5CC40-2B3A-4C17-8866-56F1031D49C2}" type="sibTrans" cxnId="{7321D789-AD9A-4810-96FD-7E5DCD4B0541}">
      <dgm:prSet/>
      <dgm:spPr/>
      <dgm:t>
        <a:bodyPr/>
        <a:lstStyle/>
        <a:p>
          <a:endParaRPr lang="es-ES" sz="1200"/>
        </a:p>
      </dgm:t>
    </dgm:pt>
    <dgm:pt modelId="{01A1AF6F-8C79-40C6-A48F-F56C17B37FFE}">
      <dgm:prSet phldrT="[Texto]" custT="1"/>
      <dgm:spPr/>
      <dgm:t>
        <a:bodyPr/>
        <a:lstStyle/>
        <a:p>
          <a:r>
            <a:rPr lang="es-ES" sz="1200" dirty="0" smtClean="0"/>
            <a:t>Oficial </a:t>
          </a:r>
          <a:r>
            <a:rPr lang="es-ES" sz="1200" dirty="0" smtClean="0"/>
            <a:t>Eléctrico</a:t>
          </a:r>
          <a:endParaRPr lang="es-ES" sz="1200" dirty="0" smtClean="0"/>
        </a:p>
      </dgm:t>
    </dgm:pt>
    <dgm:pt modelId="{E935FF82-8832-4175-BF9C-48A63260D602}" type="parTrans" cxnId="{9CBF977F-9593-423C-AC2E-412C40C16B0F}">
      <dgm:prSet/>
      <dgm:spPr/>
      <dgm:t>
        <a:bodyPr/>
        <a:lstStyle/>
        <a:p>
          <a:endParaRPr lang="es-ES" sz="1200"/>
        </a:p>
      </dgm:t>
    </dgm:pt>
    <dgm:pt modelId="{83A6EB45-4639-480C-A3BF-6D27CB899A80}" type="sibTrans" cxnId="{9CBF977F-9593-423C-AC2E-412C40C16B0F}">
      <dgm:prSet/>
      <dgm:spPr/>
      <dgm:t>
        <a:bodyPr/>
        <a:lstStyle/>
        <a:p>
          <a:endParaRPr lang="es-ES" sz="1200"/>
        </a:p>
      </dgm:t>
    </dgm:pt>
    <dgm:pt modelId="{734927CA-F1E1-4ED7-9234-1357DB79DE8A}">
      <dgm:prSet phldrT="[Texto]" custT="1"/>
      <dgm:spPr/>
      <dgm:t>
        <a:bodyPr/>
        <a:lstStyle/>
        <a:p>
          <a:r>
            <a:rPr lang="es-ES" sz="1200" dirty="0" smtClean="0"/>
            <a:t>Encargado(a) </a:t>
          </a:r>
          <a:r>
            <a:rPr lang="es-ES" sz="1200" dirty="0" smtClean="0"/>
            <a:t>Área</a:t>
          </a:r>
          <a:endParaRPr lang="es-ES" sz="1200" dirty="0"/>
        </a:p>
      </dgm:t>
    </dgm:pt>
    <dgm:pt modelId="{F793E71C-3FAF-48AB-88C1-B1B43A06F53F}" type="parTrans" cxnId="{99170CEE-6D45-4822-9E6C-23D9AFD173E6}">
      <dgm:prSet/>
      <dgm:spPr/>
      <dgm:t>
        <a:bodyPr/>
        <a:lstStyle/>
        <a:p>
          <a:endParaRPr lang="es-ES" sz="1200"/>
        </a:p>
      </dgm:t>
    </dgm:pt>
    <dgm:pt modelId="{0936E7D8-AED3-4CAC-89B7-0B3D2A3836CD}" type="sibTrans" cxnId="{99170CEE-6D45-4822-9E6C-23D9AFD173E6}">
      <dgm:prSet/>
      <dgm:spPr/>
      <dgm:t>
        <a:bodyPr/>
        <a:lstStyle/>
        <a:p>
          <a:endParaRPr lang="es-ES" sz="1200"/>
        </a:p>
      </dgm:t>
    </dgm:pt>
    <dgm:pt modelId="{88F1C872-164A-4C27-BD67-5AA3F3478024}">
      <dgm:prSet custT="1"/>
      <dgm:spPr/>
      <dgm:t>
        <a:bodyPr/>
        <a:lstStyle/>
        <a:p>
          <a:r>
            <a:rPr lang="es-ES" sz="1200" dirty="0" smtClean="0"/>
            <a:t>Ayudantes de </a:t>
          </a:r>
          <a:r>
            <a:rPr lang="es-ES" sz="1200" dirty="0" smtClean="0"/>
            <a:t>Área</a:t>
          </a:r>
          <a:endParaRPr lang="es-ES" sz="1200" dirty="0"/>
        </a:p>
      </dgm:t>
    </dgm:pt>
    <dgm:pt modelId="{CCD4C943-37D5-47E8-8313-64E418EE1EDC}" type="parTrans" cxnId="{93C1FCC2-A152-446B-8F0C-440EDE004699}">
      <dgm:prSet/>
      <dgm:spPr/>
      <dgm:t>
        <a:bodyPr/>
        <a:lstStyle/>
        <a:p>
          <a:endParaRPr lang="es-ES" sz="1200"/>
        </a:p>
      </dgm:t>
    </dgm:pt>
    <dgm:pt modelId="{DFF3853E-285D-4AD2-987B-190E0226C935}" type="sibTrans" cxnId="{93C1FCC2-A152-446B-8F0C-440EDE004699}">
      <dgm:prSet/>
      <dgm:spPr/>
      <dgm:t>
        <a:bodyPr/>
        <a:lstStyle/>
        <a:p>
          <a:endParaRPr lang="es-ES" sz="1200"/>
        </a:p>
      </dgm:t>
    </dgm:pt>
    <dgm:pt modelId="{9B0C0FB0-69BD-4210-B9C7-97EB742E3A8C}">
      <dgm:prSet custT="1"/>
      <dgm:spPr/>
      <dgm:t>
        <a:bodyPr/>
        <a:lstStyle/>
        <a:p>
          <a:r>
            <a:rPr lang="es-ES" sz="1200" dirty="0" smtClean="0"/>
            <a:t>Ayudantes </a:t>
          </a:r>
          <a:r>
            <a:rPr lang="es-ES" sz="1200" dirty="0" smtClean="0"/>
            <a:t>Generales</a:t>
          </a:r>
          <a:endParaRPr lang="es-ES" sz="1200" dirty="0" smtClean="0"/>
        </a:p>
      </dgm:t>
    </dgm:pt>
    <dgm:pt modelId="{F57AA460-16BF-4922-8CFB-7EB6CF3C1FC0}" type="parTrans" cxnId="{AC58EF3F-05A7-4C46-BE02-8231B6F1CCDB}">
      <dgm:prSet/>
      <dgm:spPr/>
      <dgm:t>
        <a:bodyPr/>
        <a:lstStyle/>
        <a:p>
          <a:endParaRPr lang="es-ES" sz="1200"/>
        </a:p>
      </dgm:t>
    </dgm:pt>
    <dgm:pt modelId="{C294A187-ED2A-44BB-9799-EE8153BC62E4}" type="sibTrans" cxnId="{AC58EF3F-05A7-4C46-BE02-8231B6F1CCDB}">
      <dgm:prSet/>
      <dgm:spPr/>
      <dgm:t>
        <a:bodyPr/>
        <a:lstStyle/>
        <a:p>
          <a:endParaRPr lang="es-ES" sz="1200"/>
        </a:p>
      </dgm:t>
    </dgm:pt>
    <dgm:pt modelId="{39276318-2085-4BBD-9DAD-9B8A9A52E998}">
      <dgm:prSet custT="1"/>
      <dgm:spPr/>
      <dgm:t>
        <a:bodyPr/>
        <a:lstStyle/>
        <a:p>
          <a:r>
            <a:rPr lang="es-ES" sz="1200" dirty="0" smtClean="0"/>
            <a:t>Operadores(as) Máquina </a:t>
          </a:r>
          <a:r>
            <a:rPr lang="es-ES" sz="1200" dirty="0" smtClean="0"/>
            <a:t>Liviana</a:t>
          </a:r>
          <a:endParaRPr lang="es-ES" sz="1200" dirty="0"/>
        </a:p>
      </dgm:t>
    </dgm:pt>
    <dgm:pt modelId="{8B08A2FD-1AA1-49CE-A58C-074009F3940C}" type="parTrans" cxnId="{03EE0FFF-9373-479C-9B07-48B2314C9FCE}">
      <dgm:prSet/>
      <dgm:spPr/>
      <dgm:t>
        <a:bodyPr/>
        <a:lstStyle/>
        <a:p>
          <a:endParaRPr lang="es-ES" sz="1200"/>
        </a:p>
      </dgm:t>
    </dgm:pt>
    <dgm:pt modelId="{AD8D383F-5282-436A-9271-B1D987EAEF26}" type="sibTrans" cxnId="{03EE0FFF-9373-479C-9B07-48B2314C9FCE}">
      <dgm:prSet/>
      <dgm:spPr/>
      <dgm:t>
        <a:bodyPr/>
        <a:lstStyle/>
        <a:p>
          <a:endParaRPr lang="es-ES" sz="1200"/>
        </a:p>
      </dgm:t>
    </dgm:pt>
    <dgm:pt modelId="{D190C5C7-6038-4628-BD5E-614163D57DB3}">
      <dgm:prSet custT="1"/>
      <dgm:spPr/>
      <dgm:t>
        <a:bodyPr/>
        <a:lstStyle/>
        <a:p>
          <a:r>
            <a:rPr lang="es-ES" sz="1200" dirty="0" smtClean="0"/>
            <a:t>Ayudante </a:t>
          </a:r>
          <a:r>
            <a:rPr lang="es-ES" sz="1200" dirty="0" smtClean="0"/>
            <a:t>General</a:t>
          </a:r>
          <a:endParaRPr lang="es-ES" sz="1200" dirty="0"/>
        </a:p>
      </dgm:t>
    </dgm:pt>
    <dgm:pt modelId="{4F806A39-BA67-4A5A-98D1-591DDC45C4FE}" type="parTrans" cxnId="{41A5156E-00FA-4F33-A3AF-E7995CC29A91}">
      <dgm:prSet/>
      <dgm:spPr/>
      <dgm:t>
        <a:bodyPr/>
        <a:lstStyle/>
        <a:p>
          <a:endParaRPr lang="es-ES" sz="1200"/>
        </a:p>
      </dgm:t>
    </dgm:pt>
    <dgm:pt modelId="{86B01480-B03D-460A-AB0A-4E401054A79C}" type="sibTrans" cxnId="{41A5156E-00FA-4F33-A3AF-E7995CC29A91}">
      <dgm:prSet/>
      <dgm:spPr/>
      <dgm:t>
        <a:bodyPr/>
        <a:lstStyle/>
        <a:p>
          <a:endParaRPr lang="es-ES" sz="1200"/>
        </a:p>
      </dgm:t>
    </dgm:pt>
    <dgm:pt modelId="{95CD375D-79AE-465F-BF62-8387394F1AB6}">
      <dgm:prSet custT="1"/>
      <dgm:spPr/>
      <dgm:t>
        <a:bodyPr/>
        <a:lstStyle/>
        <a:p>
          <a:r>
            <a:rPr lang="es-ES" sz="1200" dirty="0" smtClean="0"/>
            <a:t>Albañil</a:t>
          </a:r>
          <a:endParaRPr lang="es-ES" sz="1200" dirty="0" smtClean="0"/>
        </a:p>
      </dgm:t>
    </dgm:pt>
    <dgm:pt modelId="{89F236EA-DA22-4E8C-A582-7E75E3A28690}" type="parTrans" cxnId="{60FE5ADE-1009-4810-BDC6-A7BC408A4880}">
      <dgm:prSet/>
      <dgm:spPr/>
      <dgm:t>
        <a:bodyPr/>
        <a:lstStyle/>
        <a:p>
          <a:endParaRPr lang="es-ES" sz="1200"/>
        </a:p>
      </dgm:t>
    </dgm:pt>
    <dgm:pt modelId="{F732B542-5776-4B20-A031-A30854AB48A4}" type="sibTrans" cxnId="{60FE5ADE-1009-4810-BDC6-A7BC408A4880}">
      <dgm:prSet/>
      <dgm:spPr/>
      <dgm:t>
        <a:bodyPr/>
        <a:lstStyle/>
        <a:p>
          <a:endParaRPr lang="es-ES" sz="1200"/>
        </a:p>
      </dgm:t>
    </dgm:pt>
    <dgm:pt modelId="{8D3119A1-5DCD-4597-A6AC-A44B1D053E0C}">
      <dgm:prSet custT="1"/>
      <dgm:spPr/>
      <dgm:t>
        <a:bodyPr/>
        <a:lstStyle/>
        <a:p>
          <a:r>
            <a:rPr lang="es-ES" sz="1200" dirty="0" smtClean="0"/>
            <a:t>Mantenimiento</a:t>
          </a:r>
          <a:endParaRPr lang="es-ES" sz="1200" dirty="0"/>
        </a:p>
      </dgm:t>
    </dgm:pt>
    <dgm:pt modelId="{5882222F-1AFB-4ED3-A63E-68A052C6DA3E}" type="parTrans" cxnId="{7F791F91-3529-436A-90EA-93977E40632E}">
      <dgm:prSet/>
      <dgm:spPr/>
      <dgm:t>
        <a:bodyPr/>
        <a:lstStyle/>
        <a:p>
          <a:endParaRPr lang="es-ES" sz="1200"/>
        </a:p>
      </dgm:t>
    </dgm:pt>
    <dgm:pt modelId="{F815B629-7448-43A3-BF06-B9CBF4922EF1}" type="sibTrans" cxnId="{7F791F91-3529-436A-90EA-93977E40632E}">
      <dgm:prSet/>
      <dgm:spPr/>
      <dgm:t>
        <a:bodyPr/>
        <a:lstStyle/>
        <a:p>
          <a:endParaRPr lang="es-ES" sz="1200"/>
        </a:p>
      </dgm:t>
    </dgm:pt>
    <dgm:pt modelId="{5B2E4793-D82D-45C6-B675-A65A98D32C42}">
      <dgm:prSet custT="1"/>
      <dgm:spPr/>
      <dgm:t>
        <a:bodyPr/>
        <a:lstStyle/>
        <a:p>
          <a:r>
            <a:rPr lang="es-ES" sz="1200" dirty="0" smtClean="0"/>
            <a:t>Oficial Administrativo(a</a:t>
          </a:r>
          <a:r>
            <a:rPr lang="es-ES" sz="1200" dirty="0" smtClean="0"/>
            <a:t>)</a:t>
          </a:r>
          <a:endParaRPr lang="es-ES" sz="1200" dirty="0"/>
        </a:p>
      </dgm:t>
    </dgm:pt>
    <dgm:pt modelId="{2B21C9B5-A017-4755-9A46-C1AC74CCA310}" type="parTrans" cxnId="{B952C9FF-D9C8-43C6-B6A2-03315970613B}">
      <dgm:prSet/>
      <dgm:spPr/>
      <dgm:t>
        <a:bodyPr/>
        <a:lstStyle/>
        <a:p>
          <a:endParaRPr lang="es-ES" sz="1200"/>
        </a:p>
      </dgm:t>
    </dgm:pt>
    <dgm:pt modelId="{D095679C-F7B8-4DF6-993B-D0F634F9AD14}" type="sibTrans" cxnId="{B952C9FF-D9C8-43C6-B6A2-03315970613B}">
      <dgm:prSet/>
      <dgm:spPr/>
      <dgm:t>
        <a:bodyPr/>
        <a:lstStyle/>
        <a:p>
          <a:endParaRPr lang="es-ES" sz="1200"/>
        </a:p>
      </dgm:t>
    </dgm:pt>
    <dgm:pt modelId="{48829791-583A-40F5-8BA8-E45F1FE7A0E4}">
      <dgm:prSet custT="1"/>
      <dgm:spPr/>
      <dgm:t>
        <a:bodyPr/>
        <a:lstStyle/>
        <a:p>
          <a:r>
            <a:rPr lang="es-ES" sz="1200" dirty="0" smtClean="0"/>
            <a:t>Mecánico</a:t>
          </a:r>
          <a:endParaRPr lang="es-ES" sz="1200" dirty="0" smtClean="0"/>
        </a:p>
      </dgm:t>
    </dgm:pt>
    <dgm:pt modelId="{62D1AE93-4181-4D51-9CDB-522683C71973}" type="parTrans" cxnId="{89234FFD-BD75-489F-A9CE-66DAE4B79ECC}">
      <dgm:prSet/>
      <dgm:spPr/>
      <dgm:t>
        <a:bodyPr/>
        <a:lstStyle/>
        <a:p>
          <a:endParaRPr lang="es-ES" sz="1200"/>
        </a:p>
      </dgm:t>
    </dgm:pt>
    <dgm:pt modelId="{825C8A07-172F-4E5B-AC6D-33B6F0884C37}" type="sibTrans" cxnId="{89234FFD-BD75-489F-A9CE-66DAE4B79ECC}">
      <dgm:prSet/>
      <dgm:spPr/>
      <dgm:t>
        <a:bodyPr/>
        <a:lstStyle/>
        <a:p>
          <a:endParaRPr lang="es-ES" sz="1200"/>
        </a:p>
      </dgm:t>
    </dgm:pt>
    <dgm:pt modelId="{00E3321F-AE9D-4C20-8662-93405EADFE0B}">
      <dgm:prSet custT="1"/>
      <dgm:spPr/>
      <dgm:t>
        <a:bodyPr/>
        <a:lstStyle/>
        <a:p>
          <a:r>
            <a:rPr lang="es-ES" sz="1200" dirty="0" smtClean="0"/>
            <a:t>Velador</a:t>
          </a:r>
          <a:endParaRPr lang="es-ES" sz="1200" dirty="0" smtClean="0"/>
        </a:p>
      </dgm:t>
    </dgm:pt>
    <dgm:pt modelId="{717590FA-3E22-4318-8B0B-8ABE005B1CE8}" type="parTrans" cxnId="{C536410E-152D-4A3B-891C-AC0475AA4451}">
      <dgm:prSet/>
      <dgm:spPr/>
      <dgm:t>
        <a:bodyPr/>
        <a:lstStyle/>
        <a:p>
          <a:endParaRPr lang="es-ES" sz="1200"/>
        </a:p>
      </dgm:t>
    </dgm:pt>
    <dgm:pt modelId="{8C089B7C-E850-455A-BBEB-BF24A4C1A53C}" type="sibTrans" cxnId="{C536410E-152D-4A3B-891C-AC0475AA4451}">
      <dgm:prSet/>
      <dgm:spPr/>
      <dgm:t>
        <a:bodyPr/>
        <a:lstStyle/>
        <a:p>
          <a:endParaRPr lang="es-ES" sz="1200"/>
        </a:p>
      </dgm:t>
    </dgm:pt>
    <dgm:pt modelId="{AFEA6621-E71D-4DB6-AEC3-83902FF35F1C}">
      <dgm:prSet custT="1"/>
      <dgm:spPr/>
      <dgm:t>
        <a:bodyPr/>
        <a:lstStyle/>
        <a:p>
          <a:r>
            <a:rPr lang="es-ES" sz="1200" dirty="0" smtClean="0"/>
            <a:t>Vigilante</a:t>
          </a:r>
          <a:endParaRPr lang="es-ES" sz="1200" dirty="0" smtClean="0"/>
        </a:p>
      </dgm:t>
    </dgm:pt>
    <dgm:pt modelId="{CD05B414-A510-476B-9F43-F0A2402D2B9F}" type="parTrans" cxnId="{9FB04C4E-C52E-4E88-9EA3-0069B7D4B017}">
      <dgm:prSet/>
      <dgm:spPr/>
      <dgm:t>
        <a:bodyPr/>
        <a:lstStyle/>
        <a:p>
          <a:endParaRPr lang="es-ES" sz="1200"/>
        </a:p>
      </dgm:t>
    </dgm:pt>
    <dgm:pt modelId="{7FE0BDC3-B4DE-4C0C-9B71-B2A5A3708649}" type="sibTrans" cxnId="{9FB04C4E-C52E-4E88-9EA3-0069B7D4B017}">
      <dgm:prSet/>
      <dgm:spPr/>
      <dgm:t>
        <a:bodyPr/>
        <a:lstStyle/>
        <a:p>
          <a:endParaRPr lang="es-ES" sz="1200"/>
        </a:p>
      </dgm:t>
    </dgm:pt>
    <dgm:pt modelId="{F890BC3A-2E2B-4E8B-ADEB-43360A1B3AB7}">
      <dgm:prSet custT="1"/>
      <dgm:spPr/>
      <dgm:t>
        <a:bodyPr/>
        <a:lstStyle/>
        <a:p>
          <a:r>
            <a:rPr lang="es-ES" sz="1200" dirty="0" smtClean="0"/>
            <a:t>Auxiliares</a:t>
          </a:r>
          <a:endParaRPr lang="es-ES" sz="1200" dirty="0" smtClean="0"/>
        </a:p>
      </dgm:t>
    </dgm:pt>
    <dgm:pt modelId="{5C27FA19-2DDF-436A-8C92-FEF273D7BB42}" type="parTrans" cxnId="{A54EC1AA-96D3-4B3A-B2D0-A94916357E5F}">
      <dgm:prSet/>
      <dgm:spPr/>
      <dgm:t>
        <a:bodyPr/>
        <a:lstStyle/>
        <a:p>
          <a:endParaRPr lang="es-ES" sz="1200"/>
        </a:p>
      </dgm:t>
    </dgm:pt>
    <dgm:pt modelId="{47D04C81-444D-4259-9B0D-E30537656A87}" type="sibTrans" cxnId="{A54EC1AA-96D3-4B3A-B2D0-A94916357E5F}">
      <dgm:prSet/>
      <dgm:spPr/>
      <dgm:t>
        <a:bodyPr/>
        <a:lstStyle/>
        <a:p>
          <a:endParaRPr lang="es-ES" sz="1200"/>
        </a:p>
      </dgm:t>
    </dgm:pt>
    <dgm:pt modelId="{8259A706-C37D-4F42-A823-852ADB0D49DF}">
      <dgm:prSet custT="1"/>
      <dgm:spPr/>
      <dgm:t>
        <a:bodyPr/>
        <a:lstStyle/>
        <a:p>
          <a:r>
            <a:rPr lang="es-ES" sz="1200" dirty="0" smtClean="0"/>
            <a:t>Auxiliar </a:t>
          </a:r>
          <a:r>
            <a:rPr lang="es-ES" sz="1200" dirty="0" smtClean="0"/>
            <a:t>Jardinería</a:t>
          </a:r>
          <a:endParaRPr lang="es-ES" sz="1200" dirty="0"/>
        </a:p>
      </dgm:t>
    </dgm:pt>
    <dgm:pt modelId="{3A95AE1D-7C55-4CF6-B394-2193EC0313E5}" type="parTrans" cxnId="{F6790AD9-F2A7-4FE8-B27F-603B59B61E1A}">
      <dgm:prSet/>
      <dgm:spPr/>
      <dgm:t>
        <a:bodyPr/>
        <a:lstStyle/>
        <a:p>
          <a:endParaRPr lang="es-ES" sz="1200"/>
        </a:p>
      </dgm:t>
    </dgm:pt>
    <dgm:pt modelId="{98226FFC-4ADE-43D3-B61A-CDF53AAAFA27}" type="sibTrans" cxnId="{F6790AD9-F2A7-4FE8-B27F-603B59B61E1A}">
      <dgm:prSet/>
      <dgm:spPr/>
      <dgm:t>
        <a:bodyPr/>
        <a:lstStyle/>
        <a:p>
          <a:endParaRPr lang="es-ES" sz="1200"/>
        </a:p>
      </dgm:t>
    </dgm:pt>
    <dgm:pt modelId="{F90768B8-A5FD-4A3D-B12E-D19CB998AF79}">
      <dgm:prSet custT="1"/>
      <dgm:spPr/>
      <dgm:t>
        <a:bodyPr/>
        <a:lstStyle/>
        <a:p>
          <a:r>
            <a:rPr lang="es-ES" sz="1200" dirty="0" smtClean="0"/>
            <a:t>Albañil</a:t>
          </a:r>
          <a:endParaRPr lang="es-ES" sz="1200" dirty="0" smtClean="0"/>
        </a:p>
      </dgm:t>
    </dgm:pt>
    <dgm:pt modelId="{15D69297-1338-4971-8758-3C11BA575CFE}" type="parTrans" cxnId="{8EDF5C39-3208-4A94-A3D9-F942F8608401}">
      <dgm:prSet/>
      <dgm:spPr/>
      <dgm:t>
        <a:bodyPr/>
        <a:lstStyle/>
        <a:p>
          <a:endParaRPr lang="es-ES" sz="1200"/>
        </a:p>
      </dgm:t>
    </dgm:pt>
    <dgm:pt modelId="{474BA12B-DC1E-4373-A963-3FF19BF45438}" type="sibTrans" cxnId="{8EDF5C39-3208-4A94-A3D9-F942F8608401}">
      <dgm:prSet/>
      <dgm:spPr/>
      <dgm:t>
        <a:bodyPr/>
        <a:lstStyle/>
        <a:p>
          <a:endParaRPr lang="es-ES" sz="1200"/>
        </a:p>
      </dgm:t>
    </dgm:pt>
    <dgm:pt modelId="{D714A717-ACEF-4B53-A8AD-E30485602437}">
      <dgm:prSet custT="1"/>
      <dgm:spPr/>
      <dgm:t>
        <a:bodyPr/>
        <a:lstStyle/>
        <a:p>
          <a:r>
            <a:rPr lang="es-ES" sz="1200" dirty="0" smtClean="0"/>
            <a:t>Encargado(a) </a:t>
          </a:r>
          <a:r>
            <a:rPr lang="es-ES" sz="1200" dirty="0" smtClean="0"/>
            <a:t>Sección</a:t>
          </a:r>
          <a:endParaRPr lang="es-ES" sz="1200" dirty="0" smtClean="0"/>
        </a:p>
      </dgm:t>
    </dgm:pt>
    <dgm:pt modelId="{24FE51CF-6D73-4629-8209-FED65CF77328}" type="parTrans" cxnId="{F0EBC0EB-7201-4460-813C-AEE1CF595197}">
      <dgm:prSet/>
      <dgm:spPr/>
      <dgm:t>
        <a:bodyPr/>
        <a:lstStyle/>
        <a:p>
          <a:endParaRPr lang="es-ES" sz="1200"/>
        </a:p>
      </dgm:t>
    </dgm:pt>
    <dgm:pt modelId="{93A0E2C2-09EC-4909-A10B-080E506BE006}" type="sibTrans" cxnId="{F0EBC0EB-7201-4460-813C-AEE1CF595197}">
      <dgm:prSet/>
      <dgm:spPr/>
      <dgm:t>
        <a:bodyPr/>
        <a:lstStyle/>
        <a:p>
          <a:endParaRPr lang="es-ES" sz="1200"/>
        </a:p>
      </dgm:t>
    </dgm:pt>
    <dgm:pt modelId="{C1515804-91E9-4A97-BC88-FD8C2B09B52D}" type="pres">
      <dgm:prSet presAssocID="{1DC8C963-C7F7-4AB5-9EAD-505290AAABB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D581953-2857-4135-ADF5-7A785525CBDB}" type="pres">
      <dgm:prSet presAssocID="{1AD0DF95-108A-4AB5-8338-874840295D87}" presName="hierRoot1" presStyleCnt="0">
        <dgm:presLayoutVars>
          <dgm:hierBranch val="init"/>
        </dgm:presLayoutVars>
      </dgm:prSet>
      <dgm:spPr/>
    </dgm:pt>
    <dgm:pt modelId="{3BF69E41-E820-4E87-9268-F45D29BC16C3}" type="pres">
      <dgm:prSet presAssocID="{1AD0DF95-108A-4AB5-8338-874840295D87}" presName="rootComposite1" presStyleCnt="0"/>
      <dgm:spPr/>
    </dgm:pt>
    <dgm:pt modelId="{0592AF35-C3AB-4281-9503-7ADD7309C6E5}" type="pres">
      <dgm:prSet presAssocID="{1AD0DF95-108A-4AB5-8338-874840295D87}" presName="rootText1" presStyleLbl="node0" presStyleIdx="0" presStyleCnt="1" custScaleX="1567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1D4402B-1C33-4F39-B5B1-76F64D606D02}" type="pres">
      <dgm:prSet presAssocID="{1AD0DF95-108A-4AB5-8338-874840295D8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2D491D4-81B1-402A-B005-DF5069246E5D}" type="pres">
      <dgm:prSet presAssocID="{1AD0DF95-108A-4AB5-8338-874840295D87}" presName="hierChild2" presStyleCnt="0"/>
      <dgm:spPr/>
    </dgm:pt>
    <dgm:pt modelId="{A269C8E9-D024-4951-B43C-D437946C243E}" type="pres">
      <dgm:prSet presAssocID="{7D16907D-AD44-4A6B-85EF-603C45BD60FF}" presName="Name37" presStyleLbl="parChTrans1D2" presStyleIdx="0" presStyleCnt="3"/>
      <dgm:spPr/>
      <dgm:t>
        <a:bodyPr/>
        <a:lstStyle/>
        <a:p>
          <a:endParaRPr lang="es-ES"/>
        </a:p>
      </dgm:t>
    </dgm:pt>
    <dgm:pt modelId="{AB9575DD-5EE2-41CC-A640-F8DC847ED177}" type="pres">
      <dgm:prSet presAssocID="{9AE2D8FB-79C0-453E-98D6-6C05752276C5}" presName="hierRoot2" presStyleCnt="0">
        <dgm:presLayoutVars>
          <dgm:hierBranch/>
        </dgm:presLayoutVars>
      </dgm:prSet>
      <dgm:spPr/>
    </dgm:pt>
    <dgm:pt modelId="{81565AF5-D095-454A-802D-A158B2817AB1}" type="pres">
      <dgm:prSet presAssocID="{9AE2D8FB-79C0-453E-98D6-6C05752276C5}" presName="rootComposite" presStyleCnt="0"/>
      <dgm:spPr/>
    </dgm:pt>
    <dgm:pt modelId="{3E0E4A5A-04D3-4198-8031-D26782D4B242}" type="pres">
      <dgm:prSet presAssocID="{9AE2D8FB-79C0-453E-98D6-6C05752276C5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ACB1480-C3F7-4897-8FF7-2A2566D06557}" type="pres">
      <dgm:prSet presAssocID="{9AE2D8FB-79C0-453E-98D6-6C05752276C5}" presName="rootConnector" presStyleLbl="node2" presStyleIdx="0" presStyleCnt="3"/>
      <dgm:spPr/>
      <dgm:t>
        <a:bodyPr/>
        <a:lstStyle/>
        <a:p>
          <a:endParaRPr lang="es-ES"/>
        </a:p>
      </dgm:t>
    </dgm:pt>
    <dgm:pt modelId="{3D214DBF-3D4A-499B-A70D-43DBE2074D99}" type="pres">
      <dgm:prSet presAssocID="{9AE2D8FB-79C0-453E-98D6-6C05752276C5}" presName="hierChild4" presStyleCnt="0"/>
      <dgm:spPr/>
    </dgm:pt>
    <dgm:pt modelId="{DF57141A-F591-4324-A04E-8790CE94C650}" type="pres">
      <dgm:prSet presAssocID="{4F806A39-BA67-4A5A-98D1-591DDC45C4FE}" presName="Name35" presStyleLbl="parChTrans1D3" presStyleIdx="0" presStyleCnt="5"/>
      <dgm:spPr/>
      <dgm:t>
        <a:bodyPr/>
        <a:lstStyle/>
        <a:p>
          <a:endParaRPr lang="es-ES"/>
        </a:p>
      </dgm:t>
    </dgm:pt>
    <dgm:pt modelId="{61A15B67-F289-438A-9D4B-DE8C196C8D55}" type="pres">
      <dgm:prSet presAssocID="{D190C5C7-6038-4628-BD5E-614163D57DB3}" presName="hierRoot2" presStyleCnt="0">
        <dgm:presLayoutVars>
          <dgm:hierBranch/>
        </dgm:presLayoutVars>
      </dgm:prSet>
      <dgm:spPr/>
    </dgm:pt>
    <dgm:pt modelId="{C88B286E-0FED-4029-935D-2E6FDE5E1C0A}" type="pres">
      <dgm:prSet presAssocID="{D190C5C7-6038-4628-BD5E-614163D57DB3}" presName="rootComposite" presStyleCnt="0"/>
      <dgm:spPr/>
    </dgm:pt>
    <dgm:pt modelId="{39296C99-6D75-46F3-B2FA-F5EC2564D5AB}" type="pres">
      <dgm:prSet presAssocID="{D190C5C7-6038-4628-BD5E-614163D57DB3}" presName="rootText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C70F8A1-72D7-4F82-9417-17DD72511304}" type="pres">
      <dgm:prSet presAssocID="{D190C5C7-6038-4628-BD5E-614163D57DB3}" presName="rootConnector" presStyleLbl="node3" presStyleIdx="0" presStyleCnt="5"/>
      <dgm:spPr/>
      <dgm:t>
        <a:bodyPr/>
        <a:lstStyle/>
        <a:p>
          <a:endParaRPr lang="es-ES"/>
        </a:p>
      </dgm:t>
    </dgm:pt>
    <dgm:pt modelId="{4F26C439-343B-4875-AC2C-AF9B83E56A2D}" type="pres">
      <dgm:prSet presAssocID="{D190C5C7-6038-4628-BD5E-614163D57DB3}" presName="hierChild4" presStyleCnt="0"/>
      <dgm:spPr/>
    </dgm:pt>
    <dgm:pt modelId="{6FD0F2D1-0FD9-408B-AA59-DBD796DE2D21}" type="pres">
      <dgm:prSet presAssocID="{89F236EA-DA22-4E8C-A582-7E75E3A28690}" presName="Name35" presStyleLbl="parChTrans1D4" presStyleIdx="0" presStyleCnt="9"/>
      <dgm:spPr/>
      <dgm:t>
        <a:bodyPr/>
        <a:lstStyle/>
        <a:p>
          <a:endParaRPr lang="es-ES"/>
        </a:p>
      </dgm:t>
    </dgm:pt>
    <dgm:pt modelId="{09627472-097F-4485-AA41-B04A886E0125}" type="pres">
      <dgm:prSet presAssocID="{95CD375D-79AE-465F-BF62-8387394F1AB6}" presName="hierRoot2" presStyleCnt="0">
        <dgm:presLayoutVars>
          <dgm:hierBranch/>
        </dgm:presLayoutVars>
      </dgm:prSet>
      <dgm:spPr/>
    </dgm:pt>
    <dgm:pt modelId="{A178BEC5-1F54-49F1-BF3C-2AC6A8CCE26F}" type="pres">
      <dgm:prSet presAssocID="{95CD375D-79AE-465F-BF62-8387394F1AB6}" presName="rootComposite" presStyleCnt="0"/>
      <dgm:spPr/>
    </dgm:pt>
    <dgm:pt modelId="{CA14C86D-3F34-4963-8B6F-54E0763C63C3}" type="pres">
      <dgm:prSet presAssocID="{95CD375D-79AE-465F-BF62-8387394F1AB6}" presName="rootText" presStyleLbl="node4" presStyleIdx="0" presStyleCnt="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68CBEC2-89D7-4A28-BD36-32F948DDF267}" type="pres">
      <dgm:prSet presAssocID="{95CD375D-79AE-465F-BF62-8387394F1AB6}" presName="rootConnector" presStyleLbl="node4" presStyleIdx="0" presStyleCnt="9"/>
      <dgm:spPr/>
      <dgm:t>
        <a:bodyPr/>
        <a:lstStyle/>
        <a:p>
          <a:endParaRPr lang="es-ES"/>
        </a:p>
      </dgm:t>
    </dgm:pt>
    <dgm:pt modelId="{9D7B2FE2-FA17-49B8-B965-A571DF390AFE}" type="pres">
      <dgm:prSet presAssocID="{95CD375D-79AE-465F-BF62-8387394F1AB6}" presName="hierChild4" presStyleCnt="0"/>
      <dgm:spPr/>
    </dgm:pt>
    <dgm:pt modelId="{740DAF1E-70C8-4EBE-A0A7-2007EEADD9C2}" type="pres">
      <dgm:prSet presAssocID="{5882222F-1AFB-4ED3-A63E-68A052C6DA3E}" presName="Name35" presStyleLbl="parChTrans1D4" presStyleIdx="1" presStyleCnt="9"/>
      <dgm:spPr/>
      <dgm:t>
        <a:bodyPr/>
        <a:lstStyle/>
        <a:p>
          <a:endParaRPr lang="es-ES"/>
        </a:p>
      </dgm:t>
    </dgm:pt>
    <dgm:pt modelId="{2D30D9F8-6D12-4B07-B385-78E9F31B55C0}" type="pres">
      <dgm:prSet presAssocID="{8D3119A1-5DCD-4597-A6AC-A44B1D053E0C}" presName="hierRoot2" presStyleCnt="0">
        <dgm:presLayoutVars>
          <dgm:hierBranch val="init"/>
        </dgm:presLayoutVars>
      </dgm:prSet>
      <dgm:spPr/>
    </dgm:pt>
    <dgm:pt modelId="{CDE7630D-6368-4F35-8CE8-A82CBFA45C35}" type="pres">
      <dgm:prSet presAssocID="{8D3119A1-5DCD-4597-A6AC-A44B1D053E0C}" presName="rootComposite" presStyleCnt="0"/>
      <dgm:spPr/>
    </dgm:pt>
    <dgm:pt modelId="{6E342A9D-A435-439F-BFC6-9DA2AA115C1E}" type="pres">
      <dgm:prSet presAssocID="{8D3119A1-5DCD-4597-A6AC-A44B1D053E0C}" presName="rootText" presStyleLbl="node4" presStyleIdx="1" presStyleCnt="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2919B6D-7E4A-4AAC-AB58-07A223473B52}" type="pres">
      <dgm:prSet presAssocID="{8D3119A1-5DCD-4597-A6AC-A44B1D053E0C}" presName="rootConnector" presStyleLbl="node4" presStyleIdx="1" presStyleCnt="9"/>
      <dgm:spPr/>
      <dgm:t>
        <a:bodyPr/>
        <a:lstStyle/>
        <a:p>
          <a:endParaRPr lang="es-ES"/>
        </a:p>
      </dgm:t>
    </dgm:pt>
    <dgm:pt modelId="{1FF11A4A-7DA1-40F8-A654-AC3B756B4B71}" type="pres">
      <dgm:prSet presAssocID="{8D3119A1-5DCD-4597-A6AC-A44B1D053E0C}" presName="hierChild4" presStyleCnt="0"/>
      <dgm:spPr/>
    </dgm:pt>
    <dgm:pt modelId="{6128CBF7-A8D3-4D2D-AA0C-7A6B0B605A75}" type="pres">
      <dgm:prSet presAssocID="{8D3119A1-5DCD-4597-A6AC-A44B1D053E0C}" presName="hierChild5" presStyleCnt="0"/>
      <dgm:spPr/>
    </dgm:pt>
    <dgm:pt modelId="{5C90B46B-DD02-4130-A881-0733D668BD53}" type="pres">
      <dgm:prSet presAssocID="{95CD375D-79AE-465F-BF62-8387394F1AB6}" presName="hierChild5" presStyleCnt="0"/>
      <dgm:spPr/>
    </dgm:pt>
    <dgm:pt modelId="{85F1A5F2-D833-4009-9067-CCFCA959270F}" type="pres">
      <dgm:prSet presAssocID="{D190C5C7-6038-4628-BD5E-614163D57DB3}" presName="hierChild5" presStyleCnt="0"/>
      <dgm:spPr/>
    </dgm:pt>
    <dgm:pt modelId="{2FC50349-32F0-47C6-8D64-6E3A8E5927A4}" type="pres">
      <dgm:prSet presAssocID="{9AE2D8FB-79C0-453E-98D6-6C05752276C5}" presName="hierChild5" presStyleCnt="0"/>
      <dgm:spPr/>
    </dgm:pt>
    <dgm:pt modelId="{6123A057-3E36-41E9-8661-DCA735577144}" type="pres">
      <dgm:prSet presAssocID="{E935FF82-8832-4175-BF9C-48A63260D602}" presName="Name37" presStyleLbl="parChTrans1D2" presStyleIdx="1" presStyleCnt="3"/>
      <dgm:spPr/>
      <dgm:t>
        <a:bodyPr/>
        <a:lstStyle/>
        <a:p>
          <a:endParaRPr lang="es-ES"/>
        </a:p>
      </dgm:t>
    </dgm:pt>
    <dgm:pt modelId="{EAF21607-95A0-4B2D-B18E-50DE7000D0EC}" type="pres">
      <dgm:prSet presAssocID="{01A1AF6F-8C79-40C6-A48F-F56C17B37FFE}" presName="hierRoot2" presStyleCnt="0">
        <dgm:presLayoutVars>
          <dgm:hierBranch/>
        </dgm:presLayoutVars>
      </dgm:prSet>
      <dgm:spPr/>
    </dgm:pt>
    <dgm:pt modelId="{2F7B20BD-5625-457D-AA27-062F071E21A7}" type="pres">
      <dgm:prSet presAssocID="{01A1AF6F-8C79-40C6-A48F-F56C17B37FFE}" presName="rootComposite" presStyleCnt="0"/>
      <dgm:spPr/>
    </dgm:pt>
    <dgm:pt modelId="{FEA13432-800E-4199-84B4-AD0F618DAAC4}" type="pres">
      <dgm:prSet presAssocID="{01A1AF6F-8C79-40C6-A48F-F56C17B37FFE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5548CCE-1323-402D-9A92-6BD7C7E6A4CA}" type="pres">
      <dgm:prSet presAssocID="{01A1AF6F-8C79-40C6-A48F-F56C17B37FFE}" presName="rootConnector" presStyleLbl="node2" presStyleIdx="1" presStyleCnt="3"/>
      <dgm:spPr/>
      <dgm:t>
        <a:bodyPr/>
        <a:lstStyle/>
        <a:p>
          <a:endParaRPr lang="es-ES"/>
        </a:p>
      </dgm:t>
    </dgm:pt>
    <dgm:pt modelId="{FFF406F1-3BC9-4F74-92A9-7163E7E48374}" type="pres">
      <dgm:prSet presAssocID="{01A1AF6F-8C79-40C6-A48F-F56C17B37FFE}" presName="hierChild4" presStyleCnt="0"/>
      <dgm:spPr/>
    </dgm:pt>
    <dgm:pt modelId="{7417ACE8-5173-4849-A748-FA9C86F0AAC2}" type="pres">
      <dgm:prSet presAssocID="{2B21C9B5-A017-4755-9A46-C1AC74CCA310}" presName="Name35" presStyleLbl="parChTrans1D3" presStyleIdx="1" presStyleCnt="5"/>
      <dgm:spPr/>
      <dgm:t>
        <a:bodyPr/>
        <a:lstStyle/>
        <a:p>
          <a:endParaRPr lang="es-ES"/>
        </a:p>
      </dgm:t>
    </dgm:pt>
    <dgm:pt modelId="{6A4C2239-0220-4D21-A294-6E7E586CD790}" type="pres">
      <dgm:prSet presAssocID="{5B2E4793-D82D-45C6-B675-A65A98D32C42}" presName="hierRoot2" presStyleCnt="0">
        <dgm:presLayoutVars>
          <dgm:hierBranch/>
        </dgm:presLayoutVars>
      </dgm:prSet>
      <dgm:spPr/>
    </dgm:pt>
    <dgm:pt modelId="{159A357E-6D33-4B3A-B976-9C0DD9E15679}" type="pres">
      <dgm:prSet presAssocID="{5B2E4793-D82D-45C6-B675-A65A98D32C42}" presName="rootComposite" presStyleCnt="0"/>
      <dgm:spPr/>
    </dgm:pt>
    <dgm:pt modelId="{CC6AC018-FAA0-40BF-A8F5-94D8EA94FCBB}" type="pres">
      <dgm:prSet presAssocID="{5B2E4793-D82D-45C6-B675-A65A98D32C42}" presName="rootText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5B61814-899B-4455-AE10-C3BBC1CF8C57}" type="pres">
      <dgm:prSet presAssocID="{5B2E4793-D82D-45C6-B675-A65A98D32C42}" presName="rootConnector" presStyleLbl="node3" presStyleIdx="1" presStyleCnt="5"/>
      <dgm:spPr/>
      <dgm:t>
        <a:bodyPr/>
        <a:lstStyle/>
        <a:p>
          <a:endParaRPr lang="es-ES"/>
        </a:p>
      </dgm:t>
    </dgm:pt>
    <dgm:pt modelId="{04C261BC-AF2C-48BA-BA0D-196623F3C3E8}" type="pres">
      <dgm:prSet presAssocID="{5B2E4793-D82D-45C6-B675-A65A98D32C42}" presName="hierChild4" presStyleCnt="0"/>
      <dgm:spPr/>
    </dgm:pt>
    <dgm:pt modelId="{CEA2E97E-25EB-45AF-AB87-970D880442ED}" type="pres">
      <dgm:prSet presAssocID="{62D1AE93-4181-4D51-9CDB-522683C71973}" presName="Name35" presStyleLbl="parChTrans1D4" presStyleIdx="2" presStyleCnt="9"/>
      <dgm:spPr/>
      <dgm:t>
        <a:bodyPr/>
        <a:lstStyle/>
        <a:p>
          <a:endParaRPr lang="es-ES"/>
        </a:p>
      </dgm:t>
    </dgm:pt>
    <dgm:pt modelId="{25BAFC23-857F-4EBD-97E0-6CB089F8E2F8}" type="pres">
      <dgm:prSet presAssocID="{48829791-583A-40F5-8BA8-E45F1FE7A0E4}" presName="hierRoot2" presStyleCnt="0">
        <dgm:presLayoutVars>
          <dgm:hierBranch/>
        </dgm:presLayoutVars>
      </dgm:prSet>
      <dgm:spPr/>
    </dgm:pt>
    <dgm:pt modelId="{7A4D4831-B8F6-47B6-AEF8-57D89CC2A459}" type="pres">
      <dgm:prSet presAssocID="{48829791-583A-40F5-8BA8-E45F1FE7A0E4}" presName="rootComposite" presStyleCnt="0"/>
      <dgm:spPr/>
    </dgm:pt>
    <dgm:pt modelId="{04BCB338-337F-401A-899B-818701BA2DF0}" type="pres">
      <dgm:prSet presAssocID="{48829791-583A-40F5-8BA8-E45F1FE7A0E4}" presName="rootText" presStyleLbl="node4" presStyleIdx="2" presStyleCnt="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EDB81D-B2DB-41F6-A7E4-B80393E9E122}" type="pres">
      <dgm:prSet presAssocID="{48829791-583A-40F5-8BA8-E45F1FE7A0E4}" presName="rootConnector" presStyleLbl="node4" presStyleIdx="2" presStyleCnt="9"/>
      <dgm:spPr/>
      <dgm:t>
        <a:bodyPr/>
        <a:lstStyle/>
        <a:p>
          <a:endParaRPr lang="es-ES"/>
        </a:p>
      </dgm:t>
    </dgm:pt>
    <dgm:pt modelId="{CE1A6829-24AA-4D6B-ABE7-5E05E3EA6FE1}" type="pres">
      <dgm:prSet presAssocID="{48829791-583A-40F5-8BA8-E45F1FE7A0E4}" presName="hierChild4" presStyleCnt="0"/>
      <dgm:spPr/>
    </dgm:pt>
    <dgm:pt modelId="{018C12AF-1478-44C5-9107-2F85634A71FC}" type="pres">
      <dgm:prSet presAssocID="{717590FA-3E22-4318-8B0B-8ABE005B1CE8}" presName="Name35" presStyleLbl="parChTrans1D4" presStyleIdx="3" presStyleCnt="9"/>
      <dgm:spPr/>
      <dgm:t>
        <a:bodyPr/>
        <a:lstStyle/>
        <a:p>
          <a:endParaRPr lang="es-ES"/>
        </a:p>
      </dgm:t>
    </dgm:pt>
    <dgm:pt modelId="{C2846591-42CD-4176-A96A-FDBDEFD343F9}" type="pres">
      <dgm:prSet presAssocID="{00E3321F-AE9D-4C20-8662-93405EADFE0B}" presName="hierRoot2" presStyleCnt="0">
        <dgm:presLayoutVars>
          <dgm:hierBranch/>
        </dgm:presLayoutVars>
      </dgm:prSet>
      <dgm:spPr/>
    </dgm:pt>
    <dgm:pt modelId="{4BE6615B-3482-408B-839E-A86ECA48665A}" type="pres">
      <dgm:prSet presAssocID="{00E3321F-AE9D-4C20-8662-93405EADFE0B}" presName="rootComposite" presStyleCnt="0"/>
      <dgm:spPr/>
    </dgm:pt>
    <dgm:pt modelId="{4B810FD5-C8F8-4CBC-ADB6-EE5DE33FF930}" type="pres">
      <dgm:prSet presAssocID="{00E3321F-AE9D-4C20-8662-93405EADFE0B}" presName="rootText" presStyleLbl="node4" presStyleIdx="3" presStyleCnt="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3E6860-94FD-4891-B209-4328575AAB48}" type="pres">
      <dgm:prSet presAssocID="{00E3321F-AE9D-4C20-8662-93405EADFE0B}" presName="rootConnector" presStyleLbl="node4" presStyleIdx="3" presStyleCnt="9"/>
      <dgm:spPr/>
      <dgm:t>
        <a:bodyPr/>
        <a:lstStyle/>
        <a:p>
          <a:endParaRPr lang="es-ES"/>
        </a:p>
      </dgm:t>
    </dgm:pt>
    <dgm:pt modelId="{00C22EDD-D167-4437-B710-7709EC3F6EF9}" type="pres">
      <dgm:prSet presAssocID="{00E3321F-AE9D-4C20-8662-93405EADFE0B}" presName="hierChild4" presStyleCnt="0"/>
      <dgm:spPr/>
    </dgm:pt>
    <dgm:pt modelId="{F9B1CF40-7582-411B-B60F-E6E116E1603E}" type="pres">
      <dgm:prSet presAssocID="{CD05B414-A510-476B-9F43-F0A2402D2B9F}" presName="Name35" presStyleLbl="parChTrans1D4" presStyleIdx="4" presStyleCnt="9"/>
      <dgm:spPr/>
      <dgm:t>
        <a:bodyPr/>
        <a:lstStyle/>
        <a:p>
          <a:endParaRPr lang="es-ES"/>
        </a:p>
      </dgm:t>
    </dgm:pt>
    <dgm:pt modelId="{354484B2-0804-4220-BD08-7634EF0C60D8}" type="pres">
      <dgm:prSet presAssocID="{AFEA6621-E71D-4DB6-AEC3-83902FF35F1C}" presName="hierRoot2" presStyleCnt="0">
        <dgm:presLayoutVars>
          <dgm:hierBranch val="init"/>
        </dgm:presLayoutVars>
      </dgm:prSet>
      <dgm:spPr/>
    </dgm:pt>
    <dgm:pt modelId="{F0A5A7A2-6497-4F4B-806D-3BD330278CF6}" type="pres">
      <dgm:prSet presAssocID="{AFEA6621-E71D-4DB6-AEC3-83902FF35F1C}" presName="rootComposite" presStyleCnt="0"/>
      <dgm:spPr/>
    </dgm:pt>
    <dgm:pt modelId="{24E955CF-E29A-4DE1-8F86-83E268A2B9EF}" type="pres">
      <dgm:prSet presAssocID="{AFEA6621-E71D-4DB6-AEC3-83902FF35F1C}" presName="rootText" presStyleLbl="node4" presStyleIdx="4" presStyleCnt="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30C645-8EDA-4E6B-A9AD-458728CC650B}" type="pres">
      <dgm:prSet presAssocID="{AFEA6621-E71D-4DB6-AEC3-83902FF35F1C}" presName="rootConnector" presStyleLbl="node4" presStyleIdx="4" presStyleCnt="9"/>
      <dgm:spPr/>
      <dgm:t>
        <a:bodyPr/>
        <a:lstStyle/>
        <a:p>
          <a:endParaRPr lang="es-ES"/>
        </a:p>
      </dgm:t>
    </dgm:pt>
    <dgm:pt modelId="{3796794F-E1E2-42D9-B2AB-6F727544A67D}" type="pres">
      <dgm:prSet presAssocID="{AFEA6621-E71D-4DB6-AEC3-83902FF35F1C}" presName="hierChild4" presStyleCnt="0"/>
      <dgm:spPr/>
    </dgm:pt>
    <dgm:pt modelId="{D598791F-5AC6-4E28-9120-302940177659}" type="pres">
      <dgm:prSet presAssocID="{AFEA6621-E71D-4DB6-AEC3-83902FF35F1C}" presName="hierChild5" presStyleCnt="0"/>
      <dgm:spPr/>
    </dgm:pt>
    <dgm:pt modelId="{12B9A6A0-1E01-4033-A8DA-FD9DC8B4875B}" type="pres">
      <dgm:prSet presAssocID="{00E3321F-AE9D-4C20-8662-93405EADFE0B}" presName="hierChild5" presStyleCnt="0"/>
      <dgm:spPr/>
    </dgm:pt>
    <dgm:pt modelId="{0B2BCBA5-2C6E-49BA-A0DF-B487A8EEC34C}" type="pres">
      <dgm:prSet presAssocID="{48829791-583A-40F5-8BA8-E45F1FE7A0E4}" presName="hierChild5" presStyleCnt="0"/>
      <dgm:spPr/>
    </dgm:pt>
    <dgm:pt modelId="{85EF0DEE-C143-40A2-9BD6-7B47C43C23B5}" type="pres">
      <dgm:prSet presAssocID="{5B2E4793-D82D-45C6-B675-A65A98D32C42}" presName="hierChild5" presStyleCnt="0"/>
      <dgm:spPr/>
    </dgm:pt>
    <dgm:pt modelId="{5A0EE1A5-683A-4905-9938-2DD19342B737}" type="pres">
      <dgm:prSet presAssocID="{01A1AF6F-8C79-40C6-A48F-F56C17B37FFE}" presName="hierChild5" presStyleCnt="0"/>
      <dgm:spPr/>
    </dgm:pt>
    <dgm:pt modelId="{6064B9F4-E3C5-4F8F-91C6-A4B5A49ABB81}" type="pres">
      <dgm:prSet presAssocID="{F793E71C-3FAF-48AB-88C1-B1B43A06F53F}" presName="Name37" presStyleLbl="parChTrans1D2" presStyleIdx="2" presStyleCnt="3"/>
      <dgm:spPr/>
      <dgm:t>
        <a:bodyPr/>
        <a:lstStyle/>
        <a:p>
          <a:endParaRPr lang="es-ES"/>
        </a:p>
      </dgm:t>
    </dgm:pt>
    <dgm:pt modelId="{FA27B593-DE8E-412C-A550-6EFE9A465DA1}" type="pres">
      <dgm:prSet presAssocID="{734927CA-F1E1-4ED7-9234-1357DB79DE8A}" presName="hierRoot2" presStyleCnt="0">
        <dgm:presLayoutVars>
          <dgm:hierBranch/>
        </dgm:presLayoutVars>
      </dgm:prSet>
      <dgm:spPr/>
    </dgm:pt>
    <dgm:pt modelId="{AA4AC583-38C6-4799-81B7-A04C305871E1}" type="pres">
      <dgm:prSet presAssocID="{734927CA-F1E1-4ED7-9234-1357DB79DE8A}" presName="rootComposite" presStyleCnt="0"/>
      <dgm:spPr/>
    </dgm:pt>
    <dgm:pt modelId="{867E8C00-F74D-4D19-BCF3-A0D793F7C168}" type="pres">
      <dgm:prSet presAssocID="{734927CA-F1E1-4ED7-9234-1357DB79DE8A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54CADCB-C75B-489D-8C65-4F101E397097}" type="pres">
      <dgm:prSet presAssocID="{734927CA-F1E1-4ED7-9234-1357DB79DE8A}" presName="rootConnector" presStyleLbl="node2" presStyleIdx="2" presStyleCnt="3"/>
      <dgm:spPr/>
      <dgm:t>
        <a:bodyPr/>
        <a:lstStyle/>
        <a:p>
          <a:endParaRPr lang="es-ES"/>
        </a:p>
      </dgm:t>
    </dgm:pt>
    <dgm:pt modelId="{310B059A-8E3E-4E64-83A8-4109EA558589}" type="pres">
      <dgm:prSet presAssocID="{734927CA-F1E1-4ED7-9234-1357DB79DE8A}" presName="hierChild4" presStyleCnt="0"/>
      <dgm:spPr/>
    </dgm:pt>
    <dgm:pt modelId="{DB255739-CEE3-4D9C-B648-37B42BBFCEF4}" type="pres">
      <dgm:prSet presAssocID="{CCD4C943-37D5-47E8-8313-64E418EE1EDC}" presName="Name35" presStyleLbl="parChTrans1D3" presStyleIdx="2" presStyleCnt="5"/>
      <dgm:spPr/>
      <dgm:t>
        <a:bodyPr/>
        <a:lstStyle/>
        <a:p>
          <a:endParaRPr lang="es-ES"/>
        </a:p>
      </dgm:t>
    </dgm:pt>
    <dgm:pt modelId="{2DBC08DF-0865-4D66-B5F1-8B45C3B15E4B}" type="pres">
      <dgm:prSet presAssocID="{88F1C872-164A-4C27-BD67-5AA3F3478024}" presName="hierRoot2" presStyleCnt="0">
        <dgm:presLayoutVars>
          <dgm:hierBranch/>
        </dgm:presLayoutVars>
      </dgm:prSet>
      <dgm:spPr/>
    </dgm:pt>
    <dgm:pt modelId="{A1EC064C-3794-4E14-80C0-F695B3870F52}" type="pres">
      <dgm:prSet presAssocID="{88F1C872-164A-4C27-BD67-5AA3F3478024}" presName="rootComposite" presStyleCnt="0"/>
      <dgm:spPr/>
    </dgm:pt>
    <dgm:pt modelId="{7B66BA6F-8C85-459E-ACFA-24A5897A60DD}" type="pres">
      <dgm:prSet presAssocID="{88F1C872-164A-4C27-BD67-5AA3F3478024}" presName="rootText" presStyleLbl="node3" presStyleIdx="2" presStyleCnt="5" custScaleY="1169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FB3503-DA40-4ED7-88BD-395D210EDA27}" type="pres">
      <dgm:prSet presAssocID="{88F1C872-164A-4C27-BD67-5AA3F3478024}" presName="rootConnector" presStyleLbl="node3" presStyleIdx="2" presStyleCnt="5"/>
      <dgm:spPr/>
      <dgm:t>
        <a:bodyPr/>
        <a:lstStyle/>
        <a:p>
          <a:endParaRPr lang="es-ES"/>
        </a:p>
      </dgm:t>
    </dgm:pt>
    <dgm:pt modelId="{CCE4D897-7D48-47C2-81BD-C41545612F1A}" type="pres">
      <dgm:prSet presAssocID="{88F1C872-164A-4C27-BD67-5AA3F3478024}" presName="hierChild4" presStyleCnt="0"/>
      <dgm:spPr/>
    </dgm:pt>
    <dgm:pt modelId="{9953D220-C463-4FB7-B98B-77EB9A0DEFB8}" type="pres">
      <dgm:prSet presAssocID="{5C27FA19-2DDF-436A-8C92-FEF273D7BB42}" presName="Name35" presStyleLbl="parChTrans1D4" presStyleIdx="5" presStyleCnt="9"/>
      <dgm:spPr/>
      <dgm:t>
        <a:bodyPr/>
        <a:lstStyle/>
        <a:p>
          <a:endParaRPr lang="es-ES"/>
        </a:p>
      </dgm:t>
    </dgm:pt>
    <dgm:pt modelId="{8FAE1359-53F3-4FED-80A4-C003763C0707}" type="pres">
      <dgm:prSet presAssocID="{F890BC3A-2E2B-4E8B-ADEB-43360A1B3AB7}" presName="hierRoot2" presStyleCnt="0">
        <dgm:presLayoutVars>
          <dgm:hierBranch val="init"/>
        </dgm:presLayoutVars>
      </dgm:prSet>
      <dgm:spPr/>
    </dgm:pt>
    <dgm:pt modelId="{EA53ECF3-BBDC-4EC7-84E7-CDF0C99498B1}" type="pres">
      <dgm:prSet presAssocID="{F890BC3A-2E2B-4E8B-ADEB-43360A1B3AB7}" presName="rootComposite" presStyleCnt="0"/>
      <dgm:spPr/>
    </dgm:pt>
    <dgm:pt modelId="{8A593C33-43D7-4FDA-8018-76EEAD89C6D9}" type="pres">
      <dgm:prSet presAssocID="{F890BC3A-2E2B-4E8B-ADEB-43360A1B3AB7}" presName="rootText" presStyleLbl="node4" presStyleIdx="5" presStyleCnt="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C039F7C-4A25-4099-A844-DDB8FD83851F}" type="pres">
      <dgm:prSet presAssocID="{F890BC3A-2E2B-4E8B-ADEB-43360A1B3AB7}" presName="rootConnector" presStyleLbl="node4" presStyleIdx="5" presStyleCnt="9"/>
      <dgm:spPr/>
      <dgm:t>
        <a:bodyPr/>
        <a:lstStyle/>
        <a:p>
          <a:endParaRPr lang="es-ES"/>
        </a:p>
      </dgm:t>
    </dgm:pt>
    <dgm:pt modelId="{C7017723-1DBA-4808-900D-087EC81C680E}" type="pres">
      <dgm:prSet presAssocID="{F890BC3A-2E2B-4E8B-ADEB-43360A1B3AB7}" presName="hierChild4" presStyleCnt="0"/>
      <dgm:spPr/>
    </dgm:pt>
    <dgm:pt modelId="{7D23200C-9F63-4B00-9B88-5200056F80B3}" type="pres">
      <dgm:prSet presAssocID="{F890BC3A-2E2B-4E8B-ADEB-43360A1B3AB7}" presName="hierChild5" presStyleCnt="0"/>
      <dgm:spPr/>
    </dgm:pt>
    <dgm:pt modelId="{6AE7A742-A684-4E9C-A361-9B1836FFC11D}" type="pres">
      <dgm:prSet presAssocID="{88F1C872-164A-4C27-BD67-5AA3F3478024}" presName="hierChild5" presStyleCnt="0"/>
      <dgm:spPr/>
    </dgm:pt>
    <dgm:pt modelId="{8990A94B-B024-44CA-8264-646E2A13F87D}" type="pres">
      <dgm:prSet presAssocID="{F57AA460-16BF-4922-8CFB-7EB6CF3C1FC0}" presName="Name35" presStyleLbl="parChTrans1D3" presStyleIdx="3" presStyleCnt="5"/>
      <dgm:spPr/>
      <dgm:t>
        <a:bodyPr/>
        <a:lstStyle/>
        <a:p>
          <a:endParaRPr lang="es-ES"/>
        </a:p>
      </dgm:t>
    </dgm:pt>
    <dgm:pt modelId="{208B50BF-6E39-4301-9126-0BC05D851B1E}" type="pres">
      <dgm:prSet presAssocID="{9B0C0FB0-69BD-4210-B9C7-97EB742E3A8C}" presName="hierRoot2" presStyleCnt="0">
        <dgm:presLayoutVars>
          <dgm:hierBranch/>
        </dgm:presLayoutVars>
      </dgm:prSet>
      <dgm:spPr/>
    </dgm:pt>
    <dgm:pt modelId="{B2E786E1-0C1E-4976-94AC-21C7F8B1B84D}" type="pres">
      <dgm:prSet presAssocID="{9B0C0FB0-69BD-4210-B9C7-97EB742E3A8C}" presName="rootComposite" presStyleCnt="0"/>
      <dgm:spPr/>
    </dgm:pt>
    <dgm:pt modelId="{1CFA214E-4C22-49DA-B22E-9BC06F24225E}" type="pres">
      <dgm:prSet presAssocID="{9B0C0FB0-69BD-4210-B9C7-97EB742E3A8C}" presName="rootText" presStyleLbl="node3" presStyleIdx="3" presStyleCnt="5" custScaleY="1169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A5358AC-8EAF-4D3D-A989-1EC6583C276A}" type="pres">
      <dgm:prSet presAssocID="{9B0C0FB0-69BD-4210-B9C7-97EB742E3A8C}" presName="rootConnector" presStyleLbl="node3" presStyleIdx="3" presStyleCnt="5"/>
      <dgm:spPr/>
      <dgm:t>
        <a:bodyPr/>
        <a:lstStyle/>
        <a:p>
          <a:endParaRPr lang="es-ES"/>
        </a:p>
      </dgm:t>
    </dgm:pt>
    <dgm:pt modelId="{12171D95-953B-4F9B-8AA0-FBBD82D85ADE}" type="pres">
      <dgm:prSet presAssocID="{9B0C0FB0-69BD-4210-B9C7-97EB742E3A8C}" presName="hierChild4" presStyleCnt="0"/>
      <dgm:spPr/>
    </dgm:pt>
    <dgm:pt modelId="{DEE43DE5-AB31-4202-AE6F-78ED23B356DC}" type="pres">
      <dgm:prSet presAssocID="{3A95AE1D-7C55-4CF6-B394-2193EC0313E5}" presName="Name35" presStyleLbl="parChTrans1D4" presStyleIdx="6" presStyleCnt="9"/>
      <dgm:spPr/>
      <dgm:t>
        <a:bodyPr/>
        <a:lstStyle/>
        <a:p>
          <a:endParaRPr lang="es-ES"/>
        </a:p>
      </dgm:t>
    </dgm:pt>
    <dgm:pt modelId="{1FA3C921-3BEA-4893-83F6-A17B05713A4E}" type="pres">
      <dgm:prSet presAssocID="{8259A706-C37D-4F42-A823-852ADB0D49DF}" presName="hierRoot2" presStyleCnt="0">
        <dgm:presLayoutVars>
          <dgm:hierBranch/>
        </dgm:presLayoutVars>
      </dgm:prSet>
      <dgm:spPr/>
    </dgm:pt>
    <dgm:pt modelId="{45B9AE5D-5633-43DD-ACC5-E0AD617D95DA}" type="pres">
      <dgm:prSet presAssocID="{8259A706-C37D-4F42-A823-852ADB0D49DF}" presName="rootComposite" presStyleCnt="0"/>
      <dgm:spPr/>
    </dgm:pt>
    <dgm:pt modelId="{3322AF5F-38B0-4E5F-95B8-8AB4FBC31DAC}" type="pres">
      <dgm:prSet presAssocID="{8259A706-C37D-4F42-A823-852ADB0D49DF}" presName="rootText" presStyleLbl="node4" presStyleIdx="6" presStyleCnt="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8393200-4359-495C-87B5-5E9EC8F7E234}" type="pres">
      <dgm:prSet presAssocID="{8259A706-C37D-4F42-A823-852ADB0D49DF}" presName="rootConnector" presStyleLbl="node4" presStyleIdx="6" presStyleCnt="9"/>
      <dgm:spPr/>
      <dgm:t>
        <a:bodyPr/>
        <a:lstStyle/>
        <a:p>
          <a:endParaRPr lang="es-ES"/>
        </a:p>
      </dgm:t>
    </dgm:pt>
    <dgm:pt modelId="{7D28DCE4-390A-4F98-81B6-49C8D9E0BA28}" type="pres">
      <dgm:prSet presAssocID="{8259A706-C37D-4F42-A823-852ADB0D49DF}" presName="hierChild4" presStyleCnt="0"/>
      <dgm:spPr/>
    </dgm:pt>
    <dgm:pt modelId="{C6B2C081-FD31-4ED4-899B-262C8432E376}" type="pres">
      <dgm:prSet presAssocID="{15D69297-1338-4971-8758-3C11BA575CFE}" presName="Name35" presStyleLbl="parChTrans1D4" presStyleIdx="7" presStyleCnt="9"/>
      <dgm:spPr/>
      <dgm:t>
        <a:bodyPr/>
        <a:lstStyle/>
        <a:p>
          <a:endParaRPr lang="es-ES"/>
        </a:p>
      </dgm:t>
    </dgm:pt>
    <dgm:pt modelId="{A90902F9-20CC-4856-92A0-13B79FECCEDA}" type="pres">
      <dgm:prSet presAssocID="{F90768B8-A5FD-4A3D-B12E-D19CB998AF79}" presName="hierRoot2" presStyleCnt="0">
        <dgm:presLayoutVars>
          <dgm:hierBranch/>
        </dgm:presLayoutVars>
      </dgm:prSet>
      <dgm:spPr/>
    </dgm:pt>
    <dgm:pt modelId="{AF3DAF63-ED66-4AD9-AB00-8C96084293A2}" type="pres">
      <dgm:prSet presAssocID="{F90768B8-A5FD-4A3D-B12E-D19CB998AF79}" presName="rootComposite" presStyleCnt="0"/>
      <dgm:spPr/>
    </dgm:pt>
    <dgm:pt modelId="{B6562D32-1841-4259-BDF1-8917B13F9E41}" type="pres">
      <dgm:prSet presAssocID="{F90768B8-A5FD-4A3D-B12E-D19CB998AF79}" presName="rootText" presStyleLbl="node4" presStyleIdx="7" presStyleCnt="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4C2B44E-3AC0-489B-B494-35AF51B8A507}" type="pres">
      <dgm:prSet presAssocID="{F90768B8-A5FD-4A3D-B12E-D19CB998AF79}" presName="rootConnector" presStyleLbl="node4" presStyleIdx="7" presStyleCnt="9"/>
      <dgm:spPr/>
      <dgm:t>
        <a:bodyPr/>
        <a:lstStyle/>
        <a:p>
          <a:endParaRPr lang="es-ES"/>
        </a:p>
      </dgm:t>
    </dgm:pt>
    <dgm:pt modelId="{609CACCD-E23B-4F9F-AF87-C34D74BAA6F6}" type="pres">
      <dgm:prSet presAssocID="{F90768B8-A5FD-4A3D-B12E-D19CB998AF79}" presName="hierChild4" presStyleCnt="0"/>
      <dgm:spPr/>
    </dgm:pt>
    <dgm:pt modelId="{8813E0DF-1A15-4321-8725-4D49712C10CE}" type="pres">
      <dgm:prSet presAssocID="{24FE51CF-6D73-4629-8209-FED65CF77328}" presName="Name35" presStyleLbl="parChTrans1D4" presStyleIdx="8" presStyleCnt="9"/>
      <dgm:spPr/>
      <dgm:t>
        <a:bodyPr/>
        <a:lstStyle/>
        <a:p>
          <a:endParaRPr lang="es-ES"/>
        </a:p>
      </dgm:t>
    </dgm:pt>
    <dgm:pt modelId="{C2BAFEDF-8645-4C5B-B6C9-77051A402FEF}" type="pres">
      <dgm:prSet presAssocID="{D714A717-ACEF-4B53-A8AD-E30485602437}" presName="hierRoot2" presStyleCnt="0">
        <dgm:presLayoutVars>
          <dgm:hierBranch val="init"/>
        </dgm:presLayoutVars>
      </dgm:prSet>
      <dgm:spPr/>
    </dgm:pt>
    <dgm:pt modelId="{A00C3583-524F-41B0-916C-78DE33F77BB7}" type="pres">
      <dgm:prSet presAssocID="{D714A717-ACEF-4B53-A8AD-E30485602437}" presName="rootComposite" presStyleCnt="0"/>
      <dgm:spPr/>
    </dgm:pt>
    <dgm:pt modelId="{24408542-F3CF-4830-BBDE-7962C095A992}" type="pres">
      <dgm:prSet presAssocID="{D714A717-ACEF-4B53-A8AD-E30485602437}" presName="rootText" presStyleLbl="node4" presStyleIdx="8" presStyleCnt="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A1D279-7E71-43B1-9D63-2BA6F9B28655}" type="pres">
      <dgm:prSet presAssocID="{D714A717-ACEF-4B53-A8AD-E30485602437}" presName="rootConnector" presStyleLbl="node4" presStyleIdx="8" presStyleCnt="9"/>
      <dgm:spPr/>
      <dgm:t>
        <a:bodyPr/>
        <a:lstStyle/>
        <a:p>
          <a:endParaRPr lang="es-ES"/>
        </a:p>
      </dgm:t>
    </dgm:pt>
    <dgm:pt modelId="{1EA07623-0257-4C96-A957-EE7A6002A643}" type="pres">
      <dgm:prSet presAssocID="{D714A717-ACEF-4B53-A8AD-E30485602437}" presName="hierChild4" presStyleCnt="0"/>
      <dgm:spPr/>
    </dgm:pt>
    <dgm:pt modelId="{1A796D7B-F620-4C63-8950-BA34A6A248D3}" type="pres">
      <dgm:prSet presAssocID="{D714A717-ACEF-4B53-A8AD-E30485602437}" presName="hierChild5" presStyleCnt="0"/>
      <dgm:spPr/>
    </dgm:pt>
    <dgm:pt modelId="{6E4CB5E3-8789-4415-88FB-4C6D48AFFBEE}" type="pres">
      <dgm:prSet presAssocID="{F90768B8-A5FD-4A3D-B12E-D19CB998AF79}" presName="hierChild5" presStyleCnt="0"/>
      <dgm:spPr/>
    </dgm:pt>
    <dgm:pt modelId="{90AC2697-9E49-4FF6-B396-8707E4EEE546}" type="pres">
      <dgm:prSet presAssocID="{8259A706-C37D-4F42-A823-852ADB0D49DF}" presName="hierChild5" presStyleCnt="0"/>
      <dgm:spPr/>
    </dgm:pt>
    <dgm:pt modelId="{2BD87941-CF8A-48C2-ACCF-87D24C1F3AE6}" type="pres">
      <dgm:prSet presAssocID="{9B0C0FB0-69BD-4210-B9C7-97EB742E3A8C}" presName="hierChild5" presStyleCnt="0"/>
      <dgm:spPr/>
    </dgm:pt>
    <dgm:pt modelId="{D189638F-6F27-4A59-B7E4-E01A520DD8DE}" type="pres">
      <dgm:prSet presAssocID="{8B08A2FD-1AA1-49CE-A58C-074009F3940C}" presName="Name35" presStyleLbl="parChTrans1D3" presStyleIdx="4" presStyleCnt="5"/>
      <dgm:spPr/>
      <dgm:t>
        <a:bodyPr/>
        <a:lstStyle/>
        <a:p>
          <a:endParaRPr lang="es-ES"/>
        </a:p>
      </dgm:t>
    </dgm:pt>
    <dgm:pt modelId="{652DB91E-A431-48D4-BC52-1CC250476F2A}" type="pres">
      <dgm:prSet presAssocID="{39276318-2085-4BBD-9DAD-9B8A9A52E998}" presName="hierRoot2" presStyleCnt="0">
        <dgm:presLayoutVars>
          <dgm:hierBranch val="init"/>
        </dgm:presLayoutVars>
      </dgm:prSet>
      <dgm:spPr/>
    </dgm:pt>
    <dgm:pt modelId="{520C6FC7-E20E-4640-8C14-ABC89641D41B}" type="pres">
      <dgm:prSet presAssocID="{39276318-2085-4BBD-9DAD-9B8A9A52E998}" presName="rootComposite" presStyleCnt="0"/>
      <dgm:spPr/>
    </dgm:pt>
    <dgm:pt modelId="{2B6EB9F0-7184-4362-B000-7852C8BAD27F}" type="pres">
      <dgm:prSet presAssocID="{39276318-2085-4BBD-9DAD-9B8A9A52E998}" presName="rootText" presStyleLbl="node3" presStyleIdx="4" presStyleCnt="5" custScaleY="1169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29D470F-2DE4-4D2B-A408-4CE44C7BD1E2}" type="pres">
      <dgm:prSet presAssocID="{39276318-2085-4BBD-9DAD-9B8A9A52E998}" presName="rootConnector" presStyleLbl="node3" presStyleIdx="4" presStyleCnt="5"/>
      <dgm:spPr/>
      <dgm:t>
        <a:bodyPr/>
        <a:lstStyle/>
        <a:p>
          <a:endParaRPr lang="es-ES"/>
        </a:p>
      </dgm:t>
    </dgm:pt>
    <dgm:pt modelId="{15DE9576-FAC5-432C-86E7-0E8945CED55C}" type="pres">
      <dgm:prSet presAssocID="{39276318-2085-4BBD-9DAD-9B8A9A52E998}" presName="hierChild4" presStyleCnt="0"/>
      <dgm:spPr/>
    </dgm:pt>
    <dgm:pt modelId="{C3F9AF74-7311-426D-9CF3-B008B845A1EC}" type="pres">
      <dgm:prSet presAssocID="{39276318-2085-4BBD-9DAD-9B8A9A52E998}" presName="hierChild5" presStyleCnt="0"/>
      <dgm:spPr/>
    </dgm:pt>
    <dgm:pt modelId="{3FFF3BF5-869B-405F-820D-069E0D051FDF}" type="pres">
      <dgm:prSet presAssocID="{734927CA-F1E1-4ED7-9234-1357DB79DE8A}" presName="hierChild5" presStyleCnt="0"/>
      <dgm:spPr/>
    </dgm:pt>
    <dgm:pt modelId="{5F195F97-7FBB-40AB-A7DD-DB114BF94230}" type="pres">
      <dgm:prSet presAssocID="{1AD0DF95-108A-4AB5-8338-874840295D87}" presName="hierChild3" presStyleCnt="0"/>
      <dgm:spPr/>
    </dgm:pt>
  </dgm:ptLst>
  <dgm:cxnLst>
    <dgm:cxn modelId="{F9E2ED4B-74A9-4D8A-9BC5-A87635977292}" type="presOf" srcId="{7D16907D-AD44-4A6B-85EF-603C45BD60FF}" destId="{A269C8E9-D024-4951-B43C-D437946C243E}" srcOrd="0" destOrd="0" presId="urn:microsoft.com/office/officeart/2005/8/layout/orgChart1"/>
    <dgm:cxn modelId="{C78F91C9-5D91-47F9-B8C1-D259E32D9D12}" type="presOf" srcId="{48829791-583A-40F5-8BA8-E45F1FE7A0E4}" destId="{04BCB338-337F-401A-899B-818701BA2DF0}" srcOrd="0" destOrd="0" presId="urn:microsoft.com/office/officeart/2005/8/layout/orgChart1"/>
    <dgm:cxn modelId="{DB36FD70-26B3-4DA4-90F0-234C32F20B5D}" type="presOf" srcId="{39276318-2085-4BBD-9DAD-9B8A9A52E998}" destId="{2B6EB9F0-7184-4362-B000-7852C8BAD27F}" srcOrd="0" destOrd="0" presId="urn:microsoft.com/office/officeart/2005/8/layout/orgChart1"/>
    <dgm:cxn modelId="{92C92848-8CF7-4ED3-A8D8-6951213962C5}" type="presOf" srcId="{1AD0DF95-108A-4AB5-8338-874840295D87}" destId="{C1D4402B-1C33-4F39-B5B1-76F64D606D02}" srcOrd="1" destOrd="0" presId="urn:microsoft.com/office/officeart/2005/8/layout/orgChart1"/>
    <dgm:cxn modelId="{03EE0FFF-9373-479C-9B07-48B2314C9FCE}" srcId="{734927CA-F1E1-4ED7-9234-1357DB79DE8A}" destId="{39276318-2085-4BBD-9DAD-9B8A9A52E998}" srcOrd="2" destOrd="0" parTransId="{8B08A2FD-1AA1-49CE-A58C-074009F3940C}" sibTransId="{AD8D383F-5282-436A-9271-B1D987EAEF26}"/>
    <dgm:cxn modelId="{93C1FCC2-A152-446B-8F0C-440EDE004699}" srcId="{734927CA-F1E1-4ED7-9234-1357DB79DE8A}" destId="{88F1C872-164A-4C27-BD67-5AA3F3478024}" srcOrd="0" destOrd="0" parTransId="{CCD4C943-37D5-47E8-8313-64E418EE1EDC}" sibTransId="{DFF3853E-285D-4AD2-987B-190E0226C935}"/>
    <dgm:cxn modelId="{7321D789-AD9A-4810-96FD-7E5DCD4B0541}" srcId="{1AD0DF95-108A-4AB5-8338-874840295D87}" destId="{9AE2D8FB-79C0-453E-98D6-6C05752276C5}" srcOrd="0" destOrd="0" parTransId="{7D16907D-AD44-4A6B-85EF-603C45BD60FF}" sibTransId="{F7C5CC40-2B3A-4C17-8866-56F1031D49C2}"/>
    <dgm:cxn modelId="{53811559-69EF-4E0C-BA11-54D5C60F22C5}" type="presOf" srcId="{734927CA-F1E1-4ED7-9234-1357DB79DE8A}" destId="{867E8C00-F74D-4D19-BCF3-A0D793F7C168}" srcOrd="0" destOrd="0" presId="urn:microsoft.com/office/officeart/2005/8/layout/orgChart1"/>
    <dgm:cxn modelId="{5050EA8E-798E-4DE3-AFE9-1746CB6320DD}" type="presOf" srcId="{717590FA-3E22-4318-8B0B-8ABE005B1CE8}" destId="{018C12AF-1478-44C5-9107-2F85634A71FC}" srcOrd="0" destOrd="0" presId="urn:microsoft.com/office/officeart/2005/8/layout/orgChart1"/>
    <dgm:cxn modelId="{2276DD14-4522-4916-A3CE-8A91C8745C88}" type="presOf" srcId="{E935FF82-8832-4175-BF9C-48A63260D602}" destId="{6123A057-3E36-41E9-8661-DCA735577144}" srcOrd="0" destOrd="0" presId="urn:microsoft.com/office/officeart/2005/8/layout/orgChart1"/>
    <dgm:cxn modelId="{6BB7CDCB-6A0F-4B81-A906-54DF4826D110}" type="presOf" srcId="{01A1AF6F-8C79-40C6-A48F-F56C17B37FFE}" destId="{C5548CCE-1323-402D-9A92-6BD7C7E6A4CA}" srcOrd="1" destOrd="0" presId="urn:microsoft.com/office/officeart/2005/8/layout/orgChart1"/>
    <dgm:cxn modelId="{05112CD2-226B-4481-931C-6025796A7FB5}" type="presOf" srcId="{CCD4C943-37D5-47E8-8313-64E418EE1EDC}" destId="{DB255739-CEE3-4D9C-B648-37B42BBFCEF4}" srcOrd="0" destOrd="0" presId="urn:microsoft.com/office/officeart/2005/8/layout/orgChart1"/>
    <dgm:cxn modelId="{F8ED5031-2E35-4973-9523-6933B8BB0D79}" type="presOf" srcId="{D190C5C7-6038-4628-BD5E-614163D57DB3}" destId="{EC70F8A1-72D7-4F82-9417-17DD72511304}" srcOrd="1" destOrd="0" presId="urn:microsoft.com/office/officeart/2005/8/layout/orgChart1"/>
    <dgm:cxn modelId="{41A5156E-00FA-4F33-A3AF-E7995CC29A91}" srcId="{9AE2D8FB-79C0-453E-98D6-6C05752276C5}" destId="{D190C5C7-6038-4628-BD5E-614163D57DB3}" srcOrd="0" destOrd="0" parTransId="{4F806A39-BA67-4A5A-98D1-591DDC45C4FE}" sibTransId="{86B01480-B03D-460A-AB0A-4E401054A79C}"/>
    <dgm:cxn modelId="{3B6EE296-DF9F-420D-BE65-0B19F0B439E6}" type="presOf" srcId="{CD05B414-A510-476B-9F43-F0A2402D2B9F}" destId="{F9B1CF40-7582-411B-B60F-E6E116E1603E}" srcOrd="0" destOrd="0" presId="urn:microsoft.com/office/officeart/2005/8/layout/orgChart1"/>
    <dgm:cxn modelId="{32981D16-9391-48EB-A8B3-E91983A46916}" type="presOf" srcId="{9B0C0FB0-69BD-4210-B9C7-97EB742E3A8C}" destId="{1CFA214E-4C22-49DA-B22E-9BC06F24225E}" srcOrd="0" destOrd="0" presId="urn:microsoft.com/office/officeart/2005/8/layout/orgChart1"/>
    <dgm:cxn modelId="{1A57516D-A269-4A0C-9ADD-5654FAAE0A21}" type="presOf" srcId="{D714A717-ACEF-4B53-A8AD-E30485602437}" destId="{24408542-F3CF-4830-BBDE-7962C095A992}" srcOrd="0" destOrd="0" presId="urn:microsoft.com/office/officeart/2005/8/layout/orgChart1"/>
    <dgm:cxn modelId="{985AD199-0C05-43BE-90F4-E0A449A0BCD7}" type="presOf" srcId="{88F1C872-164A-4C27-BD67-5AA3F3478024}" destId="{2AFB3503-DA40-4ED7-88BD-395D210EDA27}" srcOrd="1" destOrd="0" presId="urn:microsoft.com/office/officeart/2005/8/layout/orgChart1"/>
    <dgm:cxn modelId="{9FB04C4E-C52E-4E88-9EA3-0069B7D4B017}" srcId="{00E3321F-AE9D-4C20-8662-93405EADFE0B}" destId="{AFEA6621-E71D-4DB6-AEC3-83902FF35F1C}" srcOrd="0" destOrd="0" parTransId="{CD05B414-A510-476B-9F43-F0A2402D2B9F}" sibTransId="{7FE0BDC3-B4DE-4C0C-9B71-B2A5A3708649}"/>
    <dgm:cxn modelId="{60FE5ADE-1009-4810-BDC6-A7BC408A4880}" srcId="{D190C5C7-6038-4628-BD5E-614163D57DB3}" destId="{95CD375D-79AE-465F-BF62-8387394F1AB6}" srcOrd="0" destOrd="0" parTransId="{89F236EA-DA22-4E8C-A582-7E75E3A28690}" sibTransId="{F732B542-5776-4B20-A031-A30854AB48A4}"/>
    <dgm:cxn modelId="{92D63DE1-A658-42BF-9CD0-6D12617DE174}" type="presOf" srcId="{95CD375D-79AE-465F-BF62-8387394F1AB6}" destId="{CA14C86D-3F34-4963-8B6F-54E0763C63C3}" srcOrd="0" destOrd="0" presId="urn:microsoft.com/office/officeart/2005/8/layout/orgChart1"/>
    <dgm:cxn modelId="{2DC4CB44-92AB-4DFA-B975-D3EFA8AACC65}" type="presOf" srcId="{5B2E4793-D82D-45C6-B675-A65A98D32C42}" destId="{55B61814-899B-4455-AE10-C3BBC1CF8C57}" srcOrd="1" destOrd="0" presId="urn:microsoft.com/office/officeart/2005/8/layout/orgChart1"/>
    <dgm:cxn modelId="{9A69A67D-C942-49B4-9A91-AC90F7E0C23B}" type="presOf" srcId="{1AD0DF95-108A-4AB5-8338-874840295D87}" destId="{0592AF35-C3AB-4281-9503-7ADD7309C6E5}" srcOrd="0" destOrd="0" presId="urn:microsoft.com/office/officeart/2005/8/layout/orgChart1"/>
    <dgm:cxn modelId="{5D7EB35B-09B0-4C1B-8C84-9929C1FA7626}" type="presOf" srcId="{5C27FA19-2DDF-436A-8C92-FEF273D7BB42}" destId="{9953D220-C463-4FB7-B98B-77EB9A0DEFB8}" srcOrd="0" destOrd="0" presId="urn:microsoft.com/office/officeart/2005/8/layout/orgChart1"/>
    <dgm:cxn modelId="{A54EC1AA-96D3-4B3A-B2D0-A94916357E5F}" srcId="{88F1C872-164A-4C27-BD67-5AA3F3478024}" destId="{F890BC3A-2E2B-4E8B-ADEB-43360A1B3AB7}" srcOrd="0" destOrd="0" parTransId="{5C27FA19-2DDF-436A-8C92-FEF273D7BB42}" sibTransId="{47D04C81-444D-4259-9B0D-E30537656A87}"/>
    <dgm:cxn modelId="{81BDB955-AF95-47FF-9F78-69C245B2FE6B}" type="presOf" srcId="{F90768B8-A5FD-4A3D-B12E-D19CB998AF79}" destId="{B6562D32-1841-4259-BDF1-8917B13F9E41}" srcOrd="0" destOrd="0" presId="urn:microsoft.com/office/officeart/2005/8/layout/orgChart1"/>
    <dgm:cxn modelId="{8D5B1718-0AA5-4B14-BC58-EBFD779C2557}" type="presOf" srcId="{15D69297-1338-4971-8758-3C11BA575CFE}" destId="{C6B2C081-FD31-4ED4-899B-262C8432E376}" srcOrd="0" destOrd="0" presId="urn:microsoft.com/office/officeart/2005/8/layout/orgChart1"/>
    <dgm:cxn modelId="{BD57F728-F3D2-4C19-B70A-69B296E95B54}" type="presOf" srcId="{9AE2D8FB-79C0-453E-98D6-6C05752276C5}" destId="{9ACB1480-C3F7-4897-8FF7-2A2566D06557}" srcOrd="1" destOrd="0" presId="urn:microsoft.com/office/officeart/2005/8/layout/orgChart1"/>
    <dgm:cxn modelId="{C536410E-152D-4A3B-891C-AC0475AA4451}" srcId="{48829791-583A-40F5-8BA8-E45F1FE7A0E4}" destId="{00E3321F-AE9D-4C20-8662-93405EADFE0B}" srcOrd="0" destOrd="0" parTransId="{717590FA-3E22-4318-8B0B-8ABE005B1CE8}" sibTransId="{8C089B7C-E850-455A-BBEB-BF24A4C1A53C}"/>
    <dgm:cxn modelId="{9CBF977F-9593-423C-AC2E-412C40C16B0F}" srcId="{1AD0DF95-108A-4AB5-8338-874840295D87}" destId="{01A1AF6F-8C79-40C6-A48F-F56C17B37FFE}" srcOrd="1" destOrd="0" parTransId="{E935FF82-8832-4175-BF9C-48A63260D602}" sibTransId="{83A6EB45-4639-480C-A3BF-6D27CB899A80}"/>
    <dgm:cxn modelId="{AB096D46-ACF8-4EA4-A125-1D3B6232E16C}" type="presOf" srcId="{00E3321F-AE9D-4C20-8662-93405EADFE0B}" destId="{4B810FD5-C8F8-4CBC-ADB6-EE5DE33FF930}" srcOrd="0" destOrd="0" presId="urn:microsoft.com/office/officeart/2005/8/layout/orgChart1"/>
    <dgm:cxn modelId="{99170CEE-6D45-4822-9E6C-23D9AFD173E6}" srcId="{1AD0DF95-108A-4AB5-8338-874840295D87}" destId="{734927CA-F1E1-4ED7-9234-1357DB79DE8A}" srcOrd="2" destOrd="0" parTransId="{F793E71C-3FAF-48AB-88C1-B1B43A06F53F}" sibTransId="{0936E7D8-AED3-4CAC-89B7-0B3D2A3836CD}"/>
    <dgm:cxn modelId="{7F791F91-3529-436A-90EA-93977E40632E}" srcId="{95CD375D-79AE-465F-BF62-8387394F1AB6}" destId="{8D3119A1-5DCD-4597-A6AC-A44B1D053E0C}" srcOrd="0" destOrd="0" parTransId="{5882222F-1AFB-4ED3-A63E-68A052C6DA3E}" sibTransId="{F815B629-7448-43A3-BF06-B9CBF4922EF1}"/>
    <dgm:cxn modelId="{11EB7E94-6EDE-4573-B31B-DEF10127E931}" type="presOf" srcId="{5882222F-1AFB-4ED3-A63E-68A052C6DA3E}" destId="{740DAF1E-70C8-4EBE-A0A7-2007EEADD9C2}" srcOrd="0" destOrd="0" presId="urn:microsoft.com/office/officeart/2005/8/layout/orgChart1"/>
    <dgm:cxn modelId="{8EDF5C39-3208-4A94-A3D9-F942F8608401}" srcId="{8259A706-C37D-4F42-A823-852ADB0D49DF}" destId="{F90768B8-A5FD-4A3D-B12E-D19CB998AF79}" srcOrd="0" destOrd="0" parTransId="{15D69297-1338-4971-8758-3C11BA575CFE}" sibTransId="{474BA12B-DC1E-4373-A963-3FF19BF45438}"/>
    <dgm:cxn modelId="{2317CE55-FE76-4880-9578-0F6EEEDF732A}" type="presOf" srcId="{39276318-2085-4BBD-9DAD-9B8A9A52E998}" destId="{529D470F-2DE4-4D2B-A408-4CE44C7BD1E2}" srcOrd="1" destOrd="0" presId="urn:microsoft.com/office/officeart/2005/8/layout/orgChart1"/>
    <dgm:cxn modelId="{B952C9FF-D9C8-43C6-B6A2-03315970613B}" srcId="{01A1AF6F-8C79-40C6-A48F-F56C17B37FFE}" destId="{5B2E4793-D82D-45C6-B675-A65A98D32C42}" srcOrd="0" destOrd="0" parTransId="{2B21C9B5-A017-4755-9A46-C1AC74CCA310}" sibTransId="{D095679C-F7B8-4DF6-993B-D0F634F9AD14}"/>
    <dgm:cxn modelId="{6A6DDABB-04F6-4173-87D9-EA35B2081B22}" type="presOf" srcId="{734927CA-F1E1-4ED7-9234-1357DB79DE8A}" destId="{D54CADCB-C75B-489D-8C65-4F101E397097}" srcOrd="1" destOrd="0" presId="urn:microsoft.com/office/officeart/2005/8/layout/orgChart1"/>
    <dgm:cxn modelId="{7F79EB79-98F7-4477-895F-2389DFC1B54D}" type="presOf" srcId="{8D3119A1-5DCD-4597-A6AC-A44B1D053E0C}" destId="{6E342A9D-A435-439F-BFC6-9DA2AA115C1E}" srcOrd="0" destOrd="0" presId="urn:microsoft.com/office/officeart/2005/8/layout/orgChart1"/>
    <dgm:cxn modelId="{E3107FE7-D689-432C-9FC6-90A6BDAA609F}" type="presOf" srcId="{00E3321F-AE9D-4C20-8662-93405EADFE0B}" destId="{FA3E6860-94FD-4891-B209-4328575AAB48}" srcOrd="1" destOrd="0" presId="urn:microsoft.com/office/officeart/2005/8/layout/orgChart1"/>
    <dgm:cxn modelId="{0703BC0E-B78E-470E-91C6-F39981CC0BB0}" type="presOf" srcId="{F793E71C-3FAF-48AB-88C1-B1B43A06F53F}" destId="{6064B9F4-E3C5-4F8F-91C6-A4B5A49ABB81}" srcOrd="0" destOrd="0" presId="urn:microsoft.com/office/officeart/2005/8/layout/orgChart1"/>
    <dgm:cxn modelId="{AC58EF3F-05A7-4C46-BE02-8231B6F1CCDB}" srcId="{734927CA-F1E1-4ED7-9234-1357DB79DE8A}" destId="{9B0C0FB0-69BD-4210-B9C7-97EB742E3A8C}" srcOrd="1" destOrd="0" parTransId="{F57AA460-16BF-4922-8CFB-7EB6CF3C1FC0}" sibTransId="{C294A187-ED2A-44BB-9799-EE8153BC62E4}"/>
    <dgm:cxn modelId="{53BB6CAF-ACAF-41FE-989B-D8158B9018B5}" type="presOf" srcId="{9B0C0FB0-69BD-4210-B9C7-97EB742E3A8C}" destId="{9A5358AC-8EAF-4D3D-A989-1EC6583C276A}" srcOrd="1" destOrd="0" presId="urn:microsoft.com/office/officeart/2005/8/layout/orgChart1"/>
    <dgm:cxn modelId="{2014A592-DFA0-4947-9069-3CCE356B019F}" type="presOf" srcId="{62D1AE93-4181-4D51-9CDB-522683C71973}" destId="{CEA2E97E-25EB-45AF-AB87-970D880442ED}" srcOrd="0" destOrd="0" presId="urn:microsoft.com/office/officeart/2005/8/layout/orgChart1"/>
    <dgm:cxn modelId="{104EA5C1-49C5-4C13-AACE-FB40AAEC5B6B}" type="presOf" srcId="{2B21C9B5-A017-4755-9A46-C1AC74CCA310}" destId="{7417ACE8-5173-4849-A748-FA9C86F0AAC2}" srcOrd="0" destOrd="0" presId="urn:microsoft.com/office/officeart/2005/8/layout/orgChart1"/>
    <dgm:cxn modelId="{89234FFD-BD75-489F-A9CE-66DAE4B79ECC}" srcId="{5B2E4793-D82D-45C6-B675-A65A98D32C42}" destId="{48829791-583A-40F5-8BA8-E45F1FE7A0E4}" srcOrd="0" destOrd="0" parTransId="{62D1AE93-4181-4D51-9CDB-522683C71973}" sibTransId="{825C8A07-172F-4E5B-AC6D-33B6F0884C37}"/>
    <dgm:cxn modelId="{0F8CA7D8-5522-42FA-B51E-103421E275A1}" type="presOf" srcId="{95CD375D-79AE-465F-BF62-8387394F1AB6}" destId="{368CBEC2-89D7-4A28-BD36-32F948DDF267}" srcOrd="1" destOrd="0" presId="urn:microsoft.com/office/officeart/2005/8/layout/orgChart1"/>
    <dgm:cxn modelId="{B0E6F634-5956-46F3-A056-8192CF8A47BA}" type="presOf" srcId="{8259A706-C37D-4F42-A823-852ADB0D49DF}" destId="{48393200-4359-495C-87B5-5E9EC8F7E234}" srcOrd="1" destOrd="0" presId="urn:microsoft.com/office/officeart/2005/8/layout/orgChart1"/>
    <dgm:cxn modelId="{F0EBC0EB-7201-4460-813C-AEE1CF595197}" srcId="{F90768B8-A5FD-4A3D-B12E-D19CB998AF79}" destId="{D714A717-ACEF-4B53-A8AD-E30485602437}" srcOrd="0" destOrd="0" parTransId="{24FE51CF-6D73-4629-8209-FED65CF77328}" sibTransId="{93A0E2C2-09EC-4909-A10B-080E506BE006}"/>
    <dgm:cxn modelId="{36BE4A8E-3CA2-4092-B8BC-8E6744CB05E0}" type="presOf" srcId="{F890BC3A-2E2B-4E8B-ADEB-43360A1B3AB7}" destId="{8A593C33-43D7-4FDA-8018-76EEAD89C6D9}" srcOrd="0" destOrd="0" presId="urn:microsoft.com/office/officeart/2005/8/layout/orgChart1"/>
    <dgm:cxn modelId="{7AE032B4-7FD6-4F3C-BF88-A3E56B86889E}" type="presOf" srcId="{01A1AF6F-8C79-40C6-A48F-F56C17B37FFE}" destId="{FEA13432-800E-4199-84B4-AD0F618DAAC4}" srcOrd="0" destOrd="0" presId="urn:microsoft.com/office/officeart/2005/8/layout/orgChart1"/>
    <dgm:cxn modelId="{9CA7F89F-C3A7-4B00-88CC-44C90B2FD999}" type="presOf" srcId="{8B08A2FD-1AA1-49CE-A58C-074009F3940C}" destId="{D189638F-6F27-4A59-B7E4-E01A520DD8DE}" srcOrd="0" destOrd="0" presId="urn:microsoft.com/office/officeart/2005/8/layout/orgChart1"/>
    <dgm:cxn modelId="{04426D9B-11D7-4736-B011-786928B95726}" type="presOf" srcId="{AFEA6621-E71D-4DB6-AEC3-83902FF35F1C}" destId="{24E955CF-E29A-4DE1-8F86-83E268A2B9EF}" srcOrd="0" destOrd="0" presId="urn:microsoft.com/office/officeart/2005/8/layout/orgChart1"/>
    <dgm:cxn modelId="{4BF6571B-C314-4DFE-8D97-2C76CBA79791}" srcId="{1DC8C963-C7F7-4AB5-9EAD-505290AAABBE}" destId="{1AD0DF95-108A-4AB5-8338-874840295D87}" srcOrd="0" destOrd="0" parTransId="{BE34DF25-E0D7-49BE-8201-EC87CD7DEBBC}" sibTransId="{AC7569C6-9986-4447-98C6-050B63DCC0E9}"/>
    <dgm:cxn modelId="{EDAED0FB-0022-4FE8-8A78-B6A047822C5C}" type="presOf" srcId="{3A95AE1D-7C55-4CF6-B394-2193EC0313E5}" destId="{DEE43DE5-AB31-4202-AE6F-78ED23B356DC}" srcOrd="0" destOrd="0" presId="urn:microsoft.com/office/officeart/2005/8/layout/orgChart1"/>
    <dgm:cxn modelId="{DD0C429C-7D48-4BB9-90EA-E171205413DC}" type="presOf" srcId="{4F806A39-BA67-4A5A-98D1-591DDC45C4FE}" destId="{DF57141A-F591-4324-A04E-8790CE94C650}" srcOrd="0" destOrd="0" presId="urn:microsoft.com/office/officeart/2005/8/layout/orgChart1"/>
    <dgm:cxn modelId="{689DD918-CB6A-41A7-8FE2-895A804DF153}" type="presOf" srcId="{1DC8C963-C7F7-4AB5-9EAD-505290AAABBE}" destId="{C1515804-91E9-4A97-BC88-FD8C2B09B52D}" srcOrd="0" destOrd="0" presId="urn:microsoft.com/office/officeart/2005/8/layout/orgChart1"/>
    <dgm:cxn modelId="{51997F6F-6888-4525-A3EB-84B223D6BAC2}" type="presOf" srcId="{D190C5C7-6038-4628-BD5E-614163D57DB3}" destId="{39296C99-6D75-46F3-B2FA-F5EC2564D5AB}" srcOrd="0" destOrd="0" presId="urn:microsoft.com/office/officeart/2005/8/layout/orgChart1"/>
    <dgm:cxn modelId="{38991264-41F7-42F1-A74A-520252AFC332}" type="presOf" srcId="{F890BC3A-2E2B-4E8B-ADEB-43360A1B3AB7}" destId="{3C039F7C-4A25-4099-A844-DDB8FD83851F}" srcOrd="1" destOrd="0" presId="urn:microsoft.com/office/officeart/2005/8/layout/orgChart1"/>
    <dgm:cxn modelId="{A4C81A3F-D751-4980-8090-4D2338C0944D}" type="presOf" srcId="{88F1C872-164A-4C27-BD67-5AA3F3478024}" destId="{7B66BA6F-8C85-459E-ACFA-24A5897A60DD}" srcOrd="0" destOrd="0" presId="urn:microsoft.com/office/officeart/2005/8/layout/orgChart1"/>
    <dgm:cxn modelId="{3102DB2B-C065-4B78-8620-6320265BB42F}" type="presOf" srcId="{24FE51CF-6D73-4629-8209-FED65CF77328}" destId="{8813E0DF-1A15-4321-8725-4D49712C10CE}" srcOrd="0" destOrd="0" presId="urn:microsoft.com/office/officeart/2005/8/layout/orgChart1"/>
    <dgm:cxn modelId="{F6790AD9-F2A7-4FE8-B27F-603B59B61E1A}" srcId="{9B0C0FB0-69BD-4210-B9C7-97EB742E3A8C}" destId="{8259A706-C37D-4F42-A823-852ADB0D49DF}" srcOrd="0" destOrd="0" parTransId="{3A95AE1D-7C55-4CF6-B394-2193EC0313E5}" sibTransId="{98226FFC-4ADE-43D3-B61A-CDF53AAAFA27}"/>
    <dgm:cxn modelId="{F72DCA80-6894-4D62-83C4-B5EEEF0C2074}" type="presOf" srcId="{5B2E4793-D82D-45C6-B675-A65A98D32C42}" destId="{CC6AC018-FAA0-40BF-A8F5-94D8EA94FCBB}" srcOrd="0" destOrd="0" presId="urn:microsoft.com/office/officeart/2005/8/layout/orgChart1"/>
    <dgm:cxn modelId="{A8DE1A46-045F-4EDD-9990-B8230043BA8E}" type="presOf" srcId="{8D3119A1-5DCD-4597-A6AC-A44B1D053E0C}" destId="{52919B6D-7E4A-4AAC-AB58-07A223473B52}" srcOrd="1" destOrd="0" presId="urn:microsoft.com/office/officeart/2005/8/layout/orgChart1"/>
    <dgm:cxn modelId="{B956FD3D-ED1E-4C10-BA7B-3FD095186402}" type="presOf" srcId="{F57AA460-16BF-4922-8CFB-7EB6CF3C1FC0}" destId="{8990A94B-B024-44CA-8264-646E2A13F87D}" srcOrd="0" destOrd="0" presId="urn:microsoft.com/office/officeart/2005/8/layout/orgChart1"/>
    <dgm:cxn modelId="{E5A1AA89-11BF-4C35-88D2-C7F95E0E86C2}" type="presOf" srcId="{89F236EA-DA22-4E8C-A582-7E75E3A28690}" destId="{6FD0F2D1-0FD9-408B-AA59-DBD796DE2D21}" srcOrd="0" destOrd="0" presId="urn:microsoft.com/office/officeart/2005/8/layout/orgChart1"/>
    <dgm:cxn modelId="{1C22CB82-63A7-4FC9-B3F7-E19DE75AA430}" type="presOf" srcId="{F90768B8-A5FD-4A3D-B12E-D19CB998AF79}" destId="{A4C2B44E-3AC0-489B-B494-35AF51B8A507}" srcOrd="1" destOrd="0" presId="urn:microsoft.com/office/officeart/2005/8/layout/orgChart1"/>
    <dgm:cxn modelId="{1FE7BB69-E31B-4E38-A894-3AE7DC76DD42}" type="presOf" srcId="{D714A717-ACEF-4B53-A8AD-E30485602437}" destId="{FEA1D279-7E71-43B1-9D63-2BA6F9B28655}" srcOrd="1" destOrd="0" presId="urn:microsoft.com/office/officeart/2005/8/layout/orgChart1"/>
    <dgm:cxn modelId="{1809A092-294A-4F1E-B06B-E3FA0FD2D96A}" type="presOf" srcId="{48829791-583A-40F5-8BA8-E45F1FE7A0E4}" destId="{43EDB81D-B2DB-41F6-A7E4-B80393E9E122}" srcOrd="1" destOrd="0" presId="urn:microsoft.com/office/officeart/2005/8/layout/orgChart1"/>
    <dgm:cxn modelId="{D8231A39-FC0F-4BCA-B6A1-163D435FD788}" type="presOf" srcId="{AFEA6621-E71D-4DB6-AEC3-83902FF35F1C}" destId="{A130C645-8EDA-4E6B-A9AD-458728CC650B}" srcOrd="1" destOrd="0" presId="urn:microsoft.com/office/officeart/2005/8/layout/orgChart1"/>
    <dgm:cxn modelId="{C758ECD4-CED5-4C02-BCEB-CB136152FA24}" type="presOf" srcId="{9AE2D8FB-79C0-453E-98D6-6C05752276C5}" destId="{3E0E4A5A-04D3-4198-8031-D26782D4B242}" srcOrd="0" destOrd="0" presId="urn:microsoft.com/office/officeart/2005/8/layout/orgChart1"/>
    <dgm:cxn modelId="{27F41392-46D4-42E0-AD7D-2C7389CA9BD1}" type="presOf" srcId="{8259A706-C37D-4F42-A823-852ADB0D49DF}" destId="{3322AF5F-38B0-4E5F-95B8-8AB4FBC31DAC}" srcOrd="0" destOrd="0" presId="urn:microsoft.com/office/officeart/2005/8/layout/orgChart1"/>
    <dgm:cxn modelId="{F5D00B86-B956-48AE-BC2F-291FEE58A195}" type="presParOf" srcId="{C1515804-91E9-4A97-BC88-FD8C2B09B52D}" destId="{2D581953-2857-4135-ADF5-7A785525CBDB}" srcOrd="0" destOrd="0" presId="urn:microsoft.com/office/officeart/2005/8/layout/orgChart1"/>
    <dgm:cxn modelId="{E0AEAC3C-7EFC-4B28-9AAC-875AF821A39D}" type="presParOf" srcId="{2D581953-2857-4135-ADF5-7A785525CBDB}" destId="{3BF69E41-E820-4E87-9268-F45D29BC16C3}" srcOrd="0" destOrd="0" presId="urn:microsoft.com/office/officeart/2005/8/layout/orgChart1"/>
    <dgm:cxn modelId="{9B53925E-341F-46EE-9266-BCA59C402DD7}" type="presParOf" srcId="{3BF69E41-E820-4E87-9268-F45D29BC16C3}" destId="{0592AF35-C3AB-4281-9503-7ADD7309C6E5}" srcOrd="0" destOrd="0" presId="urn:microsoft.com/office/officeart/2005/8/layout/orgChart1"/>
    <dgm:cxn modelId="{010D3C96-023A-4C0D-9B09-6A6B8C1F95C0}" type="presParOf" srcId="{3BF69E41-E820-4E87-9268-F45D29BC16C3}" destId="{C1D4402B-1C33-4F39-B5B1-76F64D606D02}" srcOrd="1" destOrd="0" presId="urn:microsoft.com/office/officeart/2005/8/layout/orgChart1"/>
    <dgm:cxn modelId="{C0A6B56E-AC37-4115-BC30-7050852DC65B}" type="presParOf" srcId="{2D581953-2857-4135-ADF5-7A785525CBDB}" destId="{12D491D4-81B1-402A-B005-DF5069246E5D}" srcOrd="1" destOrd="0" presId="urn:microsoft.com/office/officeart/2005/8/layout/orgChart1"/>
    <dgm:cxn modelId="{5A3B031B-8DD6-42C1-B1E5-3786D487128D}" type="presParOf" srcId="{12D491D4-81B1-402A-B005-DF5069246E5D}" destId="{A269C8E9-D024-4951-B43C-D437946C243E}" srcOrd="0" destOrd="0" presId="urn:microsoft.com/office/officeart/2005/8/layout/orgChart1"/>
    <dgm:cxn modelId="{B4D9FDBB-609D-4086-A6C2-E06C0969F853}" type="presParOf" srcId="{12D491D4-81B1-402A-B005-DF5069246E5D}" destId="{AB9575DD-5EE2-41CC-A640-F8DC847ED177}" srcOrd="1" destOrd="0" presId="urn:microsoft.com/office/officeart/2005/8/layout/orgChart1"/>
    <dgm:cxn modelId="{190A7B9B-7F1E-4869-B11A-187AB97460A2}" type="presParOf" srcId="{AB9575DD-5EE2-41CC-A640-F8DC847ED177}" destId="{81565AF5-D095-454A-802D-A158B2817AB1}" srcOrd="0" destOrd="0" presId="urn:microsoft.com/office/officeart/2005/8/layout/orgChart1"/>
    <dgm:cxn modelId="{1D1C4EB0-3A4A-4DDB-AA59-752A2F1FD3EC}" type="presParOf" srcId="{81565AF5-D095-454A-802D-A158B2817AB1}" destId="{3E0E4A5A-04D3-4198-8031-D26782D4B242}" srcOrd="0" destOrd="0" presId="urn:microsoft.com/office/officeart/2005/8/layout/orgChart1"/>
    <dgm:cxn modelId="{0201AF4D-D183-4B58-BDAB-1E6AE7B8DC9C}" type="presParOf" srcId="{81565AF5-D095-454A-802D-A158B2817AB1}" destId="{9ACB1480-C3F7-4897-8FF7-2A2566D06557}" srcOrd="1" destOrd="0" presId="urn:microsoft.com/office/officeart/2005/8/layout/orgChart1"/>
    <dgm:cxn modelId="{97A32314-312B-4D47-B97A-80646B76D08C}" type="presParOf" srcId="{AB9575DD-5EE2-41CC-A640-F8DC847ED177}" destId="{3D214DBF-3D4A-499B-A70D-43DBE2074D99}" srcOrd="1" destOrd="0" presId="urn:microsoft.com/office/officeart/2005/8/layout/orgChart1"/>
    <dgm:cxn modelId="{858600FF-22D7-4EF0-AEDE-0F0E1D19EE8E}" type="presParOf" srcId="{3D214DBF-3D4A-499B-A70D-43DBE2074D99}" destId="{DF57141A-F591-4324-A04E-8790CE94C650}" srcOrd="0" destOrd="0" presId="urn:microsoft.com/office/officeart/2005/8/layout/orgChart1"/>
    <dgm:cxn modelId="{680A0349-DEF3-4C82-A987-6B64CD6BB739}" type="presParOf" srcId="{3D214DBF-3D4A-499B-A70D-43DBE2074D99}" destId="{61A15B67-F289-438A-9D4B-DE8C196C8D55}" srcOrd="1" destOrd="0" presId="urn:microsoft.com/office/officeart/2005/8/layout/orgChart1"/>
    <dgm:cxn modelId="{CCFFDF71-3FB2-4D3C-B8D2-8786134E627A}" type="presParOf" srcId="{61A15B67-F289-438A-9D4B-DE8C196C8D55}" destId="{C88B286E-0FED-4029-935D-2E6FDE5E1C0A}" srcOrd="0" destOrd="0" presId="urn:microsoft.com/office/officeart/2005/8/layout/orgChart1"/>
    <dgm:cxn modelId="{E8965CD1-9BA7-4FD2-B922-EB9D7B294238}" type="presParOf" srcId="{C88B286E-0FED-4029-935D-2E6FDE5E1C0A}" destId="{39296C99-6D75-46F3-B2FA-F5EC2564D5AB}" srcOrd="0" destOrd="0" presId="urn:microsoft.com/office/officeart/2005/8/layout/orgChart1"/>
    <dgm:cxn modelId="{2DAA2886-D992-4FC8-806E-13FC26901D94}" type="presParOf" srcId="{C88B286E-0FED-4029-935D-2E6FDE5E1C0A}" destId="{EC70F8A1-72D7-4F82-9417-17DD72511304}" srcOrd="1" destOrd="0" presId="urn:microsoft.com/office/officeart/2005/8/layout/orgChart1"/>
    <dgm:cxn modelId="{71F6FABA-7C6D-42DE-BEA0-1FCBD9942E03}" type="presParOf" srcId="{61A15B67-F289-438A-9D4B-DE8C196C8D55}" destId="{4F26C439-343B-4875-AC2C-AF9B83E56A2D}" srcOrd="1" destOrd="0" presId="urn:microsoft.com/office/officeart/2005/8/layout/orgChart1"/>
    <dgm:cxn modelId="{72CBF6FC-F80A-481F-8EAD-BAF3037BC3F5}" type="presParOf" srcId="{4F26C439-343B-4875-AC2C-AF9B83E56A2D}" destId="{6FD0F2D1-0FD9-408B-AA59-DBD796DE2D21}" srcOrd="0" destOrd="0" presId="urn:microsoft.com/office/officeart/2005/8/layout/orgChart1"/>
    <dgm:cxn modelId="{CF0C4206-5BE4-44D1-977D-8DF311E78A20}" type="presParOf" srcId="{4F26C439-343B-4875-AC2C-AF9B83E56A2D}" destId="{09627472-097F-4485-AA41-B04A886E0125}" srcOrd="1" destOrd="0" presId="urn:microsoft.com/office/officeart/2005/8/layout/orgChart1"/>
    <dgm:cxn modelId="{C1E761AF-EE5F-49BF-A307-F976A661118B}" type="presParOf" srcId="{09627472-097F-4485-AA41-B04A886E0125}" destId="{A178BEC5-1F54-49F1-BF3C-2AC6A8CCE26F}" srcOrd="0" destOrd="0" presId="urn:microsoft.com/office/officeart/2005/8/layout/orgChart1"/>
    <dgm:cxn modelId="{6E51A9C9-2D7A-447C-B552-E3EC20DD9CDF}" type="presParOf" srcId="{A178BEC5-1F54-49F1-BF3C-2AC6A8CCE26F}" destId="{CA14C86D-3F34-4963-8B6F-54E0763C63C3}" srcOrd="0" destOrd="0" presId="urn:microsoft.com/office/officeart/2005/8/layout/orgChart1"/>
    <dgm:cxn modelId="{92492D42-2195-4363-95A7-6F964D62A106}" type="presParOf" srcId="{A178BEC5-1F54-49F1-BF3C-2AC6A8CCE26F}" destId="{368CBEC2-89D7-4A28-BD36-32F948DDF267}" srcOrd="1" destOrd="0" presId="urn:microsoft.com/office/officeart/2005/8/layout/orgChart1"/>
    <dgm:cxn modelId="{7CC239F2-BF99-4A62-B321-9FECBE665BE3}" type="presParOf" srcId="{09627472-097F-4485-AA41-B04A886E0125}" destId="{9D7B2FE2-FA17-49B8-B965-A571DF390AFE}" srcOrd="1" destOrd="0" presId="urn:microsoft.com/office/officeart/2005/8/layout/orgChart1"/>
    <dgm:cxn modelId="{870D736B-8AA5-44B1-8409-F3FB4CC7B9E0}" type="presParOf" srcId="{9D7B2FE2-FA17-49B8-B965-A571DF390AFE}" destId="{740DAF1E-70C8-4EBE-A0A7-2007EEADD9C2}" srcOrd="0" destOrd="0" presId="urn:microsoft.com/office/officeart/2005/8/layout/orgChart1"/>
    <dgm:cxn modelId="{2BE09780-D65E-4A2F-849A-FC6A583DBA0D}" type="presParOf" srcId="{9D7B2FE2-FA17-49B8-B965-A571DF390AFE}" destId="{2D30D9F8-6D12-4B07-B385-78E9F31B55C0}" srcOrd="1" destOrd="0" presId="urn:microsoft.com/office/officeart/2005/8/layout/orgChart1"/>
    <dgm:cxn modelId="{3CE56489-CCEB-4E3B-BDCB-F231FABE9685}" type="presParOf" srcId="{2D30D9F8-6D12-4B07-B385-78E9F31B55C0}" destId="{CDE7630D-6368-4F35-8CE8-A82CBFA45C35}" srcOrd="0" destOrd="0" presId="urn:microsoft.com/office/officeart/2005/8/layout/orgChart1"/>
    <dgm:cxn modelId="{9CD47EC1-AD16-40A4-A2BD-CE960C8669EC}" type="presParOf" srcId="{CDE7630D-6368-4F35-8CE8-A82CBFA45C35}" destId="{6E342A9D-A435-439F-BFC6-9DA2AA115C1E}" srcOrd="0" destOrd="0" presId="urn:microsoft.com/office/officeart/2005/8/layout/orgChart1"/>
    <dgm:cxn modelId="{860FE29D-65F2-4286-878A-C85B2CD19BC9}" type="presParOf" srcId="{CDE7630D-6368-4F35-8CE8-A82CBFA45C35}" destId="{52919B6D-7E4A-4AAC-AB58-07A223473B52}" srcOrd="1" destOrd="0" presId="urn:microsoft.com/office/officeart/2005/8/layout/orgChart1"/>
    <dgm:cxn modelId="{2CF8335A-E81C-4EEE-B0AB-5B17B6D923B5}" type="presParOf" srcId="{2D30D9F8-6D12-4B07-B385-78E9F31B55C0}" destId="{1FF11A4A-7DA1-40F8-A654-AC3B756B4B71}" srcOrd="1" destOrd="0" presId="urn:microsoft.com/office/officeart/2005/8/layout/orgChart1"/>
    <dgm:cxn modelId="{E591C24A-E37D-4240-9019-E94889281072}" type="presParOf" srcId="{2D30D9F8-6D12-4B07-B385-78E9F31B55C0}" destId="{6128CBF7-A8D3-4D2D-AA0C-7A6B0B605A75}" srcOrd="2" destOrd="0" presId="urn:microsoft.com/office/officeart/2005/8/layout/orgChart1"/>
    <dgm:cxn modelId="{0ED44D6C-F48F-4242-AB37-9102B3A1EAEF}" type="presParOf" srcId="{09627472-097F-4485-AA41-B04A886E0125}" destId="{5C90B46B-DD02-4130-A881-0733D668BD53}" srcOrd="2" destOrd="0" presId="urn:microsoft.com/office/officeart/2005/8/layout/orgChart1"/>
    <dgm:cxn modelId="{93DC5C99-32AB-41D1-B47B-D5D9DC031961}" type="presParOf" srcId="{61A15B67-F289-438A-9D4B-DE8C196C8D55}" destId="{85F1A5F2-D833-4009-9067-CCFCA959270F}" srcOrd="2" destOrd="0" presId="urn:microsoft.com/office/officeart/2005/8/layout/orgChart1"/>
    <dgm:cxn modelId="{C096FA0A-6DFA-4840-B1EE-5E4EDBBA2A10}" type="presParOf" srcId="{AB9575DD-5EE2-41CC-A640-F8DC847ED177}" destId="{2FC50349-32F0-47C6-8D64-6E3A8E5927A4}" srcOrd="2" destOrd="0" presId="urn:microsoft.com/office/officeart/2005/8/layout/orgChart1"/>
    <dgm:cxn modelId="{143D927B-A973-4156-AAAC-56C23000FCC1}" type="presParOf" srcId="{12D491D4-81B1-402A-B005-DF5069246E5D}" destId="{6123A057-3E36-41E9-8661-DCA735577144}" srcOrd="2" destOrd="0" presId="urn:microsoft.com/office/officeart/2005/8/layout/orgChart1"/>
    <dgm:cxn modelId="{9F6DA8D5-BFA5-460E-AAFB-0657C5E0A4EE}" type="presParOf" srcId="{12D491D4-81B1-402A-B005-DF5069246E5D}" destId="{EAF21607-95A0-4B2D-B18E-50DE7000D0EC}" srcOrd="3" destOrd="0" presId="urn:microsoft.com/office/officeart/2005/8/layout/orgChart1"/>
    <dgm:cxn modelId="{639E9AFA-7F8A-4E34-AF0A-6991701A574A}" type="presParOf" srcId="{EAF21607-95A0-4B2D-B18E-50DE7000D0EC}" destId="{2F7B20BD-5625-457D-AA27-062F071E21A7}" srcOrd="0" destOrd="0" presId="urn:microsoft.com/office/officeart/2005/8/layout/orgChart1"/>
    <dgm:cxn modelId="{ECD421D1-926C-4B6C-91DE-B7C31DD25B58}" type="presParOf" srcId="{2F7B20BD-5625-457D-AA27-062F071E21A7}" destId="{FEA13432-800E-4199-84B4-AD0F618DAAC4}" srcOrd="0" destOrd="0" presId="urn:microsoft.com/office/officeart/2005/8/layout/orgChart1"/>
    <dgm:cxn modelId="{44131C2C-6201-4CE0-8E45-0133F76F318E}" type="presParOf" srcId="{2F7B20BD-5625-457D-AA27-062F071E21A7}" destId="{C5548CCE-1323-402D-9A92-6BD7C7E6A4CA}" srcOrd="1" destOrd="0" presId="urn:microsoft.com/office/officeart/2005/8/layout/orgChart1"/>
    <dgm:cxn modelId="{5B036D5E-8E42-47DC-A1A0-67F9A12656E4}" type="presParOf" srcId="{EAF21607-95A0-4B2D-B18E-50DE7000D0EC}" destId="{FFF406F1-3BC9-4F74-92A9-7163E7E48374}" srcOrd="1" destOrd="0" presId="urn:microsoft.com/office/officeart/2005/8/layout/orgChart1"/>
    <dgm:cxn modelId="{2E2BC5EC-AA5E-4F2D-8B20-1819ED058259}" type="presParOf" srcId="{FFF406F1-3BC9-4F74-92A9-7163E7E48374}" destId="{7417ACE8-5173-4849-A748-FA9C86F0AAC2}" srcOrd="0" destOrd="0" presId="urn:microsoft.com/office/officeart/2005/8/layout/orgChart1"/>
    <dgm:cxn modelId="{0F4B01D9-7B93-47FE-8E6F-A8E4017C6EE9}" type="presParOf" srcId="{FFF406F1-3BC9-4F74-92A9-7163E7E48374}" destId="{6A4C2239-0220-4D21-A294-6E7E586CD790}" srcOrd="1" destOrd="0" presId="urn:microsoft.com/office/officeart/2005/8/layout/orgChart1"/>
    <dgm:cxn modelId="{FE16841A-A861-4EEB-91BB-58AFE8661386}" type="presParOf" srcId="{6A4C2239-0220-4D21-A294-6E7E586CD790}" destId="{159A357E-6D33-4B3A-B976-9C0DD9E15679}" srcOrd="0" destOrd="0" presId="urn:microsoft.com/office/officeart/2005/8/layout/orgChart1"/>
    <dgm:cxn modelId="{6D6FA0CC-477B-4082-BC37-BF908718DE2D}" type="presParOf" srcId="{159A357E-6D33-4B3A-B976-9C0DD9E15679}" destId="{CC6AC018-FAA0-40BF-A8F5-94D8EA94FCBB}" srcOrd="0" destOrd="0" presId="urn:microsoft.com/office/officeart/2005/8/layout/orgChart1"/>
    <dgm:cxn modelId="{7395B716-4564-4107-BD82-BD6D867FD0CF}" type="presParOf" srcId="{159A357E-6D33-4B3A-B976-9C0DD9E15679}" destId="{55B61814-899B-4455-AE10-C3BBC1CF8C57}" srcOrd="1" destOrd="0" presId="urn:microsoft.com/office/officeart/2005/8/layout/orgChart1"/>
    <dgm:cxn modelId="{BC9A1155-B857-4ABE-A8CD-FAC133EBB1F3}" type="presParOf" srcId="{6A4C2239-0220-4D21-A294-6E7E586CD790}" destId="{04C261BC-AF2C-48BA-BA0D-196623F3C3E8}" srcOrd="1" destOrd="0" presId="urn:microsoft.com/office/officeart/2005/8/layout/orgChart1"/>
    <dgm:cxn modelId="{0CBE18BF-C295-4849-8C9C-1ED11A9860C9}" type="presParOf" srcId="{04C261BC-AF2C-48BA-BA0D-196623F3C3E8}" destId="{CEA2E97E-25EB-45AF-AB87-970D880442ED}" srcOrd="0" destOrd="0" presId="urn:microsoft.com/office/officeart/2005/8/layout/orgChart1"/>
    <dgm:cxn modelId="{4E72FFEB-0F92-498B-9092-73ECE13E0DFC}" type="presParOf" srcId="{04C261BC-AF2C-48BA-BA0D-196623F3C3E8}" destId="{25BAFC23-857F-4EBD-97E0-6CB089F8E2F8}" srcOrd="1" destOrd="0" presId="urn:microsoft.com/office/officeart/2005/8/layout/orgChart1"/>
    <dgm:cxn modelId="{7067C56F-C043-4D10-ADEE-D42F89E72EC8}" type="presParOf" srcId="{25BAFC23-857F-4EBD-97E0-6CB089F8E2F8}" destId="{7A4D4831-B8F6-47B6-AEF8-57D89CC2A459}" srcOrd="0" destOrd="0" presId="urn:microsoft.com/office/officeart/2005/8/layout/orgChart1"/>
    <dgm:cxn modelId="{C137D02B-9597-40FD-94F4-B8F7B8B8F7B6}" type="presParOf" srcId="{7A4D4831-B8F6-47B6-AEF8-57D89CC2A459}" destId="{04BCB338-337F-401A-899B-818701BA2DF0}" srcOrd="0" destOrd="0" presId="urn:microsoft.com/office/officeart/2005/8/layout/orgChart1"/>
    <dgm:cxn modelId="{75BD1135-2981-4A62-AB16-369A5556AF94}" type="presParOf" srcId="{7A4D4831-B8F6-47B6-AEF8-57D89CC2A459}" destId="{43EDB81D-B2DB-41F6-A7E4-B80393E9E122}" srcOrd="1" destOrd="0" presId="urn:microsoft.com/office/officeart/2005/8/layout/orgChart1"/>
    <dgm:cxn modelId="{306FF03D-DED8-49C9-BDE0-857626975F1C}" type="presParOf" srcId="{25BAFC23-857F-4EBD-97E0-6CB089F8E2F8}" destId="{CE1A6829-24AA-4D6B-ABE7-5E05E3EA6FE1}" srcOrd="1" destOrd="0" presId="urn:microsoft.com/office/officeart/2005/8/layout/orgChart1"/>
    <dgm:cxn modelId="{90D3377D-C62E-4982-856A-DA0F0B026F71}" type="presParOf" srcId="{CE1A6829-24AA-4D6B-ABE7-5E05E3EA6FE1}" destId="{018C12AF-1478-44C5-9107-2F85634A71FC}" srcOrd="0" destOrd="0" presId="urn:microsoft.com/office/officeart/2005/8/layout/orgChart1"/>
    <dgm:cxn modelId="{C24EEF9E-4BE9-4675-8F8D-19C0B1E0B505}" type="presParOf" srcId="{CE1A6829-24AA-4D6B-ABE7-5E05E3EA6FE1}" destId="{C2846591-42CD-4176-A96A-FDBDEFD343F9}" srcOrd="1" destOrd="0" presId="urn:microsoft.com/office/officeart/2005/8/layout/orgChart1"/>
    <dgm:cxn modelId="{A2B5920C-AC70-4326-9763-DA20F414F048}" type="presParOf" srcId="{C2846591-42CD-4176-A96A-FDBDEFD343F9}" destId="{4BE6615B-3482-408B-839E-A86ECA48665A}" srcOrd="0" destOrd="0" presId="urn:microsoft.com/office/officeart/2005/8/layout/orgChart1"/>
    <dgm:cxn modelId="{26813CD1-EE91-4928-A5E1-7625D7E3CB31}" type="presParOf" srcId="{4BE6615B-3482-408B-839E-A86ECA48665A}" destId="{4B810FD5-C8F8-4CBC-ADB6-EE5DE33FF930}" srcOrd="0" destOrd="0" presId="urn:microsoft.com/office/officeart/2005/8/layout/orgChart1"/>
    <dgm:cxn modelId="{6F6E0A12-5252-41EE-8C85-86DD7D0E0680}" type="presParOf" srcId="{4BE6615B-3482-408B-839E-A86ECA48665A}" destId="{FA3E6860-94FD-4891-B209-4328575AAB48}" srcOrd="1" destOrd="0" presId="urn:microsoft.com/office/officeart/2005/8/layout/orgChart1"/>
    <dgm:cxn modelId="{499AD99E-A719-4D6B-96CC-BADA37ACFDA8}" type="presParOf" srcId="{C2846591-42CD-4176-A96A-FDBDEFD343F9}" destId="{00C22EDD-D167-4437-B710-7709EC3F6EF9}" srcOrd="1" destOrd="0" presId="urn:microsoft.com/office/officeart/2005/8/layout/orgChart1"/>
    <dgm:cxn modelId="{10044FB8-73A4-4499-AA68-CB0497719524}" type="presParOf" srcId="{00C22EDD-D167-4437-B710-7709EC3F6EF9}" destId="{F9B1CF40-7582-411B-B60F-E6E116E1603E}" srcOrd="0" destOrd="0" presId="urn:microsoft.com/office/officeart/2005/8/layout/orgChart1"/>
    <dgm:cxn modelId="{20AD077D-BBB2-4C33-8379-FB5B5FA870C1}" type="presParOf" srcId="{00C22EDD-D167-4437-B710-7709EC3F6EF9}" destId="{354484B2-0804-4220-BD08-7634EF0C60D8}" srcOrd="1" destOrd="0" presId="urn:microsoft.com/office/officeart/2005/8/layout/orgChart1"/>
    <dgm:cxn modelId="{FE19A2B7-0C45-4F33-94FE-F5DE4A29F738}" type="presParOf" srcId="{354484B2-0804-4220-BD08-7634EF0C60D8}" destId="{F0A5A7A2-6497-4F4B-806D-3BD330278CF6}" srcOrd="0" destOrd="0" presId="urn:microsoft.com/office/officeart/2005/8/layout/orgChart1"/>
    <dgm:cxn modelId="{B35AED38-4FFA-4E39-81E2-3525FFE9B770}" type="presParOf" srcId="{F0A5A7A2-6497-4F4B-806D-3BD330278CF6}" destId="{24E955CF-E29A-4DE1-8F86-83E268A2B9EF}" srcOrd="0" destOrd="0" presId="urn:microsoft.com/office/officeart/2005/8/layout/orgChart1"/>
    <dgm:cxn modelId="{26DD024B-0B87-472D-ACD6-6F0854B7AC8B}" type="presParOf" srcId="{F0A5A7A2-6497-4F4B-806D-3BD330278CF6}" destId="{A130C645-8EDA-4E6B-A9AD-458728CC650B}" srcOrd="1" destOrd="0" presId="urn:microsoft.com/office/officeart/2005/8/layout/orgChart1"/>
    <dgm:cxn modelId="{4FFA2181-7153-475D-88A4-2626A07E058E}" type="presParOf" srcId="{354484B2-0804-4220-BD08-7634EF0C60D8}" destId="{3796794F-E1E2-42D9-B2AB-6F727544A67D}" srcOrd="1" destOrd="0" presId="urn:microsoft.com/office/officeart/2005/8/layout/orgChart1"/>
    <dgm:cxn modelId="{2D718172-EC55-4EF2-9E65-143B3E32F561}" type="presParOf" srcId="{354484B2-0804-4220-BD08-7634EF0C60D8}" destId="{D598791F-5AC6-4E28-9120-302940177659}" srcOrd="2" destOrd="0" presId="urn:microsoft.com/office/officeart/2005/8/layout/orgChart1"/>
    <dgm:cxn modelId="{B244302C-1061-4FB5-B638-1D7AAAD838CF}" type="presParOf" srcId="{C2846591-42CD-4176-A96A-FDBDEFD343F9}" destId="{12B9A6A0-1E01-4033-A8DA-FD9DC8B4875B}" srcOrd="2" destOrd="0" presId="urn:microsoft.com/office/officeart/2005/8/layout/orgChart1"/>
    <dgm:cxn modelId="{AFFDB887-77E3-477D-8A2F-A099D1B8D647}" type="presParOf" srcId="{25BAFC23-857F-4EBD-97E0-6CB089F8E2F8}" destId="{0B2BCBA5-2C6E-49BA-A0DF-B487A8EEC34C}" srcOrd="2" destOrd="0" presId="urn:microsoft.com/office/officeart/2005/8/layout/orgChart1"/>
    <dgm:cxn modelId="{49AE795C-178F-4E62-924F-D9778EB35FF2}" type="presParOf" srcId="{6A4C2239-0220-4D21-A294-6E7E586CD790}" destId="{85EF0DEE-C143-40A2-9BD6-7B47C43C23B5}" srcOrd="2" destOrd="0" presId="urn:microsoft.com/office/officeart/2005/8/layout/orgChart1"/>
    <dgm:cxn modelId="{1FE598E8-C110-4B3F-8D0F-F99390777433}" type="presParOf" srcId="{EAF21607-95A0-4B2D-B18E-50DE7000D0EC}" destId="{5A0EE1A5-683A-4905-9938-2DD19342B737}" srcOrd="2" destOrd="0" presId="urn:microsoft.com/office/officeart/2005/8/layout/orgChart1"/>
    <dgm:cxn modelId="{F41C60A8-C7C9-48FE-BEF2-77BA842F9B15}" type="presParOf" srcId="{12D491D4-81B1-402A-B005-DF5069246E5D}" destId="{6064B9F4-E3C5-4F8F-91C6-A4B5A49ABB81}" srcOrd="4" destOrd="0" presId="urn:microsoft.com/office/officeart/2005/8/layout/orgChart1"/>
    <dgm:cxn modelId="{510850DF-A6E9-4A58-81AD-DB3FF25EA3BB}" type="presParOf" srcId="{12D491D4-81B1-402A-B005-DF5069246E5D}" destId="{FA27B593-DE8E-412C-A550-6EFE9A465DA1}" srcOrd="5" destOrd="0" presId="urn:microsoft.com/office/officeart/2005/8/layout/orgChart1"/>
    <dgm:cxn modelId="{CC870A0A-7465-427C-BB6A-6DFF81D8BEA8}" type="presParOf" srcId="{FA27B593-DE8E-412C-A550-6EFE9A465DA1}" destId="{AA4AC583-38C6-4799-81B7-A04C305871E1}" srcOrd="0" destOrd="0" presId="urn:microsoft.com/office/officeart/2005/8/layout/orgChart1"/>
    <dgm:cxn modelId="{6C98435A-616A-4F85-B01B-390242611062}" type="presParOf" srcId="{AA4AC583-38C6-4799-81B7-A04C305871E1}" destId="{867E8C00-F74D-4D19-BCF3-A0D793F7C168}" srcOrd="0" destOrd="0" presId="urn:microsoft.com/office/officeart/2005/8/layout/orgChart1"/>
    <dgm:cxn modelId="{E444E4E7-D862-4D42-863A-DF671C32FB53}" type="presParOf" srcId="{AA4AC583-38C6-4799-81B7-A04C305871E1}" destId="{D54CADCB-C75B-489D-8C65-4F101E397097}" srcOrd="1" destOrd="0" presId="urn:microsoft.com/office/officeart/2005/8/layout/orgChart1"/>
    <dgm:cxn modelId="{9B4FC75D-09C6-47B7-B789-DFED9583883B}" type="presParOf" srcId="{FA27B593-DE8E-412C-A550-6EFE9A465DA1}" destId="{310B059A-8E3E-4E64-83A8-4109EA558589}" srcOrd="1" destOrd="0" presId="urn:microsoft.com/office/officeart/2005/8/layout/orgChart1"/>
    <dgm:cxn modelId="{DDF72382-11B3-4761-AA2F-E3C26E4E8512}" type="presParOf" srcId="{310B059A-8E3E-4E64-83A8-4109EA558589}" destId="{DB255739-CEE3-4D9C-B648-37B42BBFCEF4}" srcOrd="0" destOrd="0" presId="urn:microsoft.com/office/officeart/2005/8/layout/orgChart1"/>
    <dgm:cxn modelId="{28A5C504-5753-461E-BEB1-3E7B305CAEC3}" type="presParOf" srcId="{310B059A-8E3E-4E64-83A8-4109EA558589}" destId="{2DBC08DF-0865-4D66-B5F1-8B45C3B15E4B}" srcOrd="1" destOrd="0" presId="urn:microsoft.com/office/officeart/2005/8/layout/orgChart1"/>
    <dgm:cxn modelId="{D96ED8AD-29AF-4B86-AF80-89AE827DE981}" type="presParOf" srcId="{2DBC08DF-0865-4D66-B5F1-8B45C3B15E4B}" destId="{A1EC064C-3794-4E14-80C0-F695B3870F52}" srcOrd="0" destOrd="0" presId="urn:microsoft.com/office/officeart/2005/8/layout/orgChart1"/>
    <dgm:cxn modelId="{58189740-42F0-44A1-8E3B-58890A71AD61}" type="presParOf" srcId="{A1EC064C-3794-4E14-80C0-F695B3870F52}" destId="{7B66BA6F-8C85-459E-ACFA-24A5897A60DD}" srcOrd="0" destOrd="0" presId="urn:microsoft.com/office/officeart/2005/8/layout/orgChart1"/>
    <dgm:cxn modelId="{9318972C-9335-4449-BBC9-9D88BFC811BB}" type="presParOf" srcId="{A1EC064C-3794-4E14-80C0-F695B3870F52}" destId="{2AFB3503-DA40-4ED7-88BD-395D210EDA27}" srcOrd="1" destOrd="0" presId="urn:microsoft.com/office/officeart/2005/8/layout/orgChart1"/>
    <dgm:cxn modelId="{86E8CBDF-734D-4039-806C-6C0DE69A1FCD}" type="presParOf" srcId="{2DBC08DF-0865-4D66-B5F1-8B45C3B15E4B}" destId="{CCE4D897-7D48-47C2-81BD-C41545612F1A}" srcOrd="1" destOrd="0" presId="urn:microsoft.com/office/officeart/2005/8/layout/orgChart1"/>
    <dgm:cxn modelId="{1EDC8A75-4DB8-4B10-B228-97BA5B6F052C}" type="presParOf" srcId="{CCE4D897-7D48-47C2-81BD-C41545612F1A}" destId="{9953D220-C463-4FB7-B98B-77EB9A0DEFB8}" srcOrd="0" destOrd="0" presId="urn:microsoft.com/office/officeart/2005/8/layout/orgChart1"/>
    <dgm:cxn modelId="{A9801671-D754-43FA-B4A1-4732EF78C98B}" type="presParOf" srcId="{CCE4D897-7D48-47C2-81BD-C41545612F1A}" destId="{8FAE1359-53F3-4FED-80A4-C003763C0707}" srcOrd="1" destOrd="0" presId="urn:microsoft.com/office/officeart/2005/8/layout/orgChart1"/>
    <dgm:cxn modelId="{27D2F3E4-1C6D-4A71-B730-D7004C967C2E}" type="presParOf" srcId="{8FAE1359-53F3-4FED-80A4-C003763C0707}" destId="{EA53ECF3-BBDC-4EC7-84E7-CDF0C99498B1}" srcOrd="0" destOrd="0" presId="urn:microsoft.com/office/officeart/2005/8/layout/orgChart1"/>
    <dgm:cxn modelId="{845C671B-0809-42A4-9C66-DB0649BBD25D}" type="presParOf" srcId="{EA53ECF3-BBDC-4EC7-84E7-CDF0C99498B1}" destId="{8A593C33-43D7-4FDA-8018-76EEAD89C6D9}" srcOrd="0" destOrd="0" presId="urn:microsoft.com/office/officeart/2005/8/layout/orgChart1"/>
    <dgm:cxn modelId="{0BB2E872-4EB3-453C-94ED-49E400CAC350}" type="presParOf" srcId="{EA53ECF3-BBDC-4EC7-84E7-CDF0C99498B1}" destId="{3C039F7C-4A25-4099-A844-DDB8FD83851F}" srcOrd="1" destOrd="0" presId="urn:microsoft.com/office/officeart/2005/8/layout/orgChart1"/>
    <dgm:cxn modelId="{AA6AB282-4AEE-4E10-B474-D2CEC7216296}" type="presParOf" srcId="{8FAE1359-53F3-4FED-80A4-C003763C0707}" destId="{C7017723-1DBA-4808-900D-087EC81C680E}" srcOrd="1" destOrd="0" presId="urn:microsoft.com/office/officeart/2005/8/layout/orgChart1"/>
    <dgm:cxn modelId="{6A2ACECE-45D2-4870-AD4D-95CFE2B78943}" type="presParOf" srcId="{8FAE1359-53F3-4FED-80A4-C003763C0707}" destId="{7D23200C-9F63-4B00-9B88-5200056F80B3}" srcOrd="2" destOrd="0" presId="urn:microsoft.com/office/officeart/2005/8/layout/orgChart1"/>
    <dgm:cxn modelId="{FE86C52D-EB26-46D8-8552-2FDABF28038C}" type="presParOf" srcId="{2DBC08DF-0865-4D66-B5F1-8B45C3B15E4B}" destId="{6AE7A742-A684-4E9C-A361-9B1836FFC11D}" srcOrd="2" destOrd="0" presId="urn:microsoft.com/office/officeart/2005/8/layout/orgChart1"/>
    <dgm:cxn modelId="{378593B9-A048-47A1-BD19-E1CA35323679}" type="presParOf" srcId="{310B059A-8E3E-4E64-83A8-4109EA558589}" destId="{8990A94B-B024-44CA-8264-646E2A13F87D}" srcOrd="2" destOrd="0" presId="urn:microsoft.com/office/officeart/2005/8/layout/orgChart1"/>
    <dgm:cxn modelId="{D9B3E17D-B63D-4642-8009-4F9A573B0670}" type="presParOf" srcId="{310B059A-8E3E-4E64-83A8-4109EA558589}" destId="{208B50BF-6E39-4301-9126-0BC05D851B1E}" srcOrd="3" destOrd="0" presId="urn:microsoft.com/office/officeart/2005/8/layout/orgChart1"/>
    <dgm:cxn modelId="{F0CF3BEE-F146-4E00-AAAD-471DA1271795}" type="presParOf" srcId="{208B50BF-6E39-4301-9126-0BC05D851B1E}" destId="{B2E786E1-0C1E-4976-94AC-21C7F8B1B84D}" srcOrd="0" destOrd="0" presId="urn:microsoft.com/office/officeart/2005/8/layout/orgChart1"/>
    <dgm:cxn modelId="{82BEDB67-ABCB-4AF9-B86A-CFC481F6FA95}" type="presParOf" srcId="{B2E786E1-0C1E-4976-94AC-21C7F8B1B84D}" destId="{1CFA214E-4C22-49DA-B22E-9BC06F24225E}" srcOrd="0" destOrd="0" presId="urn:microsoft.com/office/officeart/2005/8/layout/orgChart1"/>
    <dgm:cxn modelId="{3CD59ADC-73D3-47AA-8EC2-2F76DFD85ED1}" type="presParOf" srcId="{B2E786E1-0C1E-4976-94AC-21C7F8B1B84D}" destId="{9A5358AC-8EAF-4D3D-A989-1EC6583C276A}" srcOrd="1" destOrd="0" presId="urn:microsoft.com/office/officeart/2005/8/layout/orgChart1"/>
    <dgm:cxn modelId="{60D949A2-C81E-4093-B721-9F332128B747}" type="presParOf" srcId="{208B50BF-6E39-4301-9126-0BC05D851B1E}" destId="{12171D95-953B-4F9B-8AA0-FBBD82D85ADE}" srcOrd="1" destOrd="0" presId="urn:microsoft.com/office/officeart/2005/8/layout/orgChart1"/>
    <dgm:cxn modelId="{D0499A19-EA92-403A-A600-3085A7E13170}" type="presParOf" srcId="{12171D95-953B-4F9B-8AA0-FBBD82D85ADE}" destId="{DEE43DE5-AB31-4202-AE6F-78ED23B356DC}" srcOrd="0" destOrd="0" presId="urn:microsoft.com/office/officeart/2005/8/layout/orgChart1"/>
    <dgm:cxn modelId="{D4C3D754-0BA9-4332-91A8-5F46919446BF}" type="presParOf" srcId="{12171D95-953B-4F9B-8AA0-FBBD82D85ADE}" destId="{1FA3C921-3BEA-4893-83F6-A17B05713A4E}" srcOrd="1" destOrd="0" presId="urn:microsoft.com/office/officeart/2005/8/layout/orgChart1"/>
    <dgm:cxn modelId="{0114B72A-5A0B-4E58-98FE-F1F2CEF37431}" type="presParOf" srcId="{1FA3C921-3BEA-4893-83F6-A17B05713A4E}" destId="{45B9AE5D-5633-43DD-ACC5-E0AD617D95DA}" srcOrd="0" destOrd="0" presId="urn:microsoft.com/office/officeart/2005/8/layout/orgChart1"/>
    <dgm:cxn modelId="{928C44D2-49AD-46A3-9299-61E6637E4C71}" type="presParOf" srcId="{45B9AE5D-5633-43DD-ACC5-E0AD617D95DA}" destId="{3322AF5F-38B0-4E5F-95B8-8AB4FBC31DAC}" srcOrd="0" destOrd="0" presId="urn:microsoft.com/office/officeart/2005/8/layout/orgChart1"/>
    <dgm:cxn modelId="{F4FF9F15-E75D-4DEC-8036-4FFB15A8087F}" type="presParOf" srcId="{45B9AE5D-5633-43DD-ACC5-E0AD617D95DA}" destId="{48393200-4359-495C-87B5-5E9EC8F7E234}" srcOrd="1" destOrd="0" presId="urn:microsoft.com/office/officeart/2005/8/layout/orgChart1"/>
    <dgm:cxn modelId="{B5289EC6-6ED9-4B1D-8E3A-42EB5B6F42CD}" type="presParOf" srcId="{1FA3C921-3BEA-4893-83F6-A17B05713A4E}" destId="{7D28DCE4-390A-4F98-81B6-49C8D9E0BA28}" srcOrd="1" destOrd="0" presId="urn:microsoft.com/office/officeart/2005/8/layout/orgChart1"/>
    <dgm:cxn modelId="{00CB0473-1AD3-4BCE-9792-51657911CD78}" type="presParOf" srcId="{7D28DCE4-390A-4F98-81B6-49C8D9E0BA28}" destId="{C6B2C081-FD31-4ED4-899B-262C8432E376}" srcOrd="0" destOrd="0" presId="urn:microsoft.com/office/officeart/2005/8/layout/orgChart1"/>
    <dgm:cxn modelId="{BD140385-55BA-4716-8A81-8017D215EBBB}" type="presParOf" srcId="{7D28DCE4-390A-4F98-81B6-49C8D9E0BA28}" destId="{A90902F9-20CC-4856-92A0-13B79FECCEDA}" srcOrd="1" destOrd="0" presId="urn:microsoft.com/office/officeart/2005/8/layout/orgChart1"/>
    <dgm:cxn modelId="{B607D9FB-3C55-4A78-B5B3-ACCEB632B1CC}" type="presParOf" srcId="{A90902F9-20CC-4856-92A0-13B79FECCEDA}" destId="{AF3DAF63-ED66-4AD9-AB00-8C96084293A2}" srcOrd="0" destOrd="0" presId="urn:microsoft.com/office/officeart/2005/8/layout/orgChart1"/>
    <dgm:cxn modelId="{F5FEEAEF-4EC5-4592-A78F-7653E9C82E99}" type="presParOf" srcId="{AF3DAF63-ED66-4AD9-AB00-8C96084293A2}" destId="{B6562D32-1841-4259-BDF1-8917B13F9E41}" srcOrd="0" destOrd="0" presId="urn:microsoft.com/office/officeart/2005/8/layout/orgChart1"/>
    <dgm:cxn modelId="{B1C4FF8C-DF08-4678-9DC5-4C7DB4F4BA8F}" type="presParOf" srcId="{AF3DAF63-ED66-4AD9-AB00-8C96084293A2}" destId="{A4C2B44E-3AC0-489B-B494-35AF51B8A507}" srcOrd="1" destOrd="0" presId="urn:microsoft.com/office/officeart/2005/8/layout/orgChart1"/>
    <dgm:cxn modelId="{41B545AF-C1ED-41A8-BC73-469C111C81E7}" type="presParOf" srcId="{A90902F9-20CC-4856-92A0-13B79FECCEDA}" destId="{609CACCD-E23B-4F9F-AF87-C34D74BAA6F6}" srcOrd="1" destOrd="0" presId="urn:microsoft.com/office/officeart/2005/8/layout/orgChart1"/>
    <dgm:cxn modelId="{4F56539D-18D9-44AF-B156-0E0441CCC1F8}" type="presParOf" srcId="{609CACCD-E23B-4F9F-AF87-C34D74BAA6F6}" destId="{8813E0DF-1A15-4321-8725-4D49712C10CE}" srcOrd="0" destOrd="0" presId="urn:microsoft.com/office/officeart/2005/8/layout/orgChart1"/>
    <dgm:cxn modelId="{4085128E-5712-4BFC-89E7-E8CD451E2AAA}" type="presParOf" srcId="{609CACCD-E23B-4F9F-AF87-C34D74BAA6F6}" destId="{C2BAFEDF-8645-4C5B-B6C9-77051A402FEF}" srcOrd="1" destOrd="0" presId="urn:microsoft.com/office/officeart/2005/8/layout/orgChart1"/>
    <dgm:cxn modelId="{B26F2B0D-F7C6-4E86-8169-52A600E57550}" type="presParOf" srcId="{C2BAFEDF-8645-4C5B-B6C9-77051A402FEF}" destId="{A00C3583-524F-41B0-916C-78DE33F77BB7}" srcOrd="0" destOrd="0" presId="urn:microsoft.com/office/officeart/2005/8/layout/orgChart1"/>
    <dgm:cxn modelId="{FD7C12BF-263B-4EE4-97B7-F9FD1D2AB95D}" type="presParOf" srcId="{A00C3583-524F-41B0-916C-78DE33F77BB7}" destId="{24408542-F3CF-4830-BBDE-7962C095A992}" srcOrd="0" destOrd="0" presId="urn:microsoft.com/office/officeart/2005/8/layout/orgChart1"/>
    <dgm:cxn modelId="{8AAAC34D-3B47-44E4-947A-56959DD2C796}" type="presParOf" srcId="{A00C3583-524F-41B0-916C-78DE33F77BB7}" destId="{FEA1D279-7E71-43B1-9D63-2BA6F9B28655}" srcOrd="1" destOrd="0" presId="urn:microsoft.com/office/officeart/2005/8/layout/orgChart1"/>
    <dgm:cxn modelId="{1D7F8A44-40CD-4650-AD1E-603BA9D742C9}" type="presParOf" srcId="{C2BAFEDF-8645-4C5B-B6C9-77051A402FEF}" destId="{1EA07623-0257-4C96-A957-EE7A6002A643}" srcOrd="1" destOrd="0" presId="urn:microsoft.com/office/officeart/2005/8/layout/orgChart1"/>
    <dgm:cxn modelId="{2C4C1EEB-0C17-41FC-89A9-D9B6DADE8EE9}" type="presParOf" srcId="{C2BAFEDF-8645-4C5B-B6C9-77051A402FEF}" destId="{1A796D7B-F620-4C63-8950-BA34A6A248D3}" srcOrd="2" destOrd="0" presId="urn:microsoft.com/office/officeart/2005/8/layout/orgChart1"/>
    <dgm:cxn modelId="{8D52B26A-A7E8-4753-A5F6-B87E5FEA1D83}" type="presParOf" srcId="{A90902F9-20CC-4856-92A0-13B79FECCEDA}" destId="{6E4CB5E3-8789-4415-88FB-4C6D48AFFBEE}" srcOrd="2" destOrd="0" presId="urn:microsoft.com/office/officeart/2005/8/layout/orgChart1"/>
    <dgm:cxn modelId="{78D61671-B96F-4FC7-A596-DB8E369A53A1}" type="presParOf" srcId="{1FA3C921-3BEA-4893-83F6-A17B05713A4E}" destId="{90AC2697-9E49-4FF6-B396-8707E4EEE546}" srcOrd="2" destOrd="0" presId="urn:microsoft.com/office/officeart/2005/8/layout/orgChart1"/>
    <dgm:cxn modelId="{1BDAB8E4-B02E-4FEF-9482-A2705E1A2867}" type="presParOf" srcId="{208B50BF-6E39-4301-9126-0BC05D851B1E}" destId="{2BD87941-CF8A-48C2-ACCF-87D24C1F3AE6}" srcOrd="2" destOrd="0" presId="urn:microsoft.com/office/officeart/2005/8/layout/orgChart1"/>
    <dgm:cxn modelId="{208FCB68-418B-42AE-9780-D6F6A07E46DD}" type="presParOf" srcId="{310B059A-8E3E-4E64-83A8-4109EA558589}" destId="{D189638F-6F27-4A59-B7E4-E01A520DD8DE}" srcOrd="4" destOrd="0" presId="urn:microsoft.com/office/officeart/2005/8/layout/orgChart1"/>
    <dgm:cxn modelId="{672FB268-CB81-41A5-83E4-0E5D4403CB91}" type="presParOf" srcId="{310B059A-8E3E-4E64-83A8-4109EA558589}" destId="{652DB91E-A431-48D4-BC52-1CC250476F2A}" srcOrd="5" destOrd="0" presId="urn:microsoft.com/office/officeart/2005/8/layout/orgChart1"/>
    <dgm:cxn modelId="{01A143AE-7B19-4D56-87B5-AEB1F95D5A4B}" type="presParOf" srcId="{652DB91E-A431-48D4-BC52-1CC250476F2A}" destId="{520C6FC7-E20E-4640-8C14-ABC89641D41B}" srcOrd="0" destOrd="0" presId="urn:microsoft.com/office/officeart/2005/8/layout/orgChart1"/>
    <dgm:cxn modelId="{B89DDB8B-EDDB-4F15-AE31-8E6BD1446AB8}" type="presParOf" srcId="{520C6FC7-E20E-4640-8C14-ABC89641D41B}" destId="{2B6EB9F0-7184-4362-B000-7852C8BAD27F}" srcOrd="0" destOrd="0" presId="urn:microsoft.com/office/officeart/2005/8/layout/orgChart1"/>
    <dgm:cxn modelId="{946D7D89-6249-459C-AC0C-83B717C4E2A8}" type="presParOf" srcId="{520C6FC7-E20E-4640-8C14-ABC89641D41B}" destId="{529D470F-2DE4-4D2B-A408-4CE44C7BD1E2}" srcOrd="1" destOrd="0" presId="urn:microsoft.com/office/officeart/2005/8/layout/orgChart1"/>
    <dgm:cxn modelId="{D7E3FFE3-1046-43FA-9CE5-DEB43DEFC621}" type="presParOf" srcId="{652DB91E-A431-48D4-BC52-1CC250476F2A}" destId="{15DE9576-FAC5-432C-86E7-0E8945CED55C}" srcOrd="1" destOrd="0" presId="urn:microsoft.com/office/officeart/2005/8/layout/orgChart1"/>
    <dgm:cxn modelId="{2967B56B-BE3A-4A76-AC59-0C385A5C21C0}" type="presParOf" srcId="{652DB91E-A431-48D4-BC52-1CC250476F2A}" destId="{C3F9AF74-7311-426D-9CF3-B008B845A1EC}" srcOrd="2" destOrd="0" presId="urn:microsoft.com/office/officeart/2005/8/layout/orgChart1"/>
    <dgm:cxn modelId="{CFB6FE1A-27FB-486C-8CE4-75858ACF1503}" type="presParOf" srcId="{FA27B593-DE8E-412C-A550-6EFE9A465DA1}" destId="{3FFF3BF5-869B-405F-820D-069E0D051FDF}" srcOrd="2" destOrd="0" presId="urn:microsoft.com/office/officeart/2005/8/layout/orgChart1"/>
    <dgm:cxn modelId="{F249A702-45E5-41F6-AF82-629EEEDD64A7}" type="presParOf" srcId="{2D581953-2857-4135-ADF5-7A785525CBDB}" destId="{5F195F97-7FBB-40AB-A7DD-DB114BF9423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57923709-7471-48BC-B5B6-556A287AC89F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0287E16-D90A-4519-808E-650B44D62A2C}">
      <dgm:prSet phldrT="[Texto]" custT="1"/>
      <dgm:spPr/>
      <dgm:t>
        <a:bodyPr/>
        <a:lstStyle/>
        <a:p>
          <a:r>
            <a:rPr lang="es-ES" sz="1200" dirty="0" smtClean="0"/>
            <a:t>Coordinador(a) General de </a:t>
          </a:r>
          <a:r>
            <a:rPr lang="es-ES" sz="1200" dirty="0" smtClean="0"/>
            <a:t>Parques</a:t>
          </a:r>
          <a:endParaRPr lang="es-ES" sz="1200" dirty="0"/>
        </a:p>
      </dgm:t>
    </dgm:pt>
    <dgm:pt modelId="{A78B87FC-B868-4BAF-A695-8351786A0583}" type="parTrans" cxnId="{95E881F8-A8AF-41A6-A74C-3D6E958C5C92}">
      <dgm:prSet/>
      <dgm:spPr/>
      <dgm:t>
        <a:bodyPr/>
        <a:lstStyle/>
        <a:p>
          <a:endParaRPr lang="es-ES" sz="1200"/>
        </a:p>
      </dgm:t>
    </dgm:pt>
    <dgm:pt modelId="{CF2C4718-2735-4A01-A492-1F451CFE4873}" type="sibTrans" cxnId="{95E881F8-A8AF-41A6-A74C-3D6E958C5C92}">
      <dgm:prSet/>
      <dgm:spPr/>
      <dgm:t>
        <a:bodyPr/>
        <a:lstStyle/>
        <a:p>
          <a:endParaRPr lang="es-ES" sz="1200"/>
        </a:p>
      </dgm:t>
    </dgm:pt>
    <dgm:pt modelId="{EFA4D767-A6DE-49C7-A8D1-A90399FA94FC}">
      <dgm:prSet phldrT="[Texto]" custT="1"/>
      <dgm:spPr/>
      <dgm:t>
        <a:bodyPr/>
        <a:lstStyle/>
        <a:p>
          <a:r>
            <a:rPr lang="es-ES" sz="1200" dirty="0" smtClean="0"/>
            <a:t>Auxiliar</a:t>
          </a:r>
          <a:endParaRPr lang="es-ES" sz="1200" dirty="0" smtClean="0"/>
        </a:p>
      </dgm:t>
    </dgm:pt>
    <dgm:pt modelId="{9B5A47B9-ECD5-4318-ACC0-5D500DF8ADF8}" type="parTrans" cxnId="{55338A0C-FF72-46BE-8475-D516B9915B32}">
      <dgm:prSet/>
      <dgm:spPr/>
      <dgm:t>
        <a:bodyPr/>
        <a:lstStyle/>
        <a:p>
          <a:endParaRPr lang="es-ES" sz="1200"/>
        </a:p>
      </dgm:t>
    </dgm:pt>
    <dgm:pt modelId="{0E2E8C27-CFB7-452A-969F-8DF7603EDFEC}" type="sibTrans" cxnId="{55338A0C-FF72-46BE-8475-D516B9915B32}">
      <dgm:prSet/>
      <dgm:spPr/>
      <dgm:t>
        <a:bodyPr/>
        <a:lstStyle/>
        <a:p>
          <a:endParaRPr lang="es-ES" sz="1200"/>
        </a:p>
      </dgm:t>
    </dgm:pt>
    <dgm:pt modelId="{1CDA177D-AA16-4889-83EE-F25F6FA718D6}">
      <dgm:prSet phldrT="[Texto]" custT="1"/>
      <dgm:spPr/>
      <dgm:t>
        <a:bodyPr/>
        <a:lstStyle/>
        <a:p>
          <a:r>
            <a:rPr lang="es-ES" sz="1200" dirty="0" smtClean="0"/>
            <a:t>Supervisor(a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2A6F6430-63AE-4AA1-96A8-7FD203804744}" type="parTrans" cxnId="{4F17163B-6274-4E85-8818-38FE2CD03236}">
      <dgm:prSet/>
      <dgm:spPr/>
      <dgm:t>
        <a:bodyPr/>
        <a:lstStyle/>
        <a:p>
          <a:endParaRPr lang="es-ES" sz="1200"/>
        </a:p>
      </dgm:t>
    </dgm:pt>
    <dgm:pt modelId="{12A0B339-5BC5-4B45-A526-274934BB6CA6}" type="sibTrans" cxnId="{4F17163B-6274-4E85-8818-38FE2CD03236}">
      <dgm:prSet/>
      <dgm:spPr/>
      <dgm:t>
        <a:bodyPr/>
        <a:lstStyle/>
        <a:p>
          <a:endParaRPr lang="es-ES" sz="1200"/>
        </a:p>
      </dgm:t>
    </dgm:pt>
    <dgm:pt modelId="{F0C8AF5C-FF68-4A23-87B2-F70FFC7E8AB9}">
      <dgm:prSet custT="1"/>
      <dgm:spPr/>
      <dgm:t>
        <a:bodyPr/>
        <a:lstStyle/>
        <a:p>
          <a:r>
            <a:rPr lang="es-ES" sz="1200" dirty="0" smtClean="0"/>
            <a:t>Ayudante </a:t>
          </a:r>
          <a:r>
            <a:rPr lang="es-ES" sz="1200" dirty="0" smtClean="0"/>
            <a:t>Área</a:t>
          </a:r>
          <a:endParaRPr lang="es-ES" sz="1200" dirty="0" smtClean="0"/>
        </a:p>
      </dgm:t>
    </dgm:pt>
    <dgm:pt modelId="{A948BCA6-BD6F-4BDE-8FCB-0C0B9E8CB4E1}" type="parTrans" cxnId="{FDC2D458-9FA0-482C-B09C-011F7DD4F73E}">
      <dgm:prSet/>
      <dgm:spPr/>
      <dgm:t>
        <a:bodyPr/>
        <a:lstStyle/>
        <a:p>
          <a:endParaRPr lang="es-ES" sz="1200"/>
        </a:p>
      </dgm:t>
    </dgm:pt>
    <dgm:pt modelId="{B71CFF6D-A2F6-4FAC-AB94-8DCB602F4734}" type="sibTrans" cxnId="{FDC2D458-9FA0-482C-B09C-011F7DD4F73E}">
      <dgm:prSet/>
      <dgm:spPr/>
      <dgm:t>
        <a:bodyPr/>
        <a:lstStyle/>
        <a:p>
          <a:endParaRPr lang="es-ES" sz="1200"/>
        </a:p>
      </dgm:t>
    </dgm:pt>
    <dgm:pt modelId="{653B2A2B-614D-401D-8F64-8D6AD272F239}">
      <dgm:prSet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5" dist="20320" dir="5400000" algn="ctr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dirty="0" smtClean="0"/>
            <a:t>Salvavidas </a:t>
          </a:r>
        </a:p>
        <a:p>
          <a:r>
            <a:rPr lang="es-ES" sz="1200" dirty="0" smtClean="0"/>
            <a:t>Vacante</a:t>
          </a:r>
        </a:p>
      </dgm:t>
    </dgm:pt>
    <dgm:pt modelId="{3244467A-8325-4A7E-9296-CB7CE2E715BF}" type="parTrans" cxnId="{18474BC9-8443-4724-B95D-55F9DEF3B9BF}">
      <dgm:prSet/>
      <dgm:spPr/>
      <dgm:t>
        <a:bodyPr/>
        <a:lstStyle/>
        <a:p>
          <a:endParaRPr lang="es-ES" sz="1200"/>
        </a:p>
      </dgm:t>
    </dgm:pt>
    <dgm:pt modelId="{E904BC6D-42C0-4B77-98EF-7B4FCA42CCBC}" type="sibTrans" cxnId="{18474BC9-8443-4724-B95D-55F9DEF3B9BF}">
      <dgm:prSet/>
      <dgm:spPr/>
      <dgm:t>
        <a:bodyPr/>
        <a:lstStyle/>
        <a:p>
          <a:endParaRPr lang="es-ES" sz="1200"/>
        </a:p>
      </dgm:t>
    </dgm:pt>
    <dgm:pt modelId="{7289FAE3-7EBA-4924-B758-3E76E0CD9C15}">
      <dgm:prSet custT="1"/>
      <dgm:spPr/>
      <dgm:t>
        <a:bodyPr/>
        <a:lstStyle/>
        <a:p>
          <a:r>
            <a:rPr lang="es-ES" sz="1200" dirty="0" smtClean="0"/>
            <a:t>Ayudante </a:t>
          </a:r>
          <a:r>
            <a:rPr lang="es-ES" sz="1200" dirty="0" smtClean="0"/>
            <a:t>General</a:t>
          </a:r>
          <a:endParaRPr lang="es-ES" sz="1200" dirty="0" smtClean="0"/>
        </a:p>
      </dgm:t>
    </dgm:pt>
    <dgm:pt modelId="{15628512-E3BF-4C5F-ABEF-11E91B900C04}" type="parTrans" cxnId="{CDEFB968-D368-4B7E-8561-673B33C3F4B3}">
      <dgm:prSet/>
      <dgm:spPr/>
      <dgm:t>
        <a:bodyPr/>
        <a:lstStyle/>
        <a:p>
          <a:endParaRPr lang="es-ES" sz="1200"/>
        </a:p>
      </dgm:t>
    </dgm:pt>
    <dgm:pt modelId="{9B55123E-B6F0-4B1E-BE00-B9B8BAE08169}" type="sibTrans" cxnId="{CDEFB968-D368-4B7E-8561-673B33C3F4B3}">
      <dgm:prSet/>
      <dgm:spPr/>
      <dgm:t>
        <a:bodyPr/>
        <a:lstStyle/>
        <a:p>
          <a:endParaRPr lang="es-ES" sz="1200"/>
        </a:p>
      </dgm:t>
    </dgm:pt>
    <dgm:pt modelId="{6F325669-6906-43A1-8FB2-F6DAF71D698F}">
      <dgm:prSet custT="1"/>
      <dgm:spPr/>
      <dgm:t>
        <a:bodyPr/>
        <a:lstStyle/>
        <a:p>
          <a:r>
            <a:rPr lang="es-ES" sz="1200" dirty="0" smtClean="0"/>
            <a:t>Operador(a) Máquina </a:t>
          </a:r>
          <a:r>
            <a:rPr lang="es-ES" sz="1200" dirty="0" smtClean="0"/>
            <a:t>Liviana</a:t>
          </a:r>
          <a:endParaRPr lang="es-ES" sz="1200" dirty="0" smtClean="0"/>
        </a:p>
      </dgm:t>
    </dgm:pt>
    <dgm:pt modelId="{A6256111-8DCB-460A-BBC4-2F07284BF86E}" type="parTrans" cxnId="{EB81E672-ABC6-4DFB-814A-3B9FB0EA1F1A}">
      <dgm:prSet/>
      <dgm:spPr/>
      <dgm:t>
        <a:bodyPr/>
        <a:lstStyle/>
        <a:p>
          <a:endParaRPr lang="es-ES" sz="1200"/>
        </a:p>
      </dgm:t>
    </dgm:pt>
    <dgm:pt modelId="{37E1A3D1-E8FD-4219-A728-132D0E2B97B3}" type="sibTrans" cxnId="{EB81E672-ABC6-4DFB-814A-3B9FB0EA1F1A}">
      <dgm:prSet/>
      <dgm:spPr/>
      <dgm:t>
        <a:bodyPr/>
        <a:lstStyle/>
        <a:p>
          <a:endParaRPr lang="es-ES" sz="1200"/>
        </a:p>
      </dgm:t>
    </dgm:pt>
    <dgm:pt modelId="{DAADAD2D-4951-4855-8446-C0579AE8F61D}">
      <dgm:prSet custT="1"/>
      <dgm:spPr/>
      <dgm:t>
        <a:bodyPr/>
        <a:lstStyle/>
        <a:p>
          <a:r>
            <a:rPr lang="es-ES" sz="1200" dirty="0" smtClean="0"/>
            <a:t>Vigilantes</a:t>
          </a:r>
          <a:endParaRPr lang="es-ES" sz="1200" dirty="0" smtClean="0"/>
        </a:p>
      </dgm:t>
    </dgm:pt>
    <dgm:pt modelId="{B969970C-9A68-40A4-AFF5-E5D630BC8327}" type="parTrans" cxnId="{B5720AD0-6F47-4C7F-9AFA-4C8580E37C84}">
      <dgm:prSet/>
      <dgm:spPr/>
      <dgm:t>
        <a:bodyPr/>
        <a:lstStyle/>
        <a:p>
          <a:endParaRPr lang="es-ES" sz="1200"/>
        </a:p>
      </dgm:t>
    </dgm:pt>
    <dgm:pt modelId="{CCA4279A-9CD3-4738-9836-1152634BA92C}" type="sibTrans" cxnId="{B5720AD0-6F47-4C7F-9AFA-4C8580E37C84}">
      <dgm:prSet/>
      <dgm:spPr/>
      <dgm:t>
        <a:bodyPr/>
        <a:lstStyle/>
        <a:p>
          <a:endParaRPr lang="es-ES" sz="1200"/>
        </a:p>
      </dgm:t>
    </dgm:pt>
    <dgm:pt modelId="{47C85CA3-115A-458A-B702-064EC92F91DE}">
      <dgm:prSet custT="1"/>
      <dgm:spPr/>
      <dgm:t>
        <a:bodyPr/>
        <a:lstStyle/>
        <a:p>
          <a:r>
            <a:rPr lang="es-ES" sz="1200" dirty="0" smtClean="0"/>
            <a:t>Ayudante </a:t>
          </a:r>
          <a:r>
            <a:rPr lang="es-ES" sz="1200" dirty="0" smtClean="0"/>
            <a:t>General</a:t>
          </a:r>
          <a:endParaRPr lang="es-ES" sz="1200" dirty="0" smtClean="0"/>
        </a:p>
      </dgm:t>
    </dgm:pt>
    <dgm:pt modelId="{2F74E29C-48B0-47A0-8430-0AD9D8E270C7}" type="parTrans" cxnId="{B720D353-0CEB-48D1-B40A-EBD6B373A4E5}">
      <dgm:prSet/>
      <dgm:spPr/>
      <dgm:t>
        <a:bodyPr/>
        <a:lstStyle/>
        <a:p>
          <a:endParaRPr lang="es-ES" sz="1200"/>
        </a:p>
      </dgm:t>
    </dgm:pt>
    <dgm:pt modelId="{52386596-4199-4186-830D-89A3A73EA92C}" type="sibTrans" cxnId="{B720D353-0CEB-48D1-B40A-EBD6B373A4E5}">
      <dgm:prSet/>
      <dgm:spPr/>
      <dgm:t>
        <a:bodyPr/>
        <a:lstStyle/>
        <a:p>
          <a:endParaRPr lang="es-ES" sz="1200"/>
        </a:p>
      </dgm:t>
    </dgm:pt>
    <dgm:pt modelId="{37F06743-3465-4857-8DEE-49FE91B92A28}">
      <dgm:prSet custT="1"/>
      <dgm:spPr/>
      <dgm:t>
        <a:bodyPr/>
        <a:lstStyle/>
        <a:p>
          <a:r>
            <a:rPr lang="es-ES" sz="1200" dirty="0" smtClean="0"/>
            <a:t>Auxiliares Administrativos(as</a:t>
          </a:r>
          <a:r>
            <a:rPr lang="es-ES" sz="1200" dirty="0" smtClean="0"/>
            <a:t>)</a:t>
          </a:r>
          <a:endParaRPr lang="es-ES" sz="1200" dirty="0"/>
        </a:p>
      </dgm:t>
    </dgm:pt>
    <dgm:pt modelId="{DE0A938B-A1F0-44AA-8A30-63D9F791310E}" type="parTrans" cxnId="{9A0D50F2-1C8C-4B9A-823D-D89E6C9EA12A}">
      <dgm:prSet/>
      <dgm:spPr/>
      <dgm:t>
        <a:bodyPr/>
        <a:lstStyle/>
        <a:p>
          <a:endParaRPr lang="es-ES" sz="1200"/>
        </a:p>
      </dgm:t>
    </dgm:pt>
    <dgm:pt modelId="{357241E2-B0CF-4642-9C98-B84F32DA9224}" type="sibTrans" cxnId="{9A0D50F2-1C8C-4B9A-823D-D89E6C9EA12A}">
      <dgm:prSet/>
      <dgm:spPr/>
      <dgm:t>
        <a:bodyPr/>
        <a:lstStyle/>
        <a:p>
          <a:endParaRPr lang="es-ES" sz="1200"/>
        </a:p>
      </dgm:t>
    </dgm:pt>
    <dgm:pt modelId="{D1DFAF37-2336-4562-8BAD-D94E35F1BF86}">
      <dgm:prSet custT="1"/>
      <dgm:spPr/>
      <dgm:t>
        <a:bodyPr/>
        <a:lstStyle/>
        <a:p>
          <a:r>
            <a:rPr lang="es-ES" sz="1200" dirty="0" smtClean="0"/>
            <a:t>Auxiliares</a:t>
          </a:r>
          <a:endParaRPr lang="es-ES" sz="1200" dirty="0" smtClean="0"/>
        </a:p>
      </dgm:t>
    </dgm:pt>
    <dgm:pt modelId="{8441F512-4D4C-4006-A44F-514F50A2670B}" type="parTrans" cxnId="{736DA2A9-7DC5-4E23-A9AB-F83DDB52F39A}">
      <dgm:prSet/>
      <dgm:spPr/>
      <dgm:t>
        <a:bodyPr/>
        <a:lstStyle/>
        <a:p>
          <a:endParaRPr lang="es-ES" sz="1200"/>
        </a:p>
      </dgm:t>
    </dgm:pt>
    <dgm:pt modelId="{DE6A7333-5845-427C-B494-63F30A66AADB}" type="sibTrans" cxnId="{736DA2A9-7DC5-4E23-A9AB-F83DDB52F39A}">
      <dgm:prSet/>
      <dgm:spPr/>
      <dgm:t>
        <a:bodyPr/>
        <a:lstStyle/>
        <a:p>
          <a:endParaRPr lang="es-ES" sz="1200"/>
        </a:p>
      </dgm:t>
    </dgm:pt>
    <dgm:pt modelId="{54F5DA5C-C764-4BBD-849B-28171813445E}">
      <dgm:prSet custT="1"/>
      <dgm:spPr/>
      <dgm:t>
        <a:bodyPr/>
        <a:lstStyle/>
        <a:p>
          <a:r>
            <a:rPr lang="es-ES" sz="1200" dirty="0" smtClean="0"/>
            <a:t>Velador</a:t>
          </a:r>
          <a:endParaRPr lang="es-ES" sz="1200" dirty="0" smtClean="0"/>
        </a:p>
      </dgm:t>
    </dgm:pt>
    <dgm:pt modelId="{8C64295C-CE6E-4B85-91E7-9020D4AEEE63}" type="parTrans" cxnId="{0296EA6C-E299-429F-B843-2AA881C86977}">
      <dgm:prSet/>
      <dgm:spPr/>
      <dgm:t>
        <a:bodyPr/>
        <a:lstStyle/>
        <a:p>
          <a:endParaRPr lang="es-ES" sz="1200"/>
        </a:p>
      </dgm:t>
    </dgm:pt>
    <dgm:pt modelId="{375B76D8-EA1A-41EE-9A27-54C7A18902C7}" type="sibTrans" cxnId="{0296EA6C-E299-429F-B843-2AA881C86977}">
      <dgm:prSet/>
      <dgm:spPr/>
      <dgm:t>
        <a:bodyPr/>
        <a:lstStyle/>
        <a:p>
          <a:endParaRPr lang="es-ES" sz="1200"/>
        </a:p>
      </dgm:t>
    </dgm:pt>
    <dgm:pt modelId="{DADC9B32-CBEA-44EF-B706-485F840D777E}">
      <dgm:prSet custT="1"/>
      <dgm:spPr/>
      <dgm:t>
        <a:bodyPr/>
        <a:lstStyle/>
        <a:p>
          <a:r>
            <a:rPr lang="es-ES" sz="1200" dirty="0" smtClean="0"/>
            <a:t>Elemento Operativo(a) </a:t>
          </a:r>
        </a:p>
      </dgm:t>
    </dgm:pt>
    <dgm:pt modelId="{912A0D55-639A-40E5-9206-6DA1BB932C25}" type="parTrans" cxnId="{D763A90A-7A47-4181-9335-B81DB80D13E6}">
      <dgm:prSet/>
      <dgm:spPr/>
      <dgm:t>
        <a:bodyPr/>
        <a:lstStyle/>
        <a:p>
          <a:endParaRPr lang="es-ES" sz="1200"/>
        </a:p>
      </dgm:t>
    </dgm:pt>
    <dgm:pt modelId="{A0551231-6690-4229-A44B-5EAD0C34A7E6}" type="sibTrans" cxnId="{D763A90A-7A47-4181-9335-B81DB80D13E6}">
      <dgm:prSet/>
      <dgm:spPr/>
      <dgm:t>
        <a:bodyPr/>
        <a:lstStyle/>
        <a:p>
          <a:endParaRPr lang="es-ES" sz="1200"/>
        </a:p>
      </dgm:t>
    </dgm:pt>
    <dgm:pt modelId="{04C80284-6F06-41D3-A1F9-5256098B03E4}">
      <dgm:prSet custT="1"/>
      <dgm:spPr/>
      <dgm:t>
        <a:bodyPr/>
        <a:lstStyle/>
        <a:p>
          <a:r>
            <a:rPr lang="es-ES" sz="1200" dirty="0" smtClean="0"/>
            <a:t>Encargados(as) </a:t>
          </a:r>
          <a:r>
            <a:rPr lang="es-ES" sz="1200" dirty="0" smtClean="0"/>
            <a:t>Sección</a:t>
          </a:r>
          <a:endParaRPr lang="es-ES" sz="1200" dirty="0" smtClean="0"/>
        </a:p>
      </dgm:t>
    </dgm:pt>
    <dgm:pt modelId="{4E88658C-66A1-42F8-B16F-1FFD04399AB0}" type="parTrans" cxnId="{42BAAC8D-6CAE-4DE3-A7F3-57F8C8CEE2C9}">
      <dgm:prSet/>
      <dgm:spPr/>
      <dgm:t>
        <a:bodyPr/>
        <a:lstStyle/>
        <a:p>
          <a:endParaRPr lang="es-ES" sz="1200"/>
        </a:p>
      </dgm:t>
    </dgm:pt>
    <dgm:pt modelId="{83302BF8-97DA-4744-BA6B-005BE5B3E456}" type="sibTrans" cxnId="{42BAAC8D-6CAE-4DE3-A7F3-57F8C8CEE2C9}">
      <dgm:prSet/>
      <dgm:spPr/>
      <dgm:t>
        <a:bodyPr/>
        <a:lstStyle/>
        <a:p>
          <a:endParaRPr lang="es-ES" sz="1200"/>
        </a:p>
      </dgm:t>
    </dgm:pt>
    <dgm:pt modelId="{9140C4EB-551C-4488-BE8E-9C28C730A902}">
      <dgm:prSet custT="1"/>
      <dgm:spPr/>
      <dgm:t>
        <a:bodyPr/>
        <a:lstStyle/>
        <a:p>
          <a:r>
            <a:rPr lang="es-ES" sz="1200" dirty="0" smtClean="0"/>
            <a:t>Ayudantes </a:t>
          </a:r>
          <a:r>
            <a:rPr lang="es-ES" sz="1200" dirty="0" smtClean="0"/>
            <a:t>Área</a:t>
          </a:r>
          <a:endParaRPr lang="es-ES" sz="1200" dirty="0" smtClean="0"/>
        </a:p>
      </dgm:t>
    </dgm:pt>
    <dgm:pt modelId="{D4279581-6906-49D6-89AF-22208412CB1B}" type="parTrans" cxnId="{56B869D3-AD5B-4D9B-A30E-2154C568EC31}">
      <dgm:prSet/>
      <dgm:spPr/>
      <dgm:t>
        <a:bodyPr/>
        <a:lstStyle/>
        <a:p>
          <a:endParaRPr lang="es-ES" sz="1200"/>
        </a:p>
      </dgm:t>
    </dgm:pt>
    <dgm:pt modelId="{2F57BD18-523C-4DA4-9D3B-912664B1DDEF}" type="sibTrans" cxnId="{56B869D3-AD5B-4D9B-A30E-2154C568EC31}">
      <dgm:prSet/>
      <dgm:spPr/>
      <dgm:t>
        <a:bodyPr/>
        <a:lstStyle/>
        <a:p>
          <a:endParaRPr lang="es-ES" sz="1200"/>
        </a:p>
      </dgm:t>
    </dgm:pt>
    <dgm:pt modelId="{F56ECC9C-4FCC-4E15-8091-7FB85D2F623C}" type="pres">
      <dgm:prSet presAssocID="{57923709-7471-48BC-B5B6-556A287AC89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735A440-6750-43D1-86B9-6B61D05C4D71}" type="pres">
      <dgm:prSet presAssocID="{70287E16-D90A-4519-808E-650B44D62A2C}" presName="hierRoot1" presStyleCnt="0">
        <dgm:presLayoutVars>
          <dgm:hierBranch val="init"/>
        </dgm:presLayoutVars>
      </dgm:prSet>
      <dgm:spPr/>
    </dgm:pt>
    <dgm:pt modelId="{E8917B6E-3CC3-44CE-9317-9A013FBA8E19}" type="pres">
      <dgm:prSet presAssocID="{70287E16-D90A-4519-808E-650B44D62A2C}" presName="rootComposite1" presStyleCnt="0"/>
      <dgm:spPr/>
    </dgm:pt>
    <dgm:pt modelId="{6EF4554A-77D0-4E41-9FE4-70122B58F8EC}" type="pres">
      <dgm:prSet presAssocID="{70287E16-D90A-4519-808E-650B44D62A2C}" presName="rootText1" presStyleLbl="node0" presStyleIdx="0" presStyleCnt="1" custScaleX="1714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0F79BB0-99AF-4E48-A0E0-0C9759FFAE50}" type="pres">
      <dgm:prSet presAssocID="{70287E16-D90A-4519-808E-650B44D62A2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6CD0AAB-34E1-4B1C-B197-93839FCB6297}" type="pres">
      <dgm:prSet presAssocID="{70287E16-D90A-4519-808E-650B44D62A2C}" presName="hierChild2" presStyleCnt="0"/>
      <dgm:spPr/>
    </dgm:pt>
    <dgm:pt modelId="{78B84C80-D066-4865-9D32-3EF6A753C41F}" type="pres">
      <dgm:prSet presAssocID="{9B5A47B9-ECD5-4318-ACC0-5D500DF8ADF8}" presName="Name37" presStyleLbl="parChTrans1D2" presStyleIdx="0" presStyleCnt="2"/>
      <dgm:spPr/>
      <dgm:t>
        <a:bodyPr/>
        <a:lstStyle/>
        <a:p>
          <a:endParaRPr lang="es-ES"/>
        </a:p>
      </dgm:t>
    </dgm:pt>
    <dgm:pt modelId="{A8594687-C53A-4BB7-B84F-5D5FC471FE3A}" type="pres">
      <dgm:prSet presAssocID="{EFA4D767-A6DE-49C7-A8D1-A90399FA94FC}" presName="hierRoot2" presStyleCnt="0">
        <dgm:presLayoutVars>
          <dgm:hierBranch/>
        </dgm:presLayoutVars>
      </dgm:prSet>
      <dgm:spPr/>
    </dgm:pt>
    <dgm:pt modelId="{E5F69314-DDB6-4A90-BEB7-928ECB03F458}" type="pres">
      <dgm:prSet presAssocID="{EFA4D767-A6DE-49C7-A8D1-A90399FA94FC}" presName="rootComposite" presStyleCnt="0"/>
      <dgm:spPr/>
    </dgm:pt>
    <dgm:pt modelId="{57FF8BEC-B0EA-48AE-8BDD-9E6F4FABFD87}" type="pres">
      <dgm:prSet presAssocID="{EFA4D767-A6DE-49C7-A8D1-A90399FA94FC}" presName="rootText" presStyleLbl="node2" presStyleIdx="0" presStyleCnt="2" custScaleX="1062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277E7A-54C8-452F-B34B-E135C4D11031}" type="pres">
      <dgm:prSet presAssocID="{EFA4D767-A6DE-49C7-A8D1-A90399FA94FC}" presName="rootConnector" presStyleLbl="node2" presStyleIdx="0" presStyleCnt="2"/>
      <dgm:spPr/>
      <dgm:t>
        <a:bodyPr/>
        <a:lstStyle/>
        <a:p>
          <a:endParaRPr lang="es-ES"/>
        </a:p>
      </dgm:t>
    </dgm:pt>
    <dgm:pt modelId="{ED2024EC-70F9-4B98-82F6-744E9A1B695C}" type="pres">
      <dgm:prSet presAssocID="{EFA4D767-A6DE-49C7-A8D1-A90399FA94FC}" presName="hierChild4" presStyleCnt="0"/>
      <dgm:spPr/>
    </dgm:pt>
    <dgm:pt modelId="{9B71113C-812F-4DB6-89A2-83E9369B7C90}" type="pres">
      <dgm:prSet presAssocID="{A948BCA6-BD6F-4BDE-8FCB-0C0B9E8CB4E1}" presName="Name35" presStyleLbl="parChTrans1D3" presStyleIdx="0" presStyleCnt="5"/>
      <dgm:spPr/>
      <dgm:t>
        <a:bodyPr/>
        <a:lstStyle/>
        <a:p>
          <a:endParaRPr lang="es-ES"/>
        </a:p>
      </dgm:t>
    </dgm:pt>
    <dgm:pt modelId="{3EF43BF7-7D6D-4249-9A25-7B180DF0E180}" type="pres">
      <dgm:prSet presAssocID="{F0C8AF5C-FF68-4A23-87B2-F70FFC7E8AB9}" presName="hierRoot2" presStyleCnt="0">
        <dgm:presLayoutVars>
          <dgm:hierBranch/>
        </dgm:presLayoutVars>
      </dgm:prSet>
      <dgm:spPr/>
    </dgm:pt>
    <dgm:pt modelId="{519AD4A7-18E7-4107-A16D-6F720C92600D}" type="pres">
      <dgm:prSet presAssocID="{F0C8AF5C-FF68-4A23-87B2-F70FFC7E8AB9}" presName="rootComposite" presStyleCnt="0"/>
      <dgm:spPr/>
    </dgm:pt>
    <dgm:pt modelId="{820968F9-2E0B-4F31-8796-2C210491A2DE}" type="pres">
      <dgm:prSet presAssocID="{F0C8AF5C-FF68-4A23-87B2-F70FFC7E8AB9}" presName="rootText" presStyleLbl="node3" presStyleIdx="0" presStyleCnt="5" custScaleX="1204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46D49E6-277C-4FB0-86C0-D9D8F2CE7E9B}" type="pres">
      <dgm:prSet presAssocID="{F0C8AF5C-FF68-4A23-87B2-F70FFC7E8AB9}" presName="rootConnector" presStyleLbl="node3" presStyleIdx="0" presStyleCnt="5"/>
      <dgm:spPr/>
      <dgm:t>
        <a:bodyPr/>
        <a:lstStyle/>
        <a:p>
          <a:endParaRPr lang="es-ES"/>
        </a:p>
      </dgm:t>
    </dgm:pt>
    <dgm:pt modelId="{8C3721CD-1564-4922-955A-7102AC9EF53C}" type="pres">
      <dgm:prSet presAssocID="{F0C8AF5C-FF68-4A23-87B2-F70FFC7E8AB9}" presName="hierChild4" presStyleCnt="0"/>
      <dgm:spPr/>
    </dgm:pt>
    <dgm:pt modelId="{A681D1FD-8B88-4740-8D4A-66E9FACBB6C7}" type="pres">
      <dgm:prSet presAssocID="{15628512-E3BF-4C5F-ABEF-11E91B900C04}" presName="Name35" presStyleLbl="parChTrans1D4" presStyleIdx="0" presStyleCnt="7"/>
      <dgm:spPr/>
      <dgm:t>
        <a:bodyPr/>
        <a:lstStyle/>
        <a:p>
          <a:endParaRPr lang="es-ES"/>
        </a:p>
      </dgm:t>
    </dgm:pt>
    <dgm:pt modelId="{762A7DF4-FA06-47B8-B945-3DF473EA5465}" type="pres">
      <dgm:prSet presAssocID="{7289FAE3-7EBA-4924-B758-3E76E0CD9C15}" presName="hierRoot2" presStyleCnt="0">
        <dgm:presLayoutVars>
          <dgm:hierBranch/>
        </dgm:presLayoutVars>
      </dgm:prSet>
      <dgm:spPr/>
    </dgm:pt>
    <dgm:pt modelId="{2119DC28-BD12-477C-BA63-D863EE5B1B94}" type="pres">
      <dgm:prSet presAssocID="{7289FAE3-7EBA-4924-B758-3E76E0CD9C15}" presName="rootComposite" presStyleCnt="0"/>
      <dgm:spPr/>
    </dgm:pt>
    <dgm:pt modelId="{D5448BF4-97DF-45EF-BB7E-534478A93B50}" type="pres">
      <dgm:prSet presAssocID="{7289FAE3-7EBA-4924-B758-3E76E0CD9C15}" presName="rootText" presStyleLbl="node4" presStyleIdx="0" presStyleCnt="7" custScaleX="1204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DB371C1-37C0-43C8-8FE6-EF8B25B70305}" type="pres">
      <dgm:prSet presAssocID="{7289FAE3-7EBA-4924-B758-3E76E0CD9C15}" presName="rootConnector" presStyleLbl="node4" presStyleIdx="0" presStyleCnt="7"/>
      <dgm:spPr/>
      <dgm:t>
        <a:bodyPr/>
        <a:lstStyle/>
        <a:p>
          <a:endParaRPr lang="es-ES"/>
        </a:p>
      </dgm:t>
    </dgm:pt>
    <dgm:pt modelId="{9EA22C4F-4135-496D-85E3-4BA1E350B3F9}" type="pres">
      <dgm:prSet presAssocID="{7289FAE3-7EBA-4924-B758-3E76E0CD9C15}" presName="hierChild4" presStyleCnt="0"/>
      <dgm:spPr/>
    </dgm:pt>
    <dgm:pt modelId="{114FA21F-1934-4F46-A750-5E93584647C6}" type="pres">
      <dgm:prSet presAssocID="{A6256111-8DCB-460A-BBC4-2F07284BF86E}" presName="Name35" presStyleLbl="parChTrans1D4" presStyleIdx="1" presStyleCnt="7"/>
      <dgm:spPr/>
      <dgm:t>
        <a:bodyPr/>
        <a:lstStyle/>
        <a:p>
          <a:endParaRPr lang="es-ES"/>
        </a:p>
      </dgm:t>
    </dgm:pt>
    <dgm:pt modelId="{8C5F0683-977B-4ECC-8042-7EBF09586E54}" type="pres">
      <dgm:prSet presAssocID="{6F325669-6906-43A1-8FB2-F6DAF71D698F}" presName="hierRoot2" presStyleCnt="0">
        <dgm:presLayoutVars>
          <dgm:hierBranch val="init"/>
        </dgm:presLayoutVars>
      </dgm:prSet>
      <dgm:spPr/>
    </dgm:pt>
    <dgm:pt modelId="{64CEED6F-9F9C-470D-9E2B-DA4EE51B01BF}" type="pres">
      <dgm:prSet presAssocID="{6F325669-6906-43A1-8FB2-F6DAF71D698F}" presName="rootComposite" presStyleCnt="0"/>
      <dgm:spPr/>
    </dgm:pt>
    <dgm:pt modelId="{6F99B58D-898B-40C4-A885-166BF62777BB}" type="pres">
      <dgm:prSet presAssocID="{6F325669-6906-43A1-8FB2-F6DAF71D698F}" presName="rootText" presStyleLbl="node4" presStyleIdx="1" presStyleCnt="7" custScaleX="1204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0165D5F-9ABD-45FA-B3BC-6A571E722368}" type="pres">
      <dgm:prSet presAssocID="{6F325669-6906-43A1-8FB2-F6DAF71D698F}" presName="rootConnector" presStyleLbl="node4" presStyleIdx="1" presStyleCnt="7"/>
      <dgm:spPr/>
      <dgm:t>
        <a:bodyPr/>
        <a:lstStyle/>
        <a:p>
          <a:endParaRPr lang="es-ES"/>
        </a:p>
      </dgm:t>
    </dgm:pt>
    <dgm:pt modelId="{5193B237-698C-4129-9839-1942037EBFB6}" type="pres">
      <dgm:prSet presAssocID="{6F325669-6906-43A1-8FB2-F6DAF71D698F}" presName="hierChild4" presStyleCnt="0"/>
      <dgm:spPr/>
    </dgm:pt>
    <dgm:pt modelId="{AB608446-9B84-4771-AF31-85FC1FE147C6}" type="pres">
      <dgm:prSet presAssocID="{6F325669-6906-43A1-8FB2-F6DAF71D698F}" presName="hierChild5" presStyleCnt="0"/>
      <dgm:spPr/>
    </dgm:pt>
    <dgm:pt modelId="{412E45FD-EC89-4C50-8955-FCE54C700009}" type="pres">
      <dgm:prSet presAssocID="{7289FAE3-7EBA-4924-B758-3E76E0CD9C15}" presName="hierChild5" presStyleCnt="0"/>
      <dgm:spPr/>
    </dgm:pt>
    <dgm:pt modelId="{EE73D76D-0181-44CD-870C-A91D47C33A7A}" type="pres">
      <dgm:prSet presAssocID="{F0C8AF5C-FF68-4A23-87B2-F70FFC7E8AB9}" presName="hierChild5" presStyleCnt="0"/>
      <dgm:spPr/>
    </dgm:pt>
    <dgm:pt modelId="{0618B3F4-F4DA-4060-B69B-D81CAC96FBAD}" type="pres">
      <dgm:prSet presAssocID="{3244467A-8325-4A7E-9296-CB7CE2E715BF}" presName="Name35" presStyleLbl="parChTrans1D3" presStyleIdx="1" presStyleCnt="5"/>
      <dgm:spPr/>
      <dgm:t>
        <a:bodyPr/>
        <a:lstStyle/>
        <a:p>
          <a:endParaRPr lang="es-ES"/>
        </a:p>
      </dgm:t>
    </dgm:pt>
    <dgm:pt modelId="{C0FF5446-6BCD-485A-8466-7FC0BD10D650}" type="pres">
      <dgm:prSet presAssocID="{653B2A2B-614D-401D-8F64-8D6AD272F239}" presName="hierRoot2" presStyleCnt="0">
        <dgm:presLayoutVars>
          <dgm:hierBranch val="init"/>
        </dgm:presLayoutVars>
      </dgm:prSet>
      <dgm:spPr/>
    </dgm:pt>
    <dgm:pt modelId="{8A11560A-4F93-4925-98D5-6BF608025321}" type="pres">
      <dgm:prSet presAssocID="{653B2A2B-614D-401D-8F64-8D6AD272F239}" presName="rootComposite" presStyleCnt="0"/>
      <dgm:spPr/>
    </dgm:pt>
    <dgm:pt modelId="{0A95CF5F-3AD5-40EE-954C-BFC5CA4060BF}" type="pres">
      <dgm:prSet presAssocID="{653B2A2B-614D-401D-8F64-8D6AD272F239}" presName="rootText" presStyleLbl="node3" presStyleIdx="1" presStyleCnt="5" custScaleX="120424" custLinFactNeighborX="238" custLinFactNeighborY="-23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EAAF95-B43F-4202-9A69-1A4AB46CFC99}" type="pres">
      <dgm:prSet presAssocID="{653B2A2B-614D-401D-8F64-8D6AD272F239}" presName="rootConnector" presStyleLbl="node3" presStyleIdx="1" presStyleCnt="5"/>
      <dgm:spPr/>
      <dgm:t>
        <a:bodyPr/>
        <a:lstStyle/>
        <a:p>
          <a:endParaRPr lang="es-ES"/>
        </a:p>
      </dgm:t>
    </dgm:pt>
    <dgm:pt modelId="{301E6045-4581-4226-8FB4-E0A4EBAD2CF8}" type="pres">
      <dgm:prSet presAssocID="{653B2A2B-614D-401D-8F64-8D6AD272F239}" presName="hierChild4" presStyleCnt="0"/>
      <dgm:spPr/>
    </dgm:pt>
    <dgm:pt modelId="{AD05A13D-15AA-446F-9F19-21614F3A14DC}" type="pres">
      <dgm:prSet presAssocID="{653B2A2B-614D-401D-8F64-8D6AD272F239}" presName="hierChild5" presStyleCnt="0"/>
      <dgm:spPr/>
    </dgm:pt>
    <dgm:pt modelId="{2074C487-EEE7-43A3-AB36-CCE656D900E7}" type="pres">
      <dgm:prSet presAssocID="{EFA4D767-A6DE-49C7-A8D1-A90399FA94FC}" presName="hierChild5" presStyleCnt="0"/>
      <dgm:spPr/>
    </dgm:pt>
    <dgm:pt modelId="{EC85919E-FB8B-4F94-9B10-A222C7C2E17C}" type="pres">
      <dgm:prSet presAssocID="{2A6F6430-63AE-4AA1-96A8-7FD203804744}" presName="Name37" presStyleLbl="parChTrans1D2" presStyleIdx="1" presStyleCnt="2"/>
      <dgm:spPr/>
      <dgm:t>
        <a:bodyPr/>
        <a:lstStyle/>
        <a:p>
          <a:endParaRPr lang="es-ES"/>
        </a:p>
      </dgm:t>
    </dgm:pt>
    <dgm:pt modelId="{2C940D2B-02B8-43D0-9A32-42018DFEF00E}" type="pres">
      <dgm:prSet presAssocID="{1CDA177D-AA16-4889-83EE-F25F6FA718D6}" presName="hierRoot2" presStyleCnt="0">
        <dgm:presLayoutVars>
          <dgm:hierBranch/>
        </dgm:presLayoutVars>
      </dgm:prSet>
      <dgm:spPr/>
    </dgm:pt>
    <dgm:pt modelId="{20655552-FD1C-4210-9B86-40D730B6367F}" type="pres">
      <dgm:prSet presAssocID="{1CDA177D-AA16-4889-83EE-F25F6FA718D6}" presName="rootComposite" presStyleCnt="0"/>
      <dgm:spPr/>
    </dgm:pt>
    <dgm:pt modelId="{97E43134-D068-44FB-9367-42C28D35779F}" type="pres">
      <dgm:prSet presAssocID="{1CDA177D-AA16-4889-83EE-F25F6FA718D6}" presName="rootText" presStyleLbl="node2" presStyleIdx="1" presStyleCnt="2" custScaleX="1062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0DEB733-8166-4E6C-8115-CD0999EE3823}" type="pres">
      <dgm:prSet presAssocID="{1CDA177D-AA16-4889-83EE-F25F6FA718D6}" presName="rootConnector" presStyleLbl="node2" presStyleIdx="1" presStyleCnt="2"/>
      <dgm:spPr/>
      <dgm:t>
        <a:bodyPr/>
        <a:lstStyle/>
        <a:p>
          <a:endParaRPr lang="es-ES"/>
        </a:p>
      </dgm:t>
    </dgm:pt>
    <dgm:pt modelId="{0E211F40-7C99-4B09-B272-61BF4015D507}" type="pres">
      <dgm:prSet presAssocID="{1CDA177D-AA16-4889-83EE-F25F6FA718D6}" presName="hierChild4" presStyleCnt="0"/>
      <dgm:spPr/>
    </dgm:pt>
    <dgm:pt modelId="{9E697CAC-1D13-4B0B-B623-17AACA0B772E}" type="pres">
      <dgm:prSet presAssocID="{B969970C-9A68-40A4-AFF5-E5D630BC8327}" presName="Name35" presStyleLbl="parChTrans1D3" presStyleIdx="2" presStyleCnt="5"/>
      <dgm:spPr/>
      <dgm:t>
        <a:bodyPr/>
        <a:lstStyle/>
        <a:p>
          <a:endParaRPr lang="es-ES"/>
        </a:p>
      </dgm:t>
    </dgm:pt>
    <dgm:pt modelId="{EF9A77AC-26C9-4D31-8081-64A644446B07}" type="pres">
      <dgm:prSet presAssocID="{DAADAD2D-4951-4855-8446-C0579AE8F61D}" presName="hierRoot2" presStyleCnt="0">
        <dgm:presLayoutVars>
          <dgm:hierBranch/>
        </dgm:presLayoutVars>
      </dgm:prSet>
      <dgm:spPr/>
    </dgm:pt>
    <dgm:pt modelId="{7B250BAF-DEBA-49AC-9EF4-B894A7D77D78}" type="pres">
      <dgm:prSet presAssocID="{DAADAD2D-4951-4855-8446-C0579AE8F61D}" presName="rootComposite" presStyleCnt="0"/>
      <dgm:spPr/>
    </dgm:pt>
    <dgm:pt modelId="{0C251DFA-4A0A-4F30-AE2A-9DECE8C221C6}" type="pres">
      <dgm:prSet presAssocID="{DAADAD2D-4951-4855-8446-C0579AE8F61D}" presName="rootText" presStyleLbl="node3" presStyleIdx="2" presStyleCnt="5" custScaleX="120424" custScaleY="1861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A8F4FB-78EE-488C-9FAA-EA49C7651436}" type="pres">
      <dgm:prSet presAssocID="{DAADAD2D-4951-4855-8446-C0579AE8F61D}" presName="rootConnector" presStyleLbl="node3" presStyleIdx="2" presStyleCnt="5"/>
      <dgm:spPr/>
      <dgm:t>
        <a:bodyPr/>
        <a:lstStyle/>
        <a:p>
          <a:endParaRPr lang="es-ES"/>
        </a:p>
      </dgm:t>
    </dgm:pt>
    <dgm:pt modelId="{588B1842-C5B4-4E41-88C5-3E84FBC6F746}" type="pres">
      <dgm:prSet presAssocID="{DAADAD2D-4951-4855-8446-C0579AE8F61D}" presName="hierChild4" presStyleCnt="0"/>
      <dgm:spPr/>
    </dgm:pt>
    <dgm:pt modelId="{99FB05AD-A162-4FC1-9465-32545C07EC8D}" type="pres">
      <dgm:prSet presAssocID="{D4279581-6906-49D6-89AF-22208412CB1B}" presName="Name35" presStyleLbl="parChTrans1D4" presStyleIdx="2" presStyleCnt="7"/>
      <dgm:spPr/>
      <dgm:t>
        <a:bodyPr/>
        <a:lstStyle/>
        <a:p>
          <a:endParaRPr lang="es-ES"/>
        </a:p>
      </dgm:t>
    </dgm:pt>
    <dgm:pt modelId="{AB26A03B-F2EB-4193-88A4-8EA6FF75B738}" type="pres">
      <dgm:prSet presAssocID="{9140C4EB-551C-4488-BE8E-9C28C730A902}" presName="hierRoot2" presStyleCnt="0">
        <dgm:presLayoutVars>
          <dgm:hierBranch val="init"/>
        </dgm:presLayoutVars>
      </dgm:prSet>
      <dgm:spPr/>
    </dgm:pt>
    <dgm:pt modelId="{4739DE2C-C9A5-4CD7-BF1B-118317DFB8BE}" type="pres">
      <dgm:prSet presAssocID="{9140C4EB-551C-4488-BE8E-9C28C730A902}" presName="rootComposite" presStyleCnt="0"/>
      <dgm:spPr/>
    </dgm:pt>
    <dgm:pt modelId="{7656F621-8197-440C-A63E-AE90CE592D13}" type="pres">
      <dgm:prSet presAssocID="{9140C4EB-551C-4488-BE8E-9C28C730A902}" presName="rootText" presStyleLbl="node4" presStyleIdx="2" presStyleCnt="7" custScaleX="1204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6A1C76F-4FF9-439C-BAA9-7FB5F723A560}" type="pres">
      <dgm:prSet presAssocID="{9140C4EB-551C-4488-BE8E-9C28C730A902}" presName="rootConnector" presStyleLbl="node4" presStyleIdx="2" presStyleCnt="7"/>
      <dgm:spPr/>
      <dgm:t>
        <a:bodyPr/>
        <a:lstStyle/>
        <a:p>
          <a:endParaRPr lang="es-ES"/>
        </a:p>
      </dgm:t>
    </dgm:pt>
    <dgm:pt modelId="{C34F90CC-7688-425C-B890-B87DCED3AAA9}" type="pres">
      <dgm:prSet presAssocID="{9140C4EB-551C-4488-BE8E-9C28C730A902}" presName="hierChild4" presStyleCnt="0"/>
      <dgm:spPr/>
    </dgm:pt>
    <dgm:pt modelId="{C7BF6EFF-2E0B-4A94-AE32-6E062BDABE84}" type="pres">
      <dgm:prSet presAssocID="{9140C4EB-551C-4488-BE8E-9C28C730A902}" presName="hierChild5" presStyleCnt="0"/>
      <dgm:spPr/>
    </dgm:pt>
    <dgm:pt modelId="{FEA86729-7013-4F44-ADD4-1E90B6E4376A}" type="pres">
      <dgm:prSet presAssocID="{DAADAD2D-4951-4855-8446-C0579AE8F61D}" presName="hierChild5" presStyleCnt="0"/>
      <dgm:spPr/>
    </dgm:pt>
    <dgm:pt modelId="{E8E667C2-3203-4950-B903-F1FE2D357BF6}" type="pres">
      <dgm:prSet presAssocID="{2F74E29C-48B0-47A0-8430-0AD9D8E270C7}" presName="Name35" presStyleLbl="parChTrans1D3" presStyleIdx="3" presStyleCnt="5"/>
      <dgm:spPr/>
      <dgm:t>
        <a:bodyPr/>
        <a:lstStyle/>
        <a:p>
          <a:endParaRPr lang="es-ES"/>
        </a:p>
      </dgm:t>
    </dgm:pt>
    <dgm:pt modelId="{905F79FA-2184-4492-8910-FBC6F9E6B647}" type="pres">
      <dgm:prSet presAssocID="{47C85CA3-115A-458A-B702-064EC92F91DE}" presName="hierRoot2" presStyleCnt="0">
        <dgm:presLayoutVars>
          <dgm:hierBranch/>
        </dgm:presLayoutVars>
      </dgm:prSet>
      <dgm:spPr/>
    </dgm:pt>
    <dgm:pt modelId="{A219C3BB-F28B-4F74-970F-0196F0AA2A42}" type="pres">
      <dgm:prSet presAssocID="{47C85CA3-115A-458A-B702-064EC92F91DE}" presName="rootComposite" presStyleCnt="0"/>
      <dgm:spPr/>
    </dgm:pt>
    <dgm:pt modelId="{39D289FF-D3F2-4818-BFB0-18BF4CAFD425}" type="pres">
      <dgm:prSet presAssocID="{47C85CA3-115A-458A-B702-064EC92F91DE}" presName="rootText" presStyleLbl="node3" presStyleIdx="3" presStyleCnt="5" custScaleX="1204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7B22B4-5955-4BFC-AB71-94F09D0583B4}" type="pres">
      <dgm:prSet presAssocID="{47C85CA3-115A-458A-B702-064EC92F91DE}" presName="rootConnector" presStyleLbl="node3" presStyleIdx="3" presStyleCnt="5"/>
      <dgm:spPr/>
      <dgm:t>
        <a:bodyPr/>
        <a:lstStyle/>
        <a:p>
          <a:endParaRPr lang="es-ES"/>
        </a:p>
      </dgm:t>
    </dgm:pt>
    <dgm:pt modelId="{2B7F7ED7-7607-44BA-9534-5D690A201C93}" type="pres">
      <dgm:prSet presAssocID="{47C85CA3-115A-458A-B702-064EC92F91DE}" presName="hierChild4" presStyleCnt="0"/>
      <dgm:spPr/>
    </dgm:pt>
    <dgm:pt modelId="{EA366C1C-6E0D-43D7-B091-BA6A7A5F553C}" type="pres">
      <dgm:prSet presAssocID="{8C64295C-CE6E-4B85-91E7-9020D4AEEE63}" presName="Name35" presStyleLbl="parChTrans1D4" presStyleIdx="3" presStyleCnt="7"/>
      <dgm:spPr/>
      <dgm:t>
        <a:bodyPr/>
        <a:lstStyle/>
        <a:p>
          <a:endParaRPr lang="es-ES"/>
        </a:p>
      </dgm:t>
    </dgm:pt>
    <dgm:pt modelId="{84926429-F586-4755-8958-076EACD49854}" type="pres">
      <dgm:prSet presAssocID="{54F5DA5C-C764-4BBD-849B-28171813445E}" presName="hierRoot2" presStyleCnt="0">
        <dgm:presLayoutVars>
          <dgm:hierBranch/>
        </dgm:presLayoutVars>
      </dgm:prSet>
      <dgm:spPr/>
    </dgm:pt>
    <dgm:pt modelId="{E08A3D22-748C-4C65-9BDD-5A3619175977}" type="pres">
      <dgm:prSet presAssocID="{54F5DA5C-C764-4BBD-849B-28171813445E}" presName="rootComposite" presStyleCnt="0"/>
      <dgm:spPr/>
    </dgm:pt>
    <dgm:pt modelId="{28FB614D-7FA4-4336-8E00-1C130EBC9A73}" type="pres">
      <dgm:prSet presAssocID="{54F5DA5C-C764-4BBD-849B-28171813445E}" presName="rootText" presStyleLbl="node4" presStyleIdx="3" presStyleCnt="7" custScaleX="1204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4836B83-F186-422B-AB5D-266E571BE4A0}" type="pres">
      <dgm:prSet presAssocID="{54F5DA5C-C764-4BBD-849B-28171813445E}" presName="rootConnector" presStyleLbl="node4" presStyleIdx="3" presStyleCnt="7"/>
      <dgm:spPr/>
      <dgm:t>
        <a:bodyPr/>
        <a:lstStyle/>
        <a:p>
          <a:endParaRPr lang="es-ES"/>
        </a:p>
      </dgm:t>
    </dgm:pt>
    <dgm:pt modelId="{14D988C3-B880-4556-B11E-002CD890B2FE}" type="pres">
      <dgm:prSet presAssocID="{54F5DA5C-C764-4BBD-849B-28171813445E}" presName="hierChild4" presStyleCnt="0"/>
      <dgm:spPr/>
    </dgm:pt>
    <dgm:pt modelId="{B0FF6AF9-175D-4B10-9D5A-32D9D69A0ABB}" type="pres">
      <dgm:prSet presAssocID="{912A0D55-639A-40E5-9206-6DA1BB932C25}" presName="Name35" presStyleLbl="parChTrans1D4" presStyleIdx="4" presStyleCnt="7"/>
      <dgm:spPr/>
      <dgm:t>
        <a:bodyPr/>
        <a:lstStyle/>
        <a:p>
          <a:endParaRPr lang="es-ES"/>
        </a:p>
      </dgm:t>
    </dgm:pt>
    <dgm:pt modelId="{C7E11900-EB16-4262-95EB-951580FA9981}" type="pres">
      <dgm:prSet presAssocID="{DADC9B32-CBEA-44EF-B706-485F840D777E}" presName="hierRoot2" presStyleCnt="0">
        <dgm:presLayoutVars>
          <dgm:hierBranch/>
        </dgm:presLayoutVars>
      </dgm:prSet>
      <dgm:spPr/>
    </dgm:pt>
    <dgm:pt modelId="{FAA89BB3-4754-47D2-860D-E9706E5C8141}" type="pres">
      <dgm:prSet presAssocID="{DADC9B32-CBEA-44EF-B706-485F840D777E}" presName="rootComposite" presStyleCnt="0"/>
      <dgm:spPr/>
    </dgm:pt>
    <dgm:pt modelId="{1C89CBDE-1E2C-43A9-9B92-F7223E55648B}" type="pres">
      <dgm:prSet presAssocID="{DADC9B32-CBEA-44EF-B706-485F840D777E}" presName="rootText" presStyleLbl="node4" presStyleIdx="4" presStyleCnt="7" custScaleX="1204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4DB5F32-78C4-4C81-8F7B-78DE57E615B2}" type="pres">
      <dgm:prSet presAssocID="{DADC9B32-CBEA-44EF-B706-485F840D777E}" presName="rootConnector" presStyleLbl="node4" presStyleIdx="4" presStyleCnt="7"/>
      <dgm:spPr/>
      <dgm:t>
        <a:bodyPr/>
        <a:lstStyle/>
        <a:p>
          <a:endParaRPr lang="es-ES"/>
        </a:p>
      </dgm:t>
    </dgm:pt>
    <dgm:pt modelId="{C06248D9-A8B6-4A5A-BF75-8A2A34F73111}" type="pres">
      <dgm:prSet presAssocID="{DADC9B32-CBEA-44EF-B706-485F840D777E}" presName="hierChild4" presStyleCnt="0"/>
      <dgm:spPr/>
    </dgm:pt>
    <dgm:pt modelId="{1F7380D0-8FCA-422A-8A2D-1CFAE247F56D}" type="pres">
      <dgm:prSet presAssocID="{4E88658C-66A1-42F8-B16F-1FFD04399AB0}" presName="Name35" presStyleLbl="parChTrans1D4" presStyleIdx="5" presStyleCnt="7"/>
      <dgm:spPr/>
      <dgm:t>
        <a:bodyPr/>
        <a:lstStyle/>
        <a:p>
          <a:endParaRPr lang="es-ES"/>
        </a:p>
      </dgm:t>
    </dgm:pt>
    <dgm:pt modelId="{616118DC-0FEC-42B6-8413-A60FD45EE772}" type="pres">
      <dgm:prSet presAssocID="{04C80284-6F06-41D3-A1F9-5256098B03E4}" presName="hierRoot2" presStyleCnt="0">
        <dgm:presLayoutVars>
          <dgm:hierBranch val="init"/>
        </dgm:presLayoutVars>
      </dgm:prSet>
      <dgm:spPr/>
    </dgm:pt>
    <dgm:pt modelId="{A42B52CE-BA8B-4B5A-A403-7373B56A32D7}" type="pres">
      <dgm:prSet presAssocID="{04C80284-6F06-41D3-A1F9-5256098B03E4}" presName="rootComposite" presStyleCnt="0"/>
      <dgm:spPr/>
    </dgm:pt>
    <dgm:pt modelId="{4A8D5658-B2DD-47E8-ABD7-1EE55F3FEA19}" type="pres">
      <dgm:prSet presAssocID="{04C80284-6F06-41D3-A1F9-5256098B03E4}" presName="rootText" presStyleLbl="node4" presStyleIdx="5" presStyleCnt="7" custScaleX="1204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DF9329-82F0-4412-8960-AE2B0EFBE460}" type="pres">
      <dgm:prSet presAssocID="{04C80284-6F06-41D3-A1F9-5256098B03E4}" presName="rootConnector" presStyleLbl="node4" presStyleIdx="5" presStyleCnt="7"/>
      <dgm:spPr/>
      <dgm:t>
        <a:bodyPr/>
        <a:lstStyle/>
        <a:p>
          <a:endParaRPr lang="es-ES"/>
        </a:p>
      </dgm:t>
    </dgm:pt>
    <dgm:pt modelId="{9F83CB82-ECBE-427F-B5F8-BEA9B956B778}" type="pres">
      <dgm:prSet presAssocID="{04C80284-6F06-41D3-A1F9-5256098B03E4}" presName="hierChild4" presStyleCnt="0"/>
      <dgm:spPr/>
    </dgm:pt>
    <dgm:pt modelId="{2735FC00-BCD7-4CD8-BDB2-9DFAB9092F13}" type="pres">
      <dgm:prSet presAssocID="{04C80284-6F06-41D3-A1F9-5256098B03E4}" presName="hierChild5" presStyleCnt="0"/>
      <dgm:spPr/>
    </dgm:pt>
    <dgm:pt modelId="{DF8B8CD1-EA37-4D1D-83DA-441833C44BCA}" type="pres">
      <dgm:prSet presAssocID="{DADC9B32-CBEA-44EF-B706-485F840D777E}" presName="hierChild5" presStyleCnt="0"/>
      <dgm:spPr/>
    </dgm:pt>
    <dgm:pt modelId="{50A464C2-DC6D-4980-83E0-DD723C1AA0CF}" type="pres">
      <dgm:prSet presAssocID="{54F5DA5C-C764-4BBD-849B-28171813445E}" presName="hierChild5" presStyleCnt="0"/>
      <dgm:spPr/>
    </dgm:pt>
    <dgm:pt modelId="{1F9AD3D7-97A2-4F09-8B4F-C630A1357198}" type="pres">
      <dgm:prSet presAssocID="{47C85CA3-115A-458A-B702-064EC92F91DE}" presName="hierChild5" presStyleCnt="0"/>
      <dgm:spPr/>
    </dgm:pt>
    <dgm:pt modelId="{F31457D0-2BC1-4B46-9910-2B0BAC3463C5}" type="pres">
      <dgm:prSet presAssocID="{DE0A938B-A1F0-44AA-8A30-63D9F791310E}" presName="Name35" presStyleLbl="parChTrans1D3" presStyleIdx="4" presStyleCnt="5"/>
      <dgm:spPr/>
      <dgm:t>
        <a:bodyPr/>
        <a:lstStyle/>
        <a:p>
          <a:endParaRPr lang="es-ES"/>
        </a:p>
      </dgm:t>
    </dgm:pt>
    <dgm:pt modelId="{564906B8-B822-4EA7-9753-58EFF43148F7}" type="pres">
      <dgm:prSet presAssocID="{37F06743-3465-4857-8DEE-49FE91B92A28}" presName="hierRoot2" presStyleCnt="0">
        <dgm:presLayoutVars>
          <dgm:hierBranch/>
        </dgm:presLayoutVars>
      </dgm:prSet>
      <dgm:spPr/>
    </dgm:pt>
    <dgm:pt modelId="{45F37D93-BA7A-4DA8-A1C9-EF3DEC0D83A1}" type="pres">
      <dgm:prSet presAssocID="{37F06743-3465-4857-8DEE-49FE91B92A28}" presName="rootComposite" presStyleCnt="0"/>
      <dgm:spPr/>
    </dgm:pt>
    <dgm:pt modelId="{4E0B86EE-0949-44F2-8C76-C0BDD0EB6F49}" type="pres">
      <dgm:prSet presAssocID="{37F06743-3465-4857-8DEE-49FE91B92A28}" presName="rootText" presStyleLbl="node3" presStyleIdx="4" presStyleCnt="5" custScaleX="1204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01104BD-C5AF-4F2B-A782-5D4FAC7026B0}" type="pres">
      <dgm:prSet presAssocID="{37F06743-3465-4857-8DEE-49FE91B92A28}" presName="rootConnector" presStyleLbl="node3" presStyleIdx="4" presStyleCnt="5"/>
      <dgm:spPr/>
      <dgm:t>
        <a:bodyPr/>
        <a:lstStyle/>
        <a:p>
          <a:endParaRPr lang="es-ES"/>
        </a:p>
      </dgm:t>
    </dgm:pt>
    <dgm:pt modelId="{BBD3A2DA-2151-4F3D-A909-C4BCF12239B9}" type="pres">
      <dgm:prSet presAssocID="{37F06743-3465-4857-8DEE-49FE91B92A28}" presName="hierChild4" presStyleCnt="0"/>
      <dgm:spPr/>
    </dgm:pt>
    <dgm:pt modelId="{6B732A76-215E-42E6-A69E-FCC1ED43F056}" type="pres">
      <dgm:prSet presAssocID="{8441F512-4D4C-4006-A44F-514F50A2670B}" presName="Name35" presStyleLbl="parChTrans1D4" presStyleIdx="6" presStyleCnt="7"/>
      <dgm:spPr/>
      <dgm:t>
        <a:bodyPr/>
        <a:lstStyle/>
        <a:p>
          <a:endParaRPr lang="es-ES"/>
        </a:p>
      </dgm:t>
    </dgm:pt>
    <dgm:pt modelId="{FFEF873E-A69C-44E6-9CE1-B5349595F2D7}" type="pres">
      <dgm:prSet presAssocID="{D1DFAF37-2336-4562-8BAD-D94E35F1BF86}" presName="hierRoot2" presStyleCnt="0">
        <dgm:presLayoutVars>
          <dgm:hierBranch val="init"/>
        </dgm:presLayoutVars>
      </dgm:prSet>
      <dgm:spPr/>
    </dgm:pt>
    <dgm:pt modelId="{24DC7604-25FB-4919-BDEB-2AFD860D3777}" type="pres">
      <dgm:prSet presAssocID="{D1DFAF37-2336-4562-8BAD-D94E35F1BF86}" presName="rootComposite" presStyleCnt="0"/>
      <dgm:spPr/>
    </dgm:pt>
    <dgm:pt modelId="{70E59F26-C358-4F24-93F6-9CFDBA0220AF}" type="pres">
      <dgm:prSet presAssocID="{D1DFAF37-2336-4562-8BAD-D94E35F1BF86}" presName="rootText" presStyleLbl="node4" presStyleIdx="6" presStyleCnt="7" custScaleX="1204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4D5025-E64A-4C63-A049-6475BB5E5DE8}" type="pres">
      <dgm:prSet presAssocID="{D1DFAF37-2336-4562-8BAD-D94E35F1BF86}" presName="rootConnector" presStyleLbl="node4" presStyleIdx="6" presStyleCnt="7"/>
      <dgm:spPr/>
      <dgm:t>
        <a:bodyPr/>
        <a:lstStyle/>
        <a:p>
          <a:endParaRPr lang="es-ES"/>
        </a:p>
      </dgm:t>
    </dgm:pt>
    <dgm:pt modelId="{096CA350-ABDA-4F92-B8DC-3E8752A9BB6D}" type="pres">
      <dgm:prSet presAssocID="{D1DFAF37-2336-4562-8BAD-D94E35F1BF86}" presName="hierChild4" presStyleCnt="0"/>
      <dgm:spPr/>
    </dgm:pt>
    <dgm:pt modelId="{F932A42D-B111-4BA8-B2ED-1A315F3DF8EB}" type="pres">
      <dgm:prSet presAssocID="{D1DFAF37-2336-4562-8BAD-D94E35F1BF86}" presName="hierChild5" presStyleCnt="0"/>
      <dgm:spPr/>
    </dgm:pt>
    <dgm:pt modelId="{638CE23D-2AC7-4566-A762-AAB224EDCA02}" type="pres">
      <dgm:prSet presAssocID="{37F06743-3465-4857-8DEE-49FE91B92A28}" presName="hierChild5" presStyleCnt="0"/>
      <dgm:spPr/>
    </dgm:pt>
    <dgm:pt modelId="{89A6FCAD-AD3F-4E69-A444-1E25B1A0BCD8}" type="pres">
      <dgm:prSet presAssocID="{1CDA177D-AA16-4889-83EE-F25F6FA718D6}" presName="hierChild5" presStyleCnt="0"/>
      <dgm:spPr/>
    </dgm:pt>
    <dgm:pt modelId="{8AB29B00-8555-48CC-8D12-FEDDB79F8902}" type="pres">
      <dgm:prSet presAssocID="{70287E16-D90A-4519-808E-650B44D62A2C}" presName="hierChild3" presStyleCnt="0"/>
      <dgm:spPr/>
    </dgm:pt>
  </dgm:ptLst>
  <dgm:cxnLst>
    <dgm:cxn modelId="{C9D6B9DC-25E9-4C50-81E4-46B4EAC8CF9F}" type="presOf" srcId="{2A6F6430-63AE-4AA1-96A8-7FD203804744}" destId="{EC85919E-FB8B-4F94-9B10-A222C7C2E17C}" srcOrd="0" destOrd="0" presId="urn:microsoft.com/office/officeart/2005/8/layout/orgChart1"/>
    <dgm:cxn modelId="{DE22C34D-E8F8-4C32-8890-46BC47EAA231}" type="presOf" srcId="{DAADAD2D-4951-4855-8446-C0579AE8F61D}" destId="{D8A8F4FB-78EE-488C-9FAA-EA49C7651436}" srcOrd="1" destOrd="0" presId="urn:microsoft.com/office/officeart/2005/8/layout/orgChart1"/>
    <dgm:cxn modelId="{9660E49C-5EFB-42B6-A613-860A3F3D2D9F}" type="presOf" srcId="{7289FAE3-7EBA-4924-B758-3E76E0CD9C15}" destId="{6DB371C1-37C0-43C8-8FE6-EF8B25B70305}" srcOrd="1" destOrd="0" presId="urn:microsoft.com/office/officeart/2005/8/layout/orgChart1"/>
    <dgm:cxn modelId="{56B869D3-AD5B-4D9B-A30E-2154C568EC31}" srcId="{DAADAD2D-4951-4855-8446-C0579AE8F61D}" destId="{9140C4EB-551C-4488-BE8E-9C28C730A902}" srcOrd="0" destOrd="0" parTransId="{D4279581-6906-49D6-89AF-22208412CB1B}" sibTransId="{2F57BD18-523C-4DA4-9D3B-912664B1DDEF}"/>
    <dgm:cxn modelId="{E4951C8A-D999-43EE-8965-61DC1F59A0FC}" type="presOf" srcId="{15628512-E3BF-4C5F-ABEF-11E91B900C04}" destId="{A681D1FD-8B88-4740-8D4A-66E9FACBB6C7}" srcOrd="0" destOrd="0" presId="urn:microsoft.com/office/officeart/2005/8/layout/orgChart1"/>
    <dgm:cxn modelId="{932E1CD6-485F-4ED8-AF8C-DC46DB01F2A5}" type="presOf" srcId="{7289FAE3-7EBA-4924-B758-3E76E0CD9C15}" destId="{D5448BF4-97DF-45EF-BB7E-534478A93B50}" srcOrd="0" destOrd="0" presId="urn:microsoft.com/office/officeart/2005/8/layout/orgChart1"/>
    <dgm:cxn modelId="{DF82F0B7-9E03-4960-BB28-E21993851FC8}" type="presOf" srcId="{37F06743-3465-4857-8DEE-49FE91B92A28}" destId="{801104BD-C5AF-4F2B-A782-5D4FAC7026B0}" srcOrd="1" destOrd="0" presId="urn:microsoft.com/office/officeart/2005/8/layout/orgChart1"/>
    <dgm:cxn modelId="{B87E3260-9469-4F78-81C3-570D12DB3A39}" type="presOf" srcId="{54F5DA5C-C764-4BBD-849B-28171813445E}" destId="{28FB614D-7FA4-4336-8E00-1C130EBC9A73}" srcOrd="0" destOrd="0" presId="urn:microsoft.com/office/officeart/2005/8/layout/orgChart1"/>
    <dgm:cxn modelId="{CDEFB968-D368-4B7E-8561-673B33C3F4B3}" srcId="{F0C8AF5C-FF68-4A23-87B2-F70FFC7E8AB9}" destId="{7289FAE3-7EBA-4924-B758-3E76E0CD9C15}" srcOrd="0" destOrd="0" parTransId="{15628512-E3BF-4C5F-ABEF-11E91B900C04}" sibTransId="{9B55123E-B6F0-4B1E-BE00-B9B8BAE08169}"/>
    <dgm:cxn modelId="{CAA78615-0BB6-4A63-9963-579E95DC3DAE}" type="presOf" srcId="{DADC9B32-CBEA-44EF-B706-485F840D777E}" destId="{1C89CBDE-1E2C-43A9-9B92-F7223E55648B}" srcOrd="0" destOrd="0" presId="urn:microsoft.com/office/officeart/2005/8/layout/orgChart1"/>
    <dgm:cxn modelId="{12560932-6DDB-4006-8A57-F4612B0976F8}" type="presOf" srcId="{9B5A47B9-ECD5-4318-ACC0-5D500DF8ADF8}" destId="{78B84C80-D066-4865-9D32-3EF6A753C41F}" srcOrd="0" destOrd="0" presId="urn:microsoft.com/office/officeart/2005/8/layout/orgChart1"/>
    <dgm:cxn modelId="{82486B03-CD4B-4C4B-AFE3-050F784EA648}" type="presOf" srcId="{D1DFAF37-2336-4562-8BAD-D94E35F1BF86}" destId="{5E4D5025-E64A-4C63-A049-6475BB5E5DE8}" srcOrd="1" destOrd="0" presId="urn:microsoft.com/office/officeart/2005/8/layout/orgChart1"/>
    <dgm:cxn modelId="{7CC9DED7-7434-40F3-88B0-77605DED2D31}" type="presOf" srcId="{3244467A-8325-4A7E-9296-CB7CE2E715BF}" destId="{0618B3F4-F4DA-4060-B69B-D81CAC96FBAD}" srcOrd="0" destOrd="0" presId="urn:microsoft.com/office/officeart/2005/8/layout/orgChart1"/>
    <dgm:cxn modelId="{D763A90A-7A47-4181-9335-B81DB80D13E6}" srcId="{54F5DA5C-C764-4BBD-849B-28171813445E}" destId="{DADC9B32-CBEA-44EF-B706-485F840D777E}" srcOrd="0" destOrd="0" parTransId="{912A0D55-639A-40E5-9206-6DA1BB932C25}" sibTransId="{A0551231-6690-4229-A44B-5EAD0C34A7E6}"/>
    <dgm:cxn modelId="{77C659F5-A79C-491E-A509-001DA04D5A6E}" type="presOf" srcId="{912A0D55-639A-40E5-9206-6DA1BB932C25}" destId="{B0FF6AF9-175D-4B10-9D5A-32D9D69A0ABB}" srcOrd="0" destOrd="0" presId="urn:microsoft.com/office/officeart/2005/8/layout/orgChart1"/>
    <dgm:cxn modelId="{F8411F72-34E5-4509-9215-F9D8C8B3BADC}" type="presOf" srcId="{9140C4EB-551C-4488-BE8E-9C28C730A902}" destId="{7656F621-8197-440C-A63E-AE90CE592D13}" srcOrd="0" destOrd="0" presId="urn:microsoft.com/office/officeart/2005/8/layout/orgChart1"/>
    <dgm:cxn modelId="{EB81E672-ABC6-4DFB-814A-3B9FB0EA1F1A}" srcId="{7289FAE3-7EBA-4924-B758-3E76E0CD9C15}" destId="{6F325669-6906-43A1-8FB2-F6DAF71D698F}" srcOrd="0" destOrd="0" parTransId="{A6256111-8DCB-460A-BBC4-2F07284BF86E}" sibTransId="{37E1A3D1-E8FD-4219-A728-132D0E2B97B3}"/>
    <dgm:cxn modelId="{E27555D5-08FF-492C-8A09-EA4CA10FCA9F}" type="presOf" srcId="{8C64295C-CE6E-4B85-91E7-9020D4AEEE63}" destId="{EA366C1C-6E0D-43D7-B091-BA6A7A5F553C}" srcOrd="0" destOrd="0" presId="urn:microsoft.com/office/officeart/2005/8/layout/orgChart1"/>
    <dgm:cxn modelId="{03E87D63-5EB7-4A45-B908-BC8C8A8D0C6A}" type="presOf" srcId="{04C80284-6F06-41D3-A1F9-5256098B03E4}" destId="{4A8D5658-B2DD-47E8-ABD7-1EE55F3FEA19}" srcOrd="0" destOrd="0" presId="urn:microsoft.com/office/officeart/2005/8/layout/orgChart1"/>
    <dgm:cxn modelId="{5B679565-C663-4224-AF0D-31E0E123901C}" type="presOf" srcId="{DAADAD2D-4951-4855-8446-C0579AE8F61D}" destId="{0C251DFA-4A0A-4F30-AE2A-9DECE8C221C6}" srcOrd="0" destOrd="0" presId="urn:microsoft.com/office/officeart/2005/8/layout/orgChart1"/>
    <dgm:cxn modelId="{18474BC9-8443-4724-B95D-55F9DEF3B9BF}" srcId="{EFA4D767-A6DE-49C7-A8D1-A90399FA94FC}" destId="{653B2A2B-614D-401D-8F64-8D6AD272F239}" srcOrd="1" destOrd="0" parTransId="{3244467A-8325-4A7E-9296-CB7CE2E715BF}" sibTransId="{E904BC6D-42C0-4B77-98EF-7B4FCA42CCBC}"/>
    <dgm:cxn modelId="{3308438F-649B-4CE6-A207-5B95DF2B875B}" type="presOf" srcId="{8441F512-4D4C-4006-A44F-514F50A2670B}" destId="{6B732A76-215E-42E6-A69E-FCC1ED43F056}" srcOrd="0" destOrd="0" presId="urn:microsoft.com/office/officeart/2005/8/layout/orgChart1"/>
    <dgm:cxn modelId="{DDDC576F-2CFC-4B51-9220-942F2643E382}" type="presOf" srcId="{653B2A2B-614D-401D-8F64-8D6AD272F239}" destId="{0A95CF5F-3AD5-40EE-954C-BFC5CA4060BF}" srcOrd="0" destOrd="0" presId="urn:microsoft.com/office/officeart/2005/8/layout/orgChart1"/>
    <dgm:cxn modelId="{DFF08921-2566-4AF6-B762-0DB08702FFE9}" type="presOf" srcId="{EFA4D767-A6DE-49C7-A8D1-A90399FA94FC}" destId="{57FF8BEC-B0EA-48AE-8BDD-9E6F4FABFD87}" srcOrd="0" destOrd="0" presId="urn:microsoft.com/office/officeart/2005/8/layout/orgChart1"/>
    <dgm:cxn modelId="{42BAAC8D-6CAE-4DE3-A7F3-57F8C8CEE2C9}" srcId="{DADC9B32-CBEA-44EF-B706-485F840D777E}" destId="{04C80284-6F06-41D3-A1F9-5256098B03E4}" srcOrd="0" destOrd="0" parTransId="{4E88658C-66A1-42F8-B16F-1FFD04399AB0}" sibTransId="{83302BF8-97DA-4744-BA6B-005BE5B3E456}"/>
    <dgm:cxn modelId="{55338A0C-FF72-46BE-8475-D516B9915B32}" srcId="{70287E16-D90A-4519-808E-650B44D62A2C}" destId="{EFA4D767-A6DE-49C7-A8D1-A90399FA94FC}" srcOrd="0" destOrd="0" parTransId="{9B5A47B9-ECD5-4318-ACC0-5D500DF8ADF8}" sibTransId="{0E2E8C27-CFB7-452A-969F-8DF7603EDFEC}"/>
    <dgm:cxn modelId="{F8E95A7C-6FCB-42A9-A338-77587B103F7A}" type="presOf" srcId="{47C85CA3-115A-458A-B702-064EC92F91DE}" destId="{FA7B22B4-5955-4BFC-AB71-94F09D0583B4}" srcOrd="1" destOrd="0" presId="urn:microsoft.com/office/officeart/2005/8/layout/orgChart1"/>
    <dgm:cxn modelId="{9E81D5D9-DAE3-4491-BE7E-76D4DEE11FC5}" type="presOf" srcId="{DE0A938B-A1F0-44AA-8A30-63D9F791310E}" destId="{F31457D0-2BC1-4B46-9910-2B0BAC3463C5}" srcOrd="0" destOrd="0" presId="urn:microsoft.com/office/officeart/2005/8/layout/orgChart1"/>
    <dgm:cxn modelId="{736DA2A9-7DC5-4E23-A9AB-F83DDB52F39A}" srcId="{37F06743-3465-4857-8DEE-49FE91B92A28}" destId="{D1DFAF37-2336-4562-8BAD-D94E35F1BF86}" srcOrd="0" destOrd="0" parTransId="{8441F512-4D4C-4006-A44F-514F50A2670B}" sibTransId="{DE6A7333-5845-427C-B494-63F30A66AADB}"/>
    <dgm:cxn modelId="{6BDE53BC-B04F-413A-B6F8-65B31047F95A}" type="presOf" srcId="{9140C4EB-551C-4488-BE8E-9C28C730A902}" destId="{56A1C76F-4FF9-439C-BAA9-7FB5F723A560}" srcOrd="1" destOrd="0" presId="urn:microsoft.com/office/officeart/2005/8/layout/orgChart1"/>
    <dgm:cxn modelId="{57E132FC-196A-4C2C-9643-C5B93ABCBBB6}" type="presOf" srcId="{B969970C-9A68-40A4-AFF5-E5D630BC8327}" destId="{9E697CAC-1D13-4B0B-B623-17AACA0B772E}" srcOrd="0" destOrd="0" presId="urn:microsoft.com/office/officeart/2005/8/layout/orgChart1"/>
    <dgm:cxn modelId="{36F35EAB-080A-4E0D-9898-EEA7ACA9E888}" type="presOf" srcId="{1CDA177D-AA16-4889-83EE-F25F6FA718D6}" destId="{30DEB733-8166-4E6C-8115-CD0999EE3823}" srcOrd="1" destOrd="0" presId="urn:microsoft.com/office/officeart/2005/8/layout/orgChart1"/>
    <dgm:cxn modelId="{D5159F10-14EA-40AF-A5C1-B277F8212DAC}" type="presOf" srcId="{54F5DA5C-C764-4BBD-849B-28171813445E}" destId="{54836B83-F186-422B-AB5D-266E571BE4A0}" srcOrd="1" destOrd="0" presId="urn:microsoft.com/office/officeart/2005/8/layout/orgChart1"/>
    <dgm:cxn modelId="{468FDEAD-34F0-4D24-A8EB-C717E9BAC34D}" type="presOf" srcId="{70287E16-D90A-4519-808E-650B44D62A2C}" destId="{C0F79BB0-99AF-4E48-A0E0-0C9759FFAE50}" srcOrd="1" destOrd="0" presId="urn:microsoft.com/office/officeart/2005/8/layout/orgChart1"/>
    <dgm:cxn modelId="{88B8489F-2D65-4FFA-ACA1-E8810548CEBD}" type="presOf" srcId="{2F74E29C-48B0-47A0-8430-0AD9D8E270C7}" destId="{E8E667C2-3203-4950-B903-F1FE2D357BF6}" srcOrd="0" destOrd="0" presId="urn:microsoft.com/office/officeart/2005/8/layout/orgChart1"/>
    <dgm:cxn modelId="{B1B10B9B-80FD-4301-A1F6-91E4DC6EA8EB}" type="presOf" srcId="{70287E16-D90A-4519-808E-650B44D62A2C}" destId="{6EF4554A-77D0-4E41-9FE4-70122B58F8EC}" srcOrd="0" destOrd="0" presId="urn:microsoft.com/office/officeart/2005/8/layout/orgChart1"/>
    <dgm:cxn modelId="{BB4538D0-6CA7-4716-A536-CEC9242439FA}" type="presOf" srcId="{37F06743-3465-4857-8DEE-49FE91B92A28}" destId="{4E0B86EE-0949-44F2-8C76-C0BDD0EB6F49}" srcOrd="0" destOrd="0" presId="urn:microsoft.com/office/officeart/2005/8/layout/orgChart1"/>
    <dgm:cxn modelId="{B5720AD0-6F47-4C7F-9AFA-4C8580E37C84}" srcId="{1CDA177D-AA16-4889-83EE-F25F6FA718D6}" destId="{DAADAD2D-4951-4855-8446-C0579AE8F61D}" srcOrd="0" destOrd="0" parTransId="{B969970C-9A68-40A4-AFF5-E5D630BC8327}" sibTransId="{CCA4279A-9CD3-4738-9836-1152634BA92C}"/>
    <dgm:cxn modelId="{FDC2D458-9FA0-482C-B09C-011F7DD4F73E}" srcId="{EFA4D767-A6DE-49C7-A8D1-A90399FA94FC}" destId="{F0C8AF5C-FF68-4A23-87B2-F70FFC7E8AB9}" srcOrd="0" destOrd="0" parTransId="{A948BCA6-BD6F-4BDE-8FCB-0C0B9E8CB4E1}" sibTransId="{B71CFF6D-A2F6-4FAC-AB94-8DCB602F4734}"/>
    <dgm:cxn modelId="{B720D353-0CEB-48D1-B40A-EBD6B373A4E5}" srcId="{1CDA177D-AA16-4889-83EE-F25F6FA718D6}" destId="{47C85CA3-115A-458A-B702-064EC92F91DE}" srcOrd="1" destOrd="0" parTransId="{2F74E29C-48B0-47A0-8430-0AD9D8E270C7}" sibTransId="{52386596-4199-4186-830D-89A3A73EA92C}"/>
    <dgm:cxn modelId="{9FE1AB67-7A46-4659-936E-2D8759F6C53C}" type="presOf" srcId="{653B2A2B-614D-401D-8F64-8D6AD272F239}" destId="{EBEAAF95-B43F-4202-9A69-1A4AB46CFC99}" srcOrd="1" destOrd="0" presId="urn:microsoft.com/office/officeart/2005/8/layout/orgChart1"/>
    <dgm:cxn modelId="{EB2B8D19-65A2-419C-A43C-D8F7DAA4EC77}" type="presOf" srcId="{F0C8AF5C-FF68-4A23-87B2-F70FFC7E8AB9}" destId="{820968F9-2E0B-4F31-8796-2C210491A2DE}" srcOrd="0" destOrd="0" presId="urn:microsoft.com/office/officeart/2005/8/layout/orgChart1"/>
    <dgm:cxn modelId="{8A84B018-FE34-4DD2-ABC5-71B3B8468F62}" type="presOf" srcId="{EFA4D767-A6DE-49C7-A8D1-A90399FA94FC}" destId="{D6277E7A-54C8-452F-B34B-E135C4D11031}" srcOrd="1" destOrd="0" presId="urn:microsoft.com/office/officeart/2005/8/layout/orgChart1"/>
    <dgm:cxn modelId="{CF91BE07-B510-485D-A991-ED421A9F48AC}" type="presOf" srcId="{6F325669-6906-43A1-8FB2-F6DAF71D698F}" destId="{6F99B58D-898B-40C4-A885-166BF62777BB}" srcOrd="0" destOrd="0" presId="urn:microsoft.com/office/officeart/2005/8/layout/orgChart1"/>
    <dgm:cxn modelId="{81549944-8BD2-4CC3-9AAA-81C887B68188}" type="presOf" srcId="{6F325669-6906-43A1-8FB2-F6DAF71D698F}" destId="{90165D5F-9ABD-45FA-B3BC-6A571E722368}" srcOrd="1" destOrd="0" presId="urn:microsoft.com/office/officeart/2005/8/layout/orgChart1"/>
    <dgm:cxn modelId="{AC54D866-F70B-44A6-AECF-F753630136D8}" type="presOf" srcId="{4E88658C-66A1-42F8-B16F-1FFD04399AB0}" destId="{1F7380D0-8FCA-422A-8A2D-1CFAE247F56D}" srcOrd="0" destOrd="0" presId="urn:microsoft.com/office/officeart/2005/8/layout/orgChart1"/>
    <dgm:cxn modelId="{95E881F8-A8AF-41A6-A74C-3D6E958C5C92}" srcId="{57923709-7471-48BC-B5B6-556A287AC89F}" destId="{70287E16-D90A-4519-808E-650B44D62A2C}" srcOrd="0" destOrd="0" parTransId="{A78B87FC-B868-4BAF-A695-8351786A0583}" sibTransId="{CF2C4718-2735-4A01-A492-1F451CFE4873}"/>
    <dgm:cxn modelId="{4F17163B-6274-4E85-8818-38FE2CD03236}" srcId="{70287E16-D90A-4519-808E-650B44D62A2C}" destId="{1CDA177D-AA16-4889-83EE-F25F6FA718D6}" srcOrd="1" destOrd="0" parTransId="{2A6F6430-63AE-4AA1-96A8-7FD203804744}" sibTransId="{12A0B339-5BC5-4B45-A526-274934BB6CA6}"/>
    <dgm:cxn modelId="{D78F481C-9D70-4361-BAAE-CF97111A59E6}" type="presOf" srcId="{47C85CA3-115A-458A-B702-064EC92F91DE}" destId="{39D289FF-D3F2-4818-BFB0-18BF4CAFD425}" srcOrd="0" destOrd="0" presId="urn:microsoft.com/office/officeart/2005/8/layout/orgChart1"/>
    <dgm:cxn modelId="{9A0D50F2-1C8C-4B9A-823D-D89E6C9EA12A}" srcId="{1CDA177D-AA16-4889-83EE-F25F6FA718D6}" destId="{37F06743-3465-4857-8DEE-49FE91B92A28}" srcOrd="2" destOrd="0" parTransId="{DE0A938B-A1F0-44AA-8A30-63D9F791310E}" sibTransId="{357241E2-B0CF-4642-9C98-B84F32DA9224}"/>
    <dgm:cxn modelId="{AE1F5EF2-77FD-4222-9DDA-035223BC97E7}" type="presOf" srcId="{A6256111-8DCB-460A-BBC4-2F07284BF86E}" destId="{114FA21F-1934-4F46-A750-5E93584647C6}" srcOrd="0" destOrd="0" presId="urn:microsoft.com/office/officeart/2005/8/layout/orgChart1"/>
    <dgm:cxn modelId="{8F0B6485-1AEC-4847-938D-457CA53CC7D6}" type="presOf" srcId="{D1DFAF37-2336-4562-8BAD-D94E35F1BF86}" destId="{70E59F26-C358-4F24-93F6-9CFDBA0220AF}" srcOrd="0" destOrd="0" presId="urn:microsoft.com/office/officeart/2005/8/layout/orgChart1"/>
    <dgm:cxn modelId="{32ADC1C9-2AE1-4980-A0C6-B92B8F42EDAE}" type="presOf" srcId="{A948BCA6-BD6F-4BDE-8FCB-0C0B9E8CB4E1}" destId="{9B71113C-812F-4DB6-89A2-83E9369B7C90}" srcOrd="0" destOrd="0" presId="urn:microsoft.com/office/officeart/2005/8/layout/orgChart1"/>
    <dgm:cxn modelId="{0296EA6C-E299-429F-B843-2AA881C86977}" srcId="{47C85CA3-115A-458A-B702-064EC92F91DE}" destId="{54F5DA5C-C764-4BBD-849B-28171813445E}" srcOrd="0" destOrd="0" parTransId="{8C64295C-CE6E-4B85-91E7-9020D4AEEE63}" sibTransId="{375B76D8-EA1A-41EE-9A27-54C7A18902C7}"/>
    <dgm:cxn modelId="{0A3A5743-E5A7-45AE-9B26-0C5240DA22A4}" type="presOf" srcId="{F0C8AF5C-FF68-4A23-87B2-F70FFC7E8AB9}" destId="{346D49E6-277C-4FB0-86C0-D9D8F2CE7E9B}" srcOrd="1" destOrd="0" presId="urn:microsoft.com/office/officeart/2005/8/layout/orgChart1"/>
    <dgm:cxn modelId="{55E21296-8800-49D2-971F-1E8B68B147E0}" type="presOf" srcId="{04C80284-6F06-41D3-A1F9-5256098B03E4}" destId="{F2DF9329-82F0-4412-8960-AE2B0EFBE460}" srcOrd="1" destOrd="0" presId="urn:microsoft.com/office/officeart/2005/8/layout/orgChart1"/>
    <dgm:cxn modelId="{03F38362-DC93-49A8-BB3F-0E096CF9D761}" type="presOf" srcId="{D4279581-6906-49D6-89AF-22208412CB1B}" destId="{99FB05AD-A162-4FC1-9465-32545C07EC8D}" srcOrd="0" destOrd="0" presId="urn:microsoft.com/office/officeart/2005/8/layout/orgChart1"/>
    <dgm:cxn modelId="{0A365284-76A8-4883-BA42-EB536B27EE1F}" type="presOf" srcId="{57923709-7471-48BC-B5B6-556A287AC89F}" destId="{F56ECC9C-4FCC-4E15-8091-7FB85D2F623C}" srcOrd="0" destOrd="0" presId="urn:microsoft.com/office/officeart/2005/8/layout/orgChart1"/>
    <dgm:cxn modelId="{8521F8B8-3B12-45F4-9D65-CDCC83E57A47}" type="presOf" srcId="{DADC9B32-CBEA-44EF-B706-485F840D777E}" destId="{34DB5F32-78C4-4C81-8F7B-78DE57E615B2}" srcOrd="1" destOrd="0" presId="urn:microsoft.com/office/officeart/2005/8/layout/orgChart1"/>
    <dgm:cxn modelId="{2D442E33-7C30-44FB-A159-BD539591841E}" type="presOf" srcId="{1CDA177D-AA16-4889-83EE-F25F6FA718D6}" destId="{97E43134-D068-44FB-9367-42C28D35779F}" srcOrd="0" destOrd="0" presId="urn:microsoft.com/office/officeart/2005/8/layout/orgChart1"/>
    <dgm:cxn modelId="{66C9BB74-F5FE-483B-ABFF-1640E7FB3125}" type="presParOf" srcId="{F56ECC9C-4FCC-4E15-8091-7FB85D2F623C}" destId="{A735A440-6750-43D1-86B9-6B61D05C4D71}" srcOrd="0" destOrd="0" presId="urn:microsoft.com/office/officeart/2005/8/layout/orgChart1"/>
    <dgm:cxn modelId="{927303CF-24F6-44F7-A4FC-5C3C376AF419}" type="presParOf" srcId="{A735A440-6750-43D1-86B9-6B61D05C4D71}" destId="{E8917B6E-3CC3-44CE-9317-9A013FBA8E19}" srcOrd="0" destOrd="0" presId="urn:microsoft.com/office/officeart/2005/8/layout/orgChart1"/>
    <dgm:cxn modelId="{509C39D3-4B44-4133-B79D-B5E8A23020D7}" type="presParOf" srcId="{E8917B6E-3CC3-44CE-9317-9A013FBA8E19}" destId="{6EF4554A-77D0-4E41-9FE4-70122B58F8EC}" srcOrd="0" destOrd="0" presId="urn:microsoft.com/office/officeart/2005/8/layout/orgChart1"/>
    <dgm:cxn modelId="{64A43623-8183-447C-80E4-8A09F236EFB3}" type="presParOf" srcId="{E8917B6E-3CC3-44CE-9317-9A013FBA8E19}" destId="{C0F79BB0-99AF-4E48-A0E0-0C9759FFAE50}" srcOrd="1" destOrd="0" presId="urn:microsoft.com/office/officeart/2005/8/layout/orgChart1"/>
    <dgm:cxn modelId="{5AB03AA5-B683-4D7F-AD60-0AC6BF46B617}" type="presParOf" srcId="{A735A440-6750-43D1-86B9-6B61D05C4D71}" destId="{F6CD0AAB-34E1-4B1C-B197-93839FCB6297}" srcOrd="1" destOrd="0" presId="urn:microsoft.com/office/officeart/2005/8/layout/orgChart1"/>
    <dgm:cxn modelId="{59BF013D-F911-4CCA-8C0A-FE60D37BAA87}" type="presParOf" srcId="{F6CD0AAB-34E1-4B1C-B197-93839FCB6297}" destId="{78B84C80-D066-4865-9D32-3EF6A753C41F}" srcOrd="0" destOrd="0" presId="urn:microsoft.com/office/officeart/2005/8/layout/orgChart1"/>
    <dgm:cxn modelId="{41B78D66-9CC7-4CE2-B97A-DCB9230C28C8}" type="presParOf" srcId="{F6CD0AAB-34E1-4B1C-B197-93839FCB6297}" destId="{A8594687-C53A-4BB7-B84F-5D5FC471FE3A}" srcOrd="1" destOrd="0" presId="urn:microsoft.com/office/officeart/2005/8/layout/orgChart1"/>
    <dgm:cxn modelId="{6D660A24-050E-45B2-8157-7923EDA39E7E}" type="presParOf" srcId="{A8594687-C53A-4BB7-B84F-5D5FC471FE3A}" destId="{E5F69314-DDB6-4A90-BEB7-928ECB03F458}" srcOrd="0" destOrd="0" presId="urn:microsoft.com/office/officeart/2005/8/layout/orgChart1"/>
    <dgm:cxn modelId="{3856821F-5473-4D3B-9628-232A4C7CC4FD}" type="presParOf" srcId="{E5F69314-DDB6-4A90-BEB7-928ECB03F458}" destId="{57FF8BEC-B0EA-48AE-8BDD-9E6F4FABFD87}" srcOrd="0" destOrd="0" presId="urn:microsoft.com/office/officeart/2005/8/layout/orgChart1"/>
    <dgm:cxn modelId="{7CD7B3A9-ACF4-47F8-B935-C6ADC438754D}" type="presParOf" srcId="{E5F69314-DDB6-4A90-BEB7-928ECB03F458}" destId="{D6277E7A-54C8-452F-B34B-E135C4D11031}" srcOrd="1" destOrd="0" presId="urn:microsoft.com/office/officeart/2005/8/layout/orgChart1"/>
    <dgm:cxn modelId="{35C04460-963C-423A-B804-D82F3759C45F}" type="presParOf" srcId="{A8594687-C53A-4BB7-B84F-5D5FC471FE3A}" destId="{ED2024EC-70F9-4B98-82F6-744E9A1B695C}" srcOrd="1" destOrd="0" presId="urn:microsoft.com/office/officeart/2005/8/layout/orgChart1"/>
    <dgm:cxn modelId="{9EC13AD8-926C-4D98-9D1B-FC1CA6ADBF88}" type="presParOf" srcId="{ED2024EC-70F9-4B98-82F6-744E9A1B695C}" destId="{9B71113C-812F-4DB6-89A2-83E9369B7C90}" srcOrd="0" destOrd="0" presId="urn:microsoft.com/office/officeart/2005/8/layout/orgChart1"/>
    <dgm:cxn modelId="{DACB9F97-2FA0-47E9-8754-AC51B2427AE7}" type="presParOf" srcId="{ED2024EC-70F9-4B98-82F6-744E9A1B695C}" destId="{3EF43BF7-7D6D-4249-9A25-7B180DF0E180}" srcOrd="1" destOrd="0" presId="urn:microsoft.com/office/officeart/2005/8/layout/orgChart1"/>
    <dgm:cxn modelId="{100E5A30-BC1D-4B8A-8492-9D7DC4E2CD2A}" type="presParOf" srcId="{3EF43BF7-7D6D-4249-9A25-7B180DF0E180}" destId="{519AD4A7-18E7-4107-A16D-6F720C92600D}" srcOrd="0" destOrd="0" presId="urn:microsoft.com/office/officeart/2005/8/layout/orgChart1"/>
    <dgm:cxn modelId="{9F367571-9A27-4B01-B666-D8961DC22D88}" type="presParOf" srcId="{519AD4A7-18E7-4107-A16D-6F720C92600D}" destId="{820968F9-2E0B-4F31-8796-2C210491A2DE}" srcOrd="0" destOrd="0" presId="urn:microsoft.com/office/officeart/2005/8/layout/orgChart1"/>
    <dgm:cxn modelId="{28392758-E18C-4326-84F0-9E873984E776}" type="presParOf" srcId="{519AD4A7-18E7-4107-A16D-6F720C92600D}" destId="{346D49E6-277C-4FB0-86C0-D9D8F2CE7E9B}" srcOrd="1" destOrd="0" presId="urn:microsoft.com/office/officeart/2005/8/layout/orgChart1"/>
    <dgm:cxn modelId="{1B476DC0-3232-4D7C-9946-08BA584AF584}" type="presParOf" srcId="{3EF43BF7-7D6D-4249-9A25-7B180DF0E180}" destId="{8C3721CD-1564-4922-955A-7102AC9EF53C}" srcOrd="1" destOrd="0" presId="urn:microsoft.com/office/officeart/2005/8/layout/orgChart1"/>
    <dgm:cxn modelId="{E0F12583-98EC-4EB9-8DF1-51311CB32EA5}" type="presParOf" srcId="{8C3721CD-1564-4922-955A-7102AC9EF53C}" destId="{A681D1FD-8B88-4740-8D4A-66E9FACBB6C7}" srcOrd="0" destOrd="0" presId="urn:microsoft.com/office/officeart/2005/8/layout/orgChart1"/>
    <dgm:cxn modelId="{68C98A19-CB69-413B-89F8-17423E2828A0}" type="presParOf" srcId="{8C3721CD-1564-4922-955A-7102AC9EF53C}" destId="{762A7DF4-FA06-47B8-B945-3DF473EA5465}" srcOrd="1" destOrd="0" presId="urn:microsoft.com/office/officeart/2005/8/layout/orgChart1"/>
    <dgm:cxn modelId="{1444C336-BA83-4200-B9E6-2D687E029EE5}" type="presParOf" srcId="{762A7DF4-FA06-47B8-B945-3DF473EA5465}" destId="{2119DC28-BD12-477C-BA63-D863EE5B1B94}" srcOrd="0" destOrd="0" presId="urn:microsoft.com/office/officeart/2005/8/layout/orgChart1"/>
    <dgm:cxn modelId="{B94DB2EA-03DD-49C5-AEEB-019278E99270}" type="presParOf" srcId="{2119DC28-BD12-477C-BA63-D863EE5B1B94}" destId="{D5448BF4-97DF-45EF-BB7E-534478A93B50}" srcOrd="0" destOrd="0" presId="urn:microsoft.com/office/officeart/2005/8/layout/orgChart1"/>
    <dgm:cxn modelId="{5702218B-C219-4B69-90CE-E8D99CA7EF23}" type="presParOf" srcId="{2119DC28-BD12-477C-BA63-D863EE5B1B94}" destId="{6DB371C1-37C0-43C8-8FE6-EF8B25B70305}" srcOrd="1" destOrd="0" presId="urn:microsoft.com/office/officeart/2005/8/layout/orgChart1"/>
    <dgm:cxn modelId="{D7BACBC1-6FA1-43B3-934B-9627706A6748}" type="presParOf" srcId="{762A7DF4-FA06-47B8-B945-3DF473EA5465}" destId="{9EA22C4F-4135-496D-85E3-4BA1E350B3F9}" srcOrd="1" destOrd="0" presId="urn:microsoft.com/office/officeart/2005/8/layout/orgChart1"/>
    <dgm:cxn modelId="{74936D2F-114F-45C8-ACAD-8B47B15FE68E}" type="presParOf" srcId="{9EA22C4F-4135-496D-85E3-4BA1E350B3F9}" destId="{114FA21F-1934-4F46-A750-5E93584647C6}" srcOrd="0" destOrd="0" presId="urn:microsoft.com/office/officeart/2005/8/layout/orgChart1"/>
    <dgm:cxn modelId="{57823944-B19C-4DB3-B6CF-DF8477A231DC}" type="presParOf" srcId="{9EA22C4F-4135-496D-85E3-4BA1E350B3F9}" destId="{8C5F0683-977B-4ECC-8042-7EBF09586E54}" srcOrd="1" destOrd="0" presId="urn:microsoft.com/office/officeart/2005/8/layout/orgChart1"/>
    <dgm:cxn modelId="{0DA2B3AB-71D2-431B-A6A2-579B7141372F}" type="presParOf" srcId="{8C5F0683-977B-4ECC-8042-7EBF09586E54}" destId="{64CEED6F-9F9C-470D-9E2B-DA4EE51B01BF}" srcOrd="0" destOrd="0" presId="urn:microsoft.com/office/officeart/2005/8/layout/orgChart1"/>
    <dgm:cxn modelId="{15DE4F14-12BB-4107-AB7E-3A89DB9B9E00}" type="presParOf" srcId="{64CEED6F-9F9C-470D-9E2B-DA4EE51B01BF}" destId="{6F99B58D-898B-40C4-A885-166BF62777BB}" srcOrd="0" destOrd="0" presId="urn:microsoft.com/office/officeart/2005/8/layout/orgChart1"/>
    <dgm:cxn modelId="{C89A8CAA-476E-461A-A78C-24D60928118E}" type="presParOf" srcId="{64CEED6F-9F9C-470D-9E2B-DA4EE51B01BF}" destId="{90165D5F-9ABD-45FA-B3BC-6A571E722368}" srcOrd="1" destOrd="0" presId="urn:microsoft.com/office/officeart/2005/8/layout/orgChart1"/>
    <dgm:cxn modelId="{0AB5D3C6-C2E4-4EAC-8E4D-1EAD4E8B717C}" type="presParOf" srcId="{8C5F0683-977B-4ECC-8042-7EBF09586E54}" destId="{5193B237-698C-4129-9839-1942037EBFB6}" srcOrd="1" destOrd="0" presId="urn:microsoft.com/office/officeart/2005/8/layout/orgChart1"/>
    <dgm:cxn modelId="{C2DC3700-0D56-4169-86C1-A33C593AF68A}" type="presParOf" srcId="{8C5F0683-977B-4ECC-8042-7EBF09586E54}" destId="{AB608446-9B84-4771-AF31-85FC1FE147C6}" srcOrd="2" destOrd="0" presId="urn:microsoft.com/office/officeart/2005/8/layout/orgChart1"/>
    <dgm:cxn modelId="{8E6B447B-5874-4A23-B8C9-B2A838AD7BBB}" type="presParOf" srcId="{762A7DF4-FA06-47B8-B945-3DF473EA5465}" destId="{412E45FD-EC89-4C50-8955-FCE54C700009}" srcOrd="2" destOrd="0" presId="urn:microsoft.com/office/officeart/2005/8/layout/orgChart1"/>
    <dgm:cxn modelId="{73D85D84-AE78-48D0-A4BF-A4E903FFC689}" type="presParOf" srcId="{3EF43BF7-7D6D-4249-9A25-7B180DF0E180}" destId="{EE73D76D-0181-44CD-870C-A91D47C33A7A}" srcOrd="2" destOrd="0" presId="urn:microsoft.com/office/officeart/2005/8/layout/orgChart1"/>
    <dgm:cxn modelId="{F10F8D56-C8B4-451D-808E-BAC514D7D268}" type="presParOf" srcId="{ED2024EC-70F9-4B98-82F6-744E9A1B695C}" destId="{0618B3F4-F4DA-4060-B69B-D81CAC96FBAD}" srcOrd="2" destOrd="0" presId="urn:microsoft.com/office/officeart/2005/8/layout/orgChart1"/>
    <dgm:cxn modelId="{566766A9-DF45-48AC-A286-675C956F0F51}" type="presParOf" srcId="{ED2024EC-70F9-4B98-82F6-744E9A1B695C}" destId="{C0FF5446-6BCD-485A-8466-7FC0BD10D650}" srcOrd="3" destOrd="0" presId="urn:microsoft.com/office/officeart/2005/8/layout/orgChart1"/>
    <dgm:cxn modelId="{4965502C-5912-4F84-AA79-AB6697CB7769}" type="presParOf" srcId="{C0FF5446-6BCD-485A-8466-7FC0BD10D650}" destId="{8A11560A-4F93-4925-98D5-6BF608025321}" srcOrd="0" destOrd="0" presId="urn:microsoft.com/office/officeart/2005/8/layout/orgChart1"/>
    <dgm:cxn modelId="{6122A2C3-B0FC-4CA1-9957-2D66C761CD2C}" type="presParOf" srcId="{8A11560A-4F93-4925-98D5-6BF608025321}" destId="{0A95CF5F-3AD5-40EE-954C-BFC5CA4060BF}" srcOrd="0" destOrd="0" presId="urn:microsoft.com/office/officeart/2005/8/layout/orgChart1"/>
    <dgm:cxn modelId="{15D49D01-B9FF-4876-A2D5-D3E512740CB7}" type="presParOf" srcId="{8A11560A-4F93-4925-98D5-6BF608025321}" destId="{EBEAAF95-B43F-4202-9A69-1A4AB46CFC99}" srcOrd="1" destOrd="0" presId="urn:microsoft.com/office/officeart/2005/8/layout/orgChart1"/>
    <dgm:cxn modelId="{E79FCF86-6D0B-425A-B130-C9D9C489427D}" type="presParOf" srcId="{C0FF5446-6BCD-485A-8466-7FC0BD10D650}" destId="{301E6045-4581-4226-8FB4-E0A4EBAD2CF8}" srcOrd="1" destOrd="0" presId="urn:microsoft.com/office/officeart/2005/8/layout/orgChart1"/>
    <dgm:cxn modelId="{BFAE099D-584E-4DFB-A7DF-B4EEF54453F2}" type="presParOf" srcId="{C0FF5446-6BCD-485A-8466-7FC0BD10D650}" destId="{AD05A13D-15AA-446F-9F19-21614F3A14DC}" srcOrd="2" destOrd="0" presId="urn:microsoft.com/office/officeart/2005/8/layout/orgChart1"/>
    <dgm:cxn modelId="{6F816DAF-2F08-415B-9184-E83CA4EF589E}" type="presParOf" srcId="{A8594687-C53A-4BB7-B84F-5D5FC471FE3A}" destId="{2074C487-EEE7-43A3-AB36-CCE656D900E7}" srcOrd="2" destOrd="0" presId="urn:microsoft.com/office/officeart/2005/8/layout/orgChart1"/>
    <dgm:cxn modelId="{AC47C1A8-672E-4F04-AEE9-E77FB40F9B59}" type="presParOf" srcId="{F6CD0AAB-34E1-4B1C-B197-93839FCB6297}" destId="{EC85919E-FB8B-4F94-9B10-A222C7C2E17C}" srcOrd="2" destOrd="0" presId="urn:microsoft.com/office/officeart/2005/8/layout/orgChart1"/>
    <dgm:cxn modelId="{1401A4D7-F1AF-4841-AFEE-3F80E82C7894}" type="presParOf" srcId="{F6CD0AAB-34E1-4B1C-B197-93839FCB6297}" destId="{2C940D2B-02B8-43D0-9A32-42018DFEF00E}" srcOrd="3" destOrd="0" presId="urn:microsoft.com/office/officeart/2005/8/layout/orgChart1"/>
    <dgm:cxn modelId="{D03EE50F-076C-4B6E-A728-6DBE2C28986A}" type="presParOf" srcId="{2C940D2B-02B8-43D0-9A32-42018DFEF00E}" destId="{20655552-FD1C-4210-9B86-40D730B6367F}" srcOrd="0" destOrd="0" presId="urn:microsoft.com/office/officeart/2005/8/layout/orgChart1"/>
    <dgm:cxn modelId="{0E21F94A-E795-48B5-BA0B-9A9E3C4A030A}" type="presParOf" srcId="{20655552-FD1C-4210-9B86-40D730B6367F}" destId="{97E43134-D068-44FB-9367-42C28D35779F}" srcOrd="0" destOrd="0" presId="urn:microsoft.com/office/officeart/2005/8/layout/orgChart1"/>
    <dgm:cxn modelId="{68B2ACA8-4438-4FD4-B174-CDAB1BCBB2CA}" type="presParOf" srcId="{20655552-FD1C-4210-9B86-40D730B6367F}" destId="{30DEB733-8166-4E6C-8115-CD0999EE3823}" srcOrd="1" destOrd="0" presId="urn:microsoft.com/office/officeart/2005/8/layout/orgChart1"/>
    <dgm:cxn modelId="{1FFDB98D-B0D6-4062-9C10-7801ED286587}" type="presParOf" srcId="{2C940D2B-02B8-43D0-9A32-42018DFEF00E}" destId="{0E211F40-7C99-4B09-B272-61BF4015D507}" srcOrd="1" destOrd="0" presId="urn:microsoft.com/office/officeart/2005/8/layout/orgChart1"/>
    <dgm:cxn modelId="{921ED9BB-2B6D-4ADB-B9DF-5FA424F5D1B1}" type="presParOf" srcId="{0E211F40-7C99-4B09-B272-61BF4015D507}" destId="{9E697CAC-1D13-4B0B-B623-17AACA0B772E}" srcOrd="0" destOrd="0" presId="urn:microsoft.com/office/officeart/2005/8/layout/orgChart1"/>
    <dgm:cxn modelId="{78E9C588-CBF3-4A25-9D27-C58D208748A4}" type="presParOf" srcId="{0E211F40-7C99-4B09-B272-61BF4015D507}" destId="{EF9A77AC-26C9-4D31-8081-64A644446B07}" srcOrd="1" destOrd="0" presId="urn:microsoft.com/office/officeart/2005/8/layout/orgChart1"/>
    <dgm:cxn modelId="{4E26F638-3C51-4873-841B-360A0F720BAB}" type="presParOf" srcId="{EF9A77AC-26C9-4D31-8081-64A644446B07}" destId="{7B250BAF-DEBA-49AC-9EF4-B894A7D77D78}" srcOrd="0" destOrd="0" presId="urn:microsoft.com/office/officeart/2005/8/layout/orgChart1"/>
    <dgm:cxn modelId="{227EA59E-DA92-47BE-80B7-08366941F3AB}" type="presParOf" srcId="{7B250BAF-DEBA-49AC-9EF4-B894A7D77D78}" destId="{0C251DFA-4A0A-4F30-AE2A-9DECE8C221C6}" srcOrd="0" destOrd="0" presId="urn:microsoft.com/office/officeart/2005/8/layout/orgChart1"/>
    <dgm:cxn modelId="{31A3A9EE-22CE-4149-97A4-3BBA04CE8A33}" type="presParOf" srcId="{7B250BAF-DEBA-49AC-9EF4-B894A7D77D78}" destId="{D8A8F4FB-78EE-488C-9FAA-EA49C7651436}" srcOrd="1" destOrd="0" presId="urn:microsoft.com/office/officeart/2005/8/layout/orgChart1"/>
    <dgm:cxn modelId="{BE9FB1B8-9FB7-4DCA-BA8C-2A3A2CF7DC6F}" type="presParOf" srcId="{EF9A77AC-26C9-4D31-8081-64A644446B07}" destId="{588B1842-C5B4-4E41-88C5-3E84FBC6F746}" srcOrd="1" destOrd="0" presId="urn:microsoft.com/office/officeart/2005/8/layout/orgChart1"/>
    <dgm:cxn modelId="{FADEBB3F-C0AA-4A7B-9E7B-BEEC6ED8582D}" type="presParOf" srcId="{588B1842-C5B4-4E41-88C5-3E84FBC6F746}" destId="{99FB05AD-A162-4FC1-9465-32545C07EC8D}" srcOrd="0" destOrd="0" presId="urn:microsoft.com/office/officeart/2005/8/layout/orgChart1"/>
    <dgm:cxn modelId="{E67F2B56-373D-4B8C-8000-9BCD4D2385E1}" type="presParOf" srcId="{588B1842-C5B4-4E41-88C5-3E84FBC6F746}" destId="{AB26A03B-F2EB-4193-88A4-8EA6FF75B738}" srcOrd="1" destOrd="0" presId="urn:microsoft.com/office/officeart/2005/8/layout/orgChart1"/>
    <dgm:cxn modelId="{9E6FEF45-8FE1-4C0C-BC1D-B636F25B5C80}" type="presParOf" srcId="{AB26A03B-F2EB-4193-88A4-8EA6FF75B738}" destId="{4739DE2C-C9A5-4CD7-BF1B-118317DFB8BE}" srcOrd="0" destOrd="0" presId="urn:microsoft.com/office/officeart/2005/8/layout/orgChart1"/>
    <dgm:cxn modelId="{8D453CFE-538A-4D21-AB8B-13CAD846D302}" type="presParOf" srcId="{4739DE2C-C9A5-4CD7-BF1B-118317DFB8BE}" destId="{7656F621-8197-440C-A63E-AE90CE592D13}" srcOrd="0" destOrd="0" presId="urn:microsoft.com/office/officeart/2005/8/layout/orgChart1"/>
    <dgm:cxn modelId="{D3DA329D-0502-4D9A-94AD-31910ACDDA33}" type="presParOf" srcId="{4739DE2C-C9A5-4CD7-BF1B-118317DFB8BE}" destId="{56A1C76F-4FF9-439C-BAA9-7FB5F723A560}" srcOrd="1" destOrd="0" presId="urn:microsoft.com/office/officeart/2005/8/layout/orgChart1"/>
    <dgm:cxn modelId="{A7DC929E-33F3-4441-9EBF-86FC7B3B1F30}" type="presParOf" srcId="{AB26A03B-F2EB-4193-88A4-8EA6FF75B738}" destId="{C34F90CC-7688-425C-B890-B87DCED3AAA9}" srcOrd="1" destOrd="0" presId="urn:microsoft.com/office/officeart/2005/8/layout/orgChart1"/>
    <dgm:cxn modelId="{6D14D60F-2F45-4AF9-91C7-F73A526CC623}" type="presParOf" srcId="{AB26A03B-F2EB-4193-88A4-8EA6FF75B738}" destId="{C7BF6EFF-2E0B-4A94-AE32-6E062BDABE84}" srcOrd="2" destOrd="0" presId="urn:microsoft.com/office/officeart/2005/8/layout/orgChart1"/>
    <dgm:cxn modelId="{58FDD857-C8C7-44BD-ABFB-D2884FDDDDA4}" type="presParOf" srcId="{EF9A77AC-26C9-4D31-8081-64A644446B07}" destId="{FEA86729-7013-4F44-ADD4-1E90B6E4376A}" srcOrd="2" destOrd="0" presId="urn:microsoft.com/office/officeart/2005/8/layout/orgChart1"/>
    <dgm:cxn modelId="{A94A170E-03F9-49E5-B183-4E8A57C11E1C}" type="presParOf" srcId="{0E211F40-7C99-4B09-B272-61BF4015D507}" destId="{E8E667C2-3203-4950-B903-F1FE2D357BF6}" srcOrd="2" destOrd="0" presId="urn:microsoft.com/office/officeart/2005/8/layout/orgChart1"/>
    <dgm:cxn modelId="{02E42F3B-D16F-40E5-A473-D67CAEC2C59C}" type="presParOf" srcId="{0E211F40-7C99-4B09-B272-61BF4015D507}" destId="{905F79FA-2184-4492-8910-FBC6F9E6B647}" srcOrd="3" destOrd="0" presId="urn:microsoft.com/office/officeart/2005/8/layout/orgChart1"/>
    <dgm:cxn modelId="{6ADFBF9A-5BA3-432E-911D-11D402109BFE}" type="presParOf" srcId="{905F79FA-2184-4492-8910-FBC6F9E6B647}" destId="{A219C3BB-F28B-4F74-970F-0196F0AA2A42}" srcOrd="0" destOrd="0" presId="urn:microsoft.com/office/officeart/2005/8/layout/orgChart1"/>
    <dgm:cxn modelId="{3955CC66-E488-483E-9D25-8064705790F7}" type="presParOf" srcId="{A219C3BB-F28B-4F74-970F-0196F0AA2A42}" destId="{39D289FF-D3F2-4818-BFB0-18BF4CAFD425}" srcOrd="0" destOrd="0" presId="urn:microsoft.com/office/officeart/2005/8/layout/orgChart1"/>
    <dgm:cxn modelId="{B52152CB-6876-42A7-8AEA-13CDFCDDEBF8}" type="presParOf" srcId="{A219C3BB-F28B-4F74-970F-0196F0AA2A42}" destId="{FA7B22B4-5955-4BFC-AB71-94F09D0583B4}" srcOrd="1" destOrd="0" presId="urn:microsoft.com/office/officeart/2005/8/layout/orgChart1"/>
    <dgm:cxn modelId="{7A17378A-6748-410C-A6F1-88225BC34A1C}" type="presParOf" srcId="{905F79FA-2184-4492-8910-FBC6F9E6B647}" destId="{2B7F7ED7-7607-44BA-9534-5D690A201C93}" srcOrd="1" destOrd="0" presId="urn:microsoft.com/office/officeart/2005/8/layout/orgChart1"/>
    <dgm:cxn modelId="{F638C643-393A-47A4-BC80-C4832A4E24FA}" type="presParOf" srcId="{2B7F7ED7-7607-44BA-9534-5D690A201C93}" destId="{EA366C1C-6E0D-43D7-B091-BA6A7A5F553C}" srcOrd="0" destOrd="0" presId="urn:microsoft.com/office/officeart/2005/8/layout/orgChart1"/>
    <dgm:cxn modelId="{9235462D-8AFA-4D67-8897-E0EBD12C3D3E}" type="presParOf" srcId="{2B7F7ED7-7607-44BA-9534-5D690A201C93}" destId="{84926429-F586-4755-8958-076EACD49854}" srcOrd="1" destOrd="0" presId="urn:microsoft.com/office/officeart/2005/8/layout/orgChart1"/>
    <dgm:cxn modelId="{D59F240B-49A2-4F89-9270-DEEE0FDC8C66}" type="presParOf" srcId="{84926429-F586-4755-8958-076EACD49854}" destId="{E08A3D22-748C-4C65-9BDD-5A3619175977}" srcOrd="0" destOrd="0" presId="urn:microsoft.com/office/officeart/2005/8/layout/orgChart1"/>
    <dgm:cxn modelId="{A25CBA2A-F473-4CAE-94DC-B3DCB446E3E7}" type="presParOf" srcId="{E08A3D22-748C-4C65-9BDD-5A3619175977}" destId="{28FB614D-7FA4-4336-8E00-1C130EBC9A73}" srcOrd="0" destOrd="0" presId="urn:microsoft.com/office/officeart/2005/8/layout/orgChart1"/>
    <dgm:cxn modelId="{17949346-E220-4908-BED3-3F3A8C3FEE5A}" type="presParOf" srcId="{E08A3D22-748C-4C65-9BDD-5A3619175977}" destId="{54836B83-F186-422B-AB5D-266E571BE4A0}" srcOrd="1" destOrd="0" presId="urn:microsoft.com/office/officeart/2005/8/layout/orgChart1"/>
    <dgm:cxn modelId="{E0F69273-D5A5-4DEA-AB3D-FA5B698E5EE5}" type="presParOf" srcId="{84926429-F586-4755-8958-076EACD49854}" destId="{14D988C3-B880-4556-B11E-002CD890B2FE}" srcOrd="1" destOrd="0" presId="urn:microsoft.com/office/officeart/2005/8/layout/orgChart1"/>
    <dgm:cxn modelId="{39F5ACA5-525E-4D60-A00F-FA74D51A5518}" type="presParOf" srcId="{14D988C3-B880-4556-B11E-002CD890B2FE}" destId="{B0FF6AF9-175D-4B10-9D5A-32D9D69A0ABB}" srcOrd="0" destOrd="0" presId="urn:microsoft.com/office/officeart/2005/8/layout/orgChart1"/>
    <dgm:cxn modelId="{09A0A78C-856A-4FB3-A65E-157C2C5E3BDB}" type="presParOf" srcId="{14D988C3-B880-4556-B11E-002CD890B2FE}" destId="{C7E11900-EB16-4262-95EB-951580FA9981}" srcOrd="1" destOrd="0" presId="urn:microsoft.com/office/officeart/2005/8/layout/orgChart1"/>
    <dgm:cxn modelId="{A48951E3-96AB-4E6F-AC85-EC033109DE74}" type="presParOf" srcId="{C7E11900-EB16-4262-95EB-951580FA9981}" destId="{FAA89BB3-4754-47D2-860D-E9706E5C8141}" srcOrd="0" destOrd="0" presId="urn:microsoft.com/office/officeart/2005/8/layout/orgChart1"/>
    <dgm:cxn modelId="{ECDB606B-1542-4A6D-980B-223C500C977C}" type="presParOf" srcId="{FAA89BB3-4754-47D2-860D-E9706E5C8141}" destId="{1C89CBDE-1E2C-43A9-9B92-F7223E55648B}" srcOrd="0" destOrd="0" presId="urn:microsoft.com/office/officeart/2005/8/layout/orgChart1"/>
    <dgm:cxn modelId="{071080F8-5936-4380-8828-820965CAE1BC}" type="presParOf" srcId="{FAA89BB3-4754-47D2-860D-E9706E5C8141}" destId="{34DB5F32-78C4-4C81-8F7B-78DE57E615B2}" srcOrd="1" destOrd="0" presId="urn:microsoft.com/office/officeart/2005/8/layout/orgChart1"/>
    <dgm:cxn modelId="{754E40AC-9F32-45EA-A2FC-2EB929235A95}" type="presParOf" srcId="{C7E11900-EB16-4262-95EB-951580FA9981}" destId="{C06248D9-A8B6-4A5A-BF75-8A2A34F73111}" srcOrd="1" destOrd="0" presId="urn:microsoft.com/office/officeart/2005/8/layout/orgChart1"/>
    <dgm:cxn modelId="{EA917221-9AF3-4D0D-A5F8-1C71C85BE4FA}" type="presParOf" srcId="{C06248D9-A8B6-4A5A-BF75-8A2A34F73111}" destId="{1F7380D0-8FCA-422A-8A2D-1CFAE247F56D}" srcOrd="0" destOrd="0" presId="urn:microsoft.com/office/officeart/2005/8/layout/orgChart1"/>
    <dgm:cxn modelId="{4C1D43B8-9A46-4209-AC21-ACF6886502DF}" type="presParOf" srcId="{C06248D9-A8B6-4A5A-BF75-8A2A34F73111}" destId="{616118DC-0FEC-42B6-8413-A60FD45EE772}" srcOrd="1" destOrd="0" presId="urn:microsoft.com/office/officeart/2005/8/layout/orgChart1"/>
    <dgm:cxn modelId="{C5ACB343-0CC8-4432-BAAA-F70F280AAC13}" type="presParOf" srcId="{616118DC-0FEC-42B6-8413-A60FD45EE772}" destId="{A42B52CE-BA8B-4B5A-A403-7373B56A32D7}" srcOrd="0" destOrd="0" presId="urn:microsoft.com/office/officeart/2005/8/layout/orgChart1"/>
    <dgm:cxn modelId="{1701C039-005D-43FC-81C5-B73D2602DE25}" type="presParOf" srcId="{A42B52CE-BA8B-4B5A-A403-7373B56A32D7}" destId="{4A8D5658-B2DD-47E8-ABD7-1EE55F3FEA19}" srcOrd="0" destOrd="0" presId="urn:microsoft.com/office/officeart/2005/8/layout/orgChart1"/>
    <dgm:cxn modelId="{E1658183-DAFE-4406-84D7-BF0D3484AB46}" type="presParOf" srcId="{A42B52CE-BA8B-4B5A-A403-7373B56A32D7}" destId="{F2DF9329-82F0-4412-8960-AE2B0EFBE460}" srcOrd="1" destOrd="0" presId="urn:microsoft.com/office/officeart/2005/8/layout/orgChart1"/>
    <dgm:cxn modelId="{C687EF5A-4EA7-45DC-A82A-654CA281FC2D}" type="presParOf" srcId="{616118DC-0FEC-42B6-8413-A60FD45EE772}" destId="{9F83CB82-ECBE-427F-B5F8-BEA9B956B778}" srcOrd="1" destOrd="0" presId="urn:microsoft.com/office/officeart/2005/8/layout/orgChart1"/>
    <dgm:cxn modelId="{4E6C029D-5479-45C6-906A-DB191065086B}" type="presParOf" srcId="{616118DC-0FEC-42B6-8413-A60FD45EE772}" destId="{2735FC00-BCD7-4CD8-BDB2-9DFAB9092F13}" srcOrd="2" destOrd="0" presId="urn:microsoft.com/office/officeart/2005/8/layout/orgChart1"/>
    <dgm:cxn modelId="{A244DBC0-77EA-4F41-AC1F-55B2A6F2ED9F}" type="presParOf" srcId="{C7E11900-EB16-4262-95EB-951580FA9981}" destId="{DF8B8CD1-EA37-4D1D-83DA-441833C44BCA}" srcOrd="2" destOrd="0" presId="urn:microsoft.com/office/officeart/2005/8/layout/orgChart1"/>
    <dgm:cxn modelId="{4C70790C-FBA4-4AA7-BB9C-0FCEC25FD6FA}" type="presParOf" srcId="{84926429-F586-4755-8958-076EACD49854}" destId="{50A464C2-DC6D-4980-83E0-DD723C1AA0CF}" srcOrd="2" destOrd="0" presId="urn:microsoft.com/office/officeart/2005/8/layout/orgChart1"/>
    <dgm:cxn modelId="{4714DF75-9249-4254-9010-45C9353F89C9}" type="presParOf" srcId="{905F79FA-2184-4492-8910-FBC6F9E6B647}" destId="{1F9AD3D7-97A2-4F09-8B4F-C630A1357198}" srcOrd="2" destOrd="0" presId="urn:microsoft.com/office/officeart/2005/8/layout/orgChart1"/>
    <dgm:cxn modelId="{2FAC917F-C1B8-4723-A7BB-CD7334DA84B5}" type="presParOf" srcId="{0E211F40-7C99-4B09-B272-61BF4015D507}" destId="{F31457D0-2BC1-4B46-9910-2B0BAC3463C5}" srcOrd="4" destOrd="0" presId="urn:microsoft.com/office/officeart/2005/8/layout/orgChart1"/>
    <dgm:cxn modelId="{89D4A60B-BD5F-48A8-B091-1DDA0D9C4FB2}" type="presParOf" srcId="{0E211F40-7C99-4B09-B272-61BF4015D507}" destId="{564906B8-B822-4EA7-9753-58EFF43148F7}" srcOrd="5" destOrd="0" presId="urn:microsoft.com/office/officeart/2005/8/layout/orgChart1"/>
    <dgm:cxn modelId="{5F15F99C-73A2-48DA-9925-063DC54189F1}" type="presParOf" srcId="{564906B8-B822-4EA7-9753-58EFF43148F7}" destId="{45F37D93-BA7A-4DA8-A1C9-EF3DEC0D83A1}" srcOrd="0" destOrd="0" presId="urn:microsoft.com/office/officeart/2005/8/layout/orgChart1"/>
    <dgm:cxn modelId="{86ED415F-B07C-474E-B39C-E2D22A15CAC9}" type="presParOf" srcId="{45F37D93-BA7A-4DA8-A1C9-EF3DEC0D83A1}" destId="{4E0B86EE-0949-44F2-8C76-C0BDD0EB6F49}" srcOrd="0" destOrd="0" presId="urn:microsoft.com/office/officeart/2005/8/layout/orgChart1"/>
    <dgm:cxn modelId="{C30D88AF-B5ED-4EE3-9D15-4E3A8593AF85}" type="presParOf" srcId="{45F37D93-BA7A-4DA8-A1C9-EF3DEC0D83A1}" destId="{801104BD-C5AF-4F2B-A782-5D4FAC7026B0}" srcOrd="1" destOrd="0" presId="urn:microsoft.com/office/officeart/2005/8/layout/orgChart1"/>
    <dgm:cxn modelId="{322171A2-5BD5-46FB-A1A6-EA3296C723C5}" type="presParOf" srcId="{564906B8-B822-4EA7-9753-58EFF43148F7}" destId="{BBD3A2DA-2151-4F3D-A909-C4BCF12239B9}" srcOrd="1" destOrd="0" presId="urn:microsoft.com/office/officeart/2005/8/layout/orgChart1"/>
    <dgm:cxn modelId="{852C7DFC-A586-4A15-9048-CD0C7FACB786}" type="presParOf" srcId="{BBD3A2DA-2151-4F3D-A909-C4BCF12239B9}" destId="{6B732A76-215E-42E6-A69E-FCC1ED43F056}" srcOrd="0" destOrd="0" presId="urn:microsoft.com/office/officeart/2005/8/layout/orgChart1"/>
    <dgm:cxn modelId="{9091BCBD-9144-406C-A753-AA8653A72A24}" type="presParOf" srcId="{BBD3A2DA-2151-4F3D-A909-C4BCF12239B9}" destId="{FFEF873E-A69C-44E6-9CE1-B5349595F2D7}" srcOrd="1" destOrd="0" presId="urn:microsoft.com/office/officeart/2005/8/layout/orgChart1"/>
    <dgm:cxn modelId="{5511C00B-6799-4B13-BB21-2A2E68B720D2}" type="presParOf" srcId="{FFEF873E-A69C-44E6-9CE1-B5349595F2D7}" destId="{24DC7604-25FB-4919-BDEB-2AFD860D3777}" srcOrd="0" destOrd="0" presId="urn:microsoft.com/office/officeart/2005/8/layout/orgChart1"/>
    <dgm:cxn modelId="{CDC40FB1-F811-4D55-BC3A-D68C16C3F77B}" type="presParOf" srcId="{24DC7604-25FB-4919-BDEB-2AFD860D3777}" destId="{70E59F26-C358-4F24-93F6-9CFDBA0220AF}" srcOrd="0" destOrd="0" presId="urn:microsoft.com/office/officeart/2005/8/layout/orgChart1"/>
    <dgm:cxn modelId="{042F2F87-A1E9-4B01-838C-5861A3B83FFA}" type="presParOf" srcId="{24DC7604-25FB-4919-BDEB-2AFD860D3777}" destId="{5E4D5025-E64A-4C63-A049-6475BB5E5DE8}" srcOrd="1" destOrd="0" presId="urn:microsoft.com/office/officeart/2005/8/layout/orgChart1"/>
    <dgm:cxn modelId="{04D0CFB9-6D8A-4550-8B28-AD8BA925C0B7}" type="presParOf" srcId="{FFEF873E-A69C-44E6-9CE1-B5349595F2D7}" destId="{096CA350-ABDA-4F92-B8DC-3E8752A9BB6D}" srcOrd="1" destOrd="0" presId="urn:microsoft.com/office/officeart/2005/8/layout/orgChart1"/>
    <dgm:cxn modelId="{38C658A1-D355-4561-9591-34A2A3506CD2}" type="presParOf" srcId="{FFEF873E-A69C-44E6-9CE1-B5349595F2D7}" destId="{F932A42D-B111-4BA8-B2ED-1A315F3DF8EB}" srcOrd="2" destOrd="0" presId="urn:microsoft.com/office/officeart/2005/8/layout/orgChart1"/>
    <dgm:cxn modelId="{29BFDB00-4E83-42B1-A221-EBB254CBD12B}" type="presParOf" srcId="{564906B8-B822-4EA7-9753-58EFF43148F7}" destId="{638CE23D-2AC7-4566-A762-AAB224EDCA02}" srcOrd="2" destOrd="0" presId="urn:microsoft.com/office/officeart/2005/8/layout/orgChart1"/>
    <dgm:cxn modelId="{37CA612A-7ADE-49BA-93F9-28E3B9A9E036}" type="presParOf" srcId="{2C940D2B-02B8-43D0-9A32-42018DFEF00E}" destId="{89A6FCAD-AD3F-4E69-A444-1E25B1A0BCD8}" srcOrd="2" destOrd="0" presId="urn:microsoft.com/office/officeart/2005/8/layout/orgChart1"/>
    <dgm:cxn modelId="{A3CF1217-E52C-401B-9384-47D3D90E4AEA}" type="presParOf" srcId="{A735A440-6750-43D1-86B9-6B61D05C4D71}" destId="{8AB29B00-8555-48CC-8D12-FEDDB79F890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57923709-7471-48BC-B5B6-556A287AC89F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0287E16-D90A-4519-808E-650B44D62A2C}">
      <dgm:prSet phldrT="[Texto]" custT="1"/>
      <dgm:spPr/>
      <dgm:t>
        <a:bodyPr/>
        <a:lstStyle/>
        <a:p>
          <a:r>
            <a:rPr lang="es-ES" sz="1200" dirty="0" smtClean="0"/>
            <a:t>Jefe(a) Operativo(a) Parque </a:t>
          </a:r>
          <a:r>
            <a:rPr lang="es-ES" sz="1200" dirty="0" smtClean="0"/>
            <a:t>Tucán</a:t>
          </a:r>
          <a:endParaRPr lang="es-ES" sz="1200" dirty="0"/>
        </a:p>
      </dgm:t>
    </dgm:pt>
    <dgm:pt modelId="{A78B87FC-B868-4BAF-A695-8351786A0583}" type="parTrans" cxnId="{95E881F8-A8AF-41A6-A74C-3D6E958C5C92}">
      <dgm:prSet/>
      <dgm:spPr/>
      <dgm:t>
        <a:bodyPr/>
        <a:lstStyle/>
        <a:p>
          <a:endParaRPr lang="es-ES" sz="1200"/>
        </a:p>
      </dgm:t>
    </dgm:pt>
    <dgm:pt modelId="{CF2C4718-2735-4A01-A492-1F451CFE4873}" type="sibTrans" cxnId="{95E881F8-A8AF-41A6-A74C-3D6E958C5C92}">
      <dgm:prSet/>
      <dgm:spPr/>
      <dgm:t>
        <a:bodyPr/>
        <a:lstStyle/>
        <a:p>
          <a:endParaRPr lang="es-ES" sz="1200"/>
        </a:p>
      </dgm:t>
    </dgm:pt>
    <dgm:pt modelId="{EFA4D767-A6DE-49C7-A8D1-A90399FA94FC}">
      <dgm:prSet phldrT="[Texto]" custT="1"/>
      <dgm:spPr/>
      <dgm:t>
        <a:bodyPr/>
        <a:lstStyle/>
        <a:p>
          <a:r>
            <a:rPr lang="es-ES" sz="1200" dirty="0" smtClean="0"/>
            <a:t>Encargado(a) </a:t>
          </a:r>
          <a:r>
            <a:rPr lang="es-ES" sz="1200" dirty="0" smtClean="0"/>
            <a:t>Sección</a:t>
          </a:r>
          <a:endParaRPr lang="es-ES" sz="1200" dirty="0"/>
        </a:p>
      </dgm:t>
    </dgm:pt>
    <dgm:pt modelId="{9B5A47B9-ECD5-4318-ACC0-5D500DF8ADF8}" type="parTrans" cxnId="{55338A0C-FF72-46BE-8475-D516B9915B32}">
      <dgm:prSet/>
      <dgm:spPr/>
      <dgm:t>
        <a:bodyPr/>
        <a:lstStyle/>
        <a:p>
          <a:endParaRPr lang="es-ES" sz="1200"/>
        </a:p>
      </dgm:t>
    </dgm:pt>
    <dgm:pt modelId="{0E2E8C27-CFB7-452A-969F-8DF7603EDFEC}" type="sibTrans" cxnId="{55338A0C-FF72-46BE-8475-D516B9915B32}">
      <dgm:prSet/>
      <dgm:spPr/>
      <dgm:t>
        <a:bodyPr/>
        <a:lstStyle/>
        <a:p>
          <a:endParaRPr lang="es-ES" sz="1200"/>
        </a:p>
      </dgm:t>
    </dgm:pt>
    <dgm:pt modelId="{1CDA177D-AA16-4889-83EE-F25F6FA718D6}">
      <dgm:prSet phldrT="[Texto]" custT="1"/>
      <dgm:spPr/>
      <dgm:t>
        <a:bodyPr/>
        <a:lstStyle/>
        <a:p>
          <a:r>
            <a:rPr lang="es-ES" sz="1200" dirty="0" smtClean="0"/>
            <a:t>Encargado(a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2A6F6430-63AE-4AA1-96A8-7FD203804744}" type="parTrans" cxnId="{4F17163B-6274-4E85-8818-38FE2CD03236}">
      <dgm:prSet/>
      <dgm:spPr/>
      <dgm:t>
        <a:bodyPr/>
        <a:lstStyle/>
        <a:p>
          <a:endParaRPr lang="es-ES" sz="1200"/>
        </a:p>
      </dgm:t>
    </dgm:pt>
    <dgm:pt modelId="{12A0B339-5BC5-4B45-A526-274934BB6CA6}" type="sibTrans" cxnId="{4F17163B-6274-4E85-8818-38FE2CD03236}">
      <dgm:prSet/>
      <dgm:spPr/>
      <dgm:t>
        <a:bodyPr/>
        <a:lstStyle/>
        <a:p>
          <a:endParaRPr lang="es-ES" sz="1200"/>
        </a:p>
      </dgm:t>
    </dgm:pt>
    <dgm:pt modelId="{F0C8AF5C-FF68-4A23-87B2-F70FFC7E8AB9}">
      <dgm:prSet custT="1"/>
      <dgm:spPr/>
      <dgm:t>
        <a:bodyPr/>
        <a:lstStyle/>
        <a:p>
          <a:r>
            <a:rPr lang="es-ES" sz="1200" dirty="0" smtClean="0"/>
            <a:t>Auxiliar Administrativo(a) </a:t>
          </a:r>
        </a:p>
      </dgm:t>
    </dgm:pt>
    <dgm:pt modelId="{A948BCA6-BD6F-4BDE-8FCB-0C0B9E8CB4E1}" type="parTrans" cxnId="{FDC2D458-9FA0-482C-B09C-011F7DD4F73E}">
      <dgm:prSet/>
      <dgm:spPr/>
      <dgm:t>
        <a:bodyPr/>
        <a:lstStyle/>
        <a:p>
          <a:endParaRPr lang="es-ES" sz="1200"/>
        </a:p>
      </dgm:t>
    </dgm:pt>
    <dgm:pt modelId="{B71CFF6D-A2F6-4FAC-AB94-8DCB602F4734}" type="sibTrans" cxnId="{FDC2D458-9FA0-482C-B09C-011F7DD4F73E}">
      <dgm:prSet/>
      <dgm:spPr/>
      <dgm:t>
        <a:bodyPr/>
        <a:lstStyle/>
        <a:p>
          <a:endParaRPr lang="es-ES" sz="1200"/>
        </a:p>
      </dgm:t>
    </dgm:pt>
    <dgm:pt modelId="{653B2A2B-614D-401D-8F64-8D6AD272F239}">
      <dgm:prSet custT="1"/>
      <dgm:spPr/>
      <dgm:t>
        <a:bodyPr/>
        <a:lstStyle/>
        <a:p>
          <a:r>
            <a:rPr lang="es-ES" sz="1200" dirty="0" smtClean="0"/>
            <a:t>Auxiliar</a:t>
          </a:r>
          <a:endParaRPr lang="es-ES" sz="1200" dirty="0" smtClean="0"/>
        </a:p>
      </dgm:t>
    </dgm:pt>
    <dgm:pt modelId="{3244467A-8325-4A7E-9296-CB7CE2E715BF}" type="parTrans" cxnId="{18474BC9-8443-4724-B95D-55F9DEF3B9BF}">
      <dgm:prSet/>
      <dgm:spPr/>
      <dgm:t>
        <a:bodyPr/>
        <a:lstStyle/>
        <a:p>
          <a:endParaRPr lang="es-ES" sz="1200"/>
        </a:p>
      </dgm:t>
    </dgm:pt>
    <dgm:pt modelId="{E904BC6D-42C0-4B77-98EF-7B4FCA42CCBC}" type="sibTrans" cxnId="{18474BC9-8443-4724-B95D-55F9DEF3B9BF}">
      <dgm:prSet/>
      <dgm:spPr/>
      <dgm:t>
        <a:bodyPr/>
        <a:lstStyle/>
        <a:p>
          <a:endParaRPr lang="es-ES" sz="1200"/>
        </a:p>
      </dgm:t>
    </dgm:pt>
    <dgm:pt modelId="{7289FAE3-7EBA-4924-B758-3E76E0CD9C15}">
      <dgm:prSet custT="1"/>
      <dgm:spPr/>
      <dgm:t>
        <a:bodyPr/>
        <a:lstStyle/>
        <a:p>
          <a:r>
            <a:rPr lang="es-ES" sz="1200" dirty="0" smtClean="0"/>
            <a:t>Ayudante </a:t>
          </a:r>
          <a:r>
            <a:rPr lang="es-ES" sz="1200" dirty="0" smtClean="0"/>
            <a:t>Área</a:t>
          </a:r>
          <a:endParaRPr lang="es-ES" sz="1200" dirty="0" smtClean="0"/>
        </a:p>
      </dgm:t>
    </dgm:pt>
    <dgm:pt modelId="{15628512-E3BF-4C5F-ABEF-11E91B900C04}" type="parTrans" cxnId="{CDEFB968-D368-4B7E-8561-673B33C3F4B3}">
      <dgm:prSet/>
      <dgm:spPr/>
      <dgm:t>
        <a:bodyPr/>
        <a:lstStyle/>
        <a:p>
          <a:endParaRPr lang="es-ES" sz="1200"/>
        </a:p>
      </dgm:t>
    </dgm:pt>
    <dgm:pt modelId="{9B55123E-B6F0-4B1E-BE00-B9B8BAE08169}" type="sibTrans" cxnId="{CDEFB968-D368-4B7E-8561-673B33C3F4B3}">
      <dgm:prSet/>
      <dgm:spPr/>
      <dgm:t>
        <a:bodyPr/>
        <a:lstStyle/>
        <a:p>
          <a:endParaRPr lang="es-ES" sz="1200"/>
        </a:p>
      </dgm:t>
    </dgm:pt>
    <dgm:pt modelId="{6F325669-6906-43A1-8FB2-F6DAF71D698F}">
      <dgm:prSet custT="1"/>
      <dgm:spPr/>
      <dgm:t>
        <a:bodyPr/>
        <a:lstStyle/>
        <a:p>
          <a:r>
            <a:rPr lang="es-ES" sz="1200" dirty="0" smtClean="0"/>
            <a:t>Ayudante </a:t>
          </a:r>
          <a:r>
            <a:rPr lang="es-ES" sz="1200" dirty="0" smtClean="0"/>
            <a:t>General</a:t>
          </a:r>
          <a:endParaRPr lang="es-ES" sz="1200" dirty="0"/>
        </a:p>
      </dgm:t>
    </dgm:pt>
    <dgm:pt modelId="{A6256111-8DCB-460A-BBC4-2F07284BF86E}" type="parTrans" cxnId="{EB81E672-ABC6-4DFB-814A-3B9FB0EA1F1A}">
      <dgm:prSet/>
      <dgm:spPr/>
      <dgm:t>
        <a:bodyPr/>
        <a:lstStyle/>
        <a:p>
          <a:endParaRPr lang="es-ES" sz="1200"/>
        </a:p>
      </dgm:t>
    </dgm:pt>
    <dgm:pt modelId="{37E1A3D1-E8FD-4219-A728-132D0E2B97B3}" type="sibTrans" cxnId="{EB81E672-ABC6-4DFB-814A-3B9FB0EA1F1A}">
      <dgm:prSet/>
      <dgm:spPr/>
      <dgm:t>
        <a:bodyPr/>
        <a:lstStyle/>
        <a:p>
          <a:endParaRPr lang="es-ES" sz="1200"/>
        </a:p>
      </dgm:t>
    </dgm:pt>
    <dgm:pt modelId="{DAADAD2D-4951-4855-8446-C0579AE8F61D}">
      <dgm:prSet custT="1"/>
      <dgm:spPr/>
      <dgm:t>
        <a:bodyPr/>
        <a:lstStyle/>
        <a:p>
          <a:r>
            <a:rPr lang="es-ES" sz="1200" dirty="0" smtClean="0"/>
            <a:t>Veladores(as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B969970C-9A68-40A4-AFF5-E5D630BC8327}" type="parTrans" cxnId="{B5720AD0-6F47-4C7F-9AFA-4C8580E37C84}">
      <dgm:prSet/>
      <dgm:spPr/>
      <dgm:t>
        <a:bodyPr/>
        <a:lstStyle/>
        <a:p>
          <a:endParaRPr lang="es-ES" sz="1200"/>
        </a:p>
      </dgm:t>
    </dgm:pt>
    <dgm:pt modelId="{CCA4279A-9CD3-4738-9836-1152634BA92C}" type="sibTrans" cxnId="{B5720AD0-6F47-4C7F-9AFA-4C8580E37C84}">
      <dgm:prSet/>
      <dgm:spPr/>
      <dgm:t>
        <a:bodyPr/>
        <a:lstStyle/>
        <a:p>
          <a:endParaRPr lang="es-ES" sz="1200"/>
        </a:p>
      </dgm:t>
    </dgm:pt>
    <dgm:pt modelId="{47C85CA3-115A-458A-B702-064EC92F91DE}">
      <dgm:prSet custT="1"/>
      <dgm:spPr/>
      <dgm:t>
        <a:bodyPr/>
        <a:lstStyle/>
        <a:p>
          <a:r>
            <a:rPr lang="es-ES" sz="1200" dirty="0" smtClean="0"/>
            <a:t>Vigilantes</a:t>
          </a:r>
          <a:endParaRPr lang="es-ES" sz="1200" dirty="0" smtClean="0"/>
        </a:p>
      </dgm:t>
    </dgm:pt>
    <dgm:pt modelId="{2F74E29C-48B0-47A0-8430-0AD9D8E270C7}" type="parTrans" cxnId="{B720D353-0CEB-48D1-B40A-EBD6B373A4E5}">
      <dgm:prSet/>
      <dgm:spPr/>
      <dgm:t>
        <a:bodyPr/>
        <a:lstStyle/>
        <a:p>
          <a:endParaRPr lang="es-ES" sz="1200"/>
        </a:p>
      </dgm:t>
    </dgm:pt>
    <dgm:pt modelId="{52386596-4199-4186-830D-89A3A73EA92C}" type="sibTrans" cxnId="{B720D353-0CEB-48D1-B40A-EBD6B373A4E5}">
      <dgm:prSet/>
      <dgm:spPr/>
      <dgm:t>
        <a:bodyPr/>
        <a:lstStyle/>
        <a:p>
          <a:endParaRPr lang="es-ES" sz="1200"/>
        </a:p>
      </dgm:t>
    </dgm:pt>
    <dgm:pt modelId="{37F06743-3465-4857-8DEE-49FE91B92A28}">
      <dgm:prSet custT="1"/>
      <dgm:spPr/>
      <dgm:t>
        <a:bodyPr/>
        <a:lstStyle/>
        <a:p>
          <a:r>
            <a:rPr lang="es-ES" sz="1200" dirty="0" smtClean="0"/>
            <a:t>Encargados(as) </a:t>
          </a:r>
          <a:r>
            <a:rPr lang="es-ES" sz="1200" dirty="0" smtClean="0"/>
            <a:t>Sección</a:t>
          </a:r>
          <a:endParaRPr lang="es-ES" sz="1200" dirty="0" smtClean="0"/>
        </a:p>
      </dgm:t>
    </dgm:pt>
    <dgm:pt modelId="{DE0A938B-A1F0-44AA-8A30-63D9F791310E}" type="parTrans" cxnId="{9A0D50F2-1C8C-4B9A-823D-D89E6C9EA12A}">
      <dgm:prSet/>
      <dgm:spPr/>
      <dgm:t>
        <a:bodyPr/>
        <a:lstStyle/>
        <a:p>
          <a:endParaRPr lang="es-ES" sz="1200"/>
        </a:p>
      </dgm:t>
    </dgm:pt>
    <dgm:pt modelId="{357241E2-B0CF-4642-9C98-B84F32DA9224}" type="sibTrans" cxnId="{9A0D50F2-1C8C-4B9A-823D-D89E6C9EA12A}">
      <dgm:prSet/>
      <dgm:spPr/>
      <dgm:t>
        <a:bodyPr/>
        <a:lstStyle/>
        <a:p>
          <a:endParaRPr lang="es-ES" sz="1200"/>
        </a:p>
      </dgm:t>
    </dgm:pt>
    <dgm:pt modelId="{D1DFAF37-2336-4562-8BAD-D94E35F1BF86}">
      <dgm:prSet custT="1"/>
      <dgm:spPr/>
      <dgm:t>
        <a:bodyPr/>
        <a:lstStyle/>
        <a:p>
          <a:r>
            <a:rPr lang="es-ES" sz="1200" dirty="0" smtClean="0"/>
            <a:t>Ayudante </a:t>
          </a:r>
          <a:r>
            <a:rPr lang="es-ES" sz="1200" dirty="0" smtClean="0"/>
            <a:t>General</a:t>
          </a:r>
          <a:endParaRPr lang="es-ES" sz="1200" dirty="0"/>
        </a:p>
      </dgm:t>
    </dgm:pt>
    <dgm:pt modelId="{8441F512-4D4C-4006-A44F-514F50A2670B}" type="parTrans" cxnId="{736DA2A9-7DC5-4E23-A9AB-F83DDB52F39A}">
      <dgm:prSet/>
      <dgm:spPr/>
      <dgm:t>
        <a:bodyPr/>
        <a:lstStyle/>
        <a:p>
          <a:endParaRPr lang="es-ES" sz="1200"/>
        </a:p>
      </dgm:t>
    </dgm:pt>
    <dgm:pt modelId="{DE6A7333-5845-427C-B494-63F30A66AADB}" type="sibTrans" cxnId="{736DA2A9-7DC5-4E23-A9AB-F83DDB52F39A}">
      <dgm:prSet/>
      <dgm:spPr/>
      <dgm:t>
        <a:bodyPr/>
        <a:lstStyle/>
        <a:p>
          <a:endParaRPr lang="es-ES" sz="1200"/>
        </a:p>
      </dgm:t>
    </dgm:pt>
    <dgm:pt modelId="{54F5DA5C-C764-4BBD-849B-28171813445E}">
      <dgm:prSet custT="1"/>
      <dgm:spPr/>
      <dgm:t>
        <a:bodyPr/>
        <a:lstStyle/>
        <a:p>
          <a:r>
            <a:rPr lang="es-ES" sz="1200" dirty="0" smtClean="0"/>
            <a:t>Ayudantes Área </a:t>
          </a:r>
        </a:p>
      </dgm:t>
    </dgm:pt>
    <dgm:pt modelId="{8C64295C-CE6E-4B85-91E7-9020D4AEEE63}" type="parTrans" cxnId="{0296EA6C-E299-429F-B843-2AA881C86977}">
      <dgm:prSet/>
      <dgm:spPr/>
      <dgm:t>
        <a:bodyPr/>
        <a:lstStyle/>
        <a:p>
          <a:endParaRPr lang="es-ES" sz="1200"/>
        </a:p>
      </dgm:t>
    </dgm:pt>
    <dgm:pt modelId="{375B76D8-EA1A-41EE-9A27-54C7A18902C7}" type="sibTrans" cxnId="{0296EA6C-E299-429F-B843-2AA881C86977}">
      <dgm:prSet/>
      <dgm:spPr/>
      <dgm:t>
        <a:bodyPr/>
        <a:lstStyle/>
        <a:p>
          <a:endParaRPr lang="es-ES" sz="1200"/>
        </a:p>
      </dgm:t>
    </dgm:pt>
    <dgm:pt modelId="{9140C4EB-551C-4488-BE8E-9C28C730A902}">
      <dgm:prSet custT="1"/>
      <dgm:spPr/>
      <dgm:t>
        <a:bodyPr/>
        <a:lstStyle/>
        <a:p>
          <a:r>
            <a:rPr lang="es-ES" sz="1200" dirty="0" smtClean="0"/>
            <a:t>Auxiliar</a:t>
          </a:r>
          <a:endParaRPr lang="es-ES" sz="1200" dirty="0" smtClean="0"/>
        </a:p>
      </dgm:t>
    </dgm:pt>
    <dgm:pt modelId="{D4279581-6906-49D6-89AF-22208412CB1B}" type="parTrans" cxnId="{56B869D3-AD5B-4D9B-A30E-2154C568EC31}">
      <dgm:prSet/>
      <dgm:spPr/>
      <dgm:t>
        <a:bodyPr/>
        <a:lstStyle/>
        <a:p>
          <a:endParaRPr lang="es-ES" sz="1200"/>
        </a:p>
      </dgm:t>
    </dgm:pt>
    <dgm:pt modelId="{2F57BD18-523C-4DA4-9D3B-912664B1DDEF}" type="sibTrans" cxnId="{56B869D3-AD5B-4D9B-A30E-2154C568EC31}">
      <dgm:prSet/>
      <dgm:spPr/>
      <dgm:t>
        <a:bodyPr/>
        <a:lstStyle/>
        <a:p>
          <a:endParaRPr lang="es-ES" sz="1200"/>
        </a:p>
      </dgm:t>
    </dgm:pt>
    <dgm:pt modelId="{EFA64C17-2B58-40FD-8C79-CF5973EC6B50}">
      <dgm:prSet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dirty="0" smtClean="0"/>
            <a:t>Salvavidas</a:t>
          </a:r>
        </a:p>
        <a:p>
          <a:r>
            <a:rPr lang="es-ES" sz="1200" dirty="0" smtClean="0"/>
            <a:t>Vacante</a:t>
          </a:r>
          <a:endParaRPr lang="es-ES" sz="1200" dirty="0"/>
        </a:p>
      </dgm:t>
    </dgm:pt>
    <dgm:pt modelId="{C80B10F4-DE61-4ABD-AFA0-6600592ACCE1}" type="parTrans" cxnId="{59D62ED7-F125-4D6A-987E-91F0CD6DB779}">
      <dgm:prSet/>
      <dgm:spPr/>
      <dgm:t>
        <a:bodyPr/>
        <a:lstStyle/>
        <a:p>
          <a:endParaRPr lang="es-ES"/>
        </a:p>
      </dgm:t>
    </dgm:pt>
    <dgm:pt modelId="{E231C7C9-B7F1-4776-AB74-B2DA796866B3}" type="sibTrans" cxnId="{59D62ED7-F125-4D6A-987E-91F0CD6DB779}">
      <dgm:prSet/>
      <dgm:spPr/>
      <dgm:t>
        <a:bodyPr/>
        <a:lstStyle/>
        <a:p>
          <a:endParaRPr lang="es-ES"/>
        </a:p>
      </dgm:t>
    </dgm:pt>
    <dgm:pt modelId="{F56ECC9C-4FCC-4E15-8091-7FB85D2F623C}" type="pres">
      <dgm:prSet presAssocID="{57923709-7471-48BC-B5B6-556A287AC89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735A440-6750-43D1-86B9-6B61D05C4D71}" type="pres">
      <dgm:prSet presAssocID="{70287E16-D90A-4519-808E-650B44D62A2C}" presName="hierRoot1" presStyleCnt="0">
        <dgm:presLayoutVars>
          <dgm:hierBranch val="init"/>
        </dgm:presLayoutVars>
      </dgm:prSet>
      <dgm:spPr/>
    </dgm:pt>
    <dgm:pt modelId="{E8917B6E-3CC3-44CE-9317-9A013FBA8E19}" type="pres">
      <dgm:prSet presAssocID="{70287E16-D90A-4519-808E-650B44D62A2C}" presName="rootComposite1" presStyleCnt="0"/>
      <dgm:spPr/>
    </dgm:pt>
    <dgm:pt modelId="{6EF4554A-77D0-4E41-9FE4-70122B58F8EC}" type="pres">
      <dgm:prSet presAssocID="{70287E16-D90A-4519-808E-650B44D62A2C}" presName="rootText1" presStyleLbl="node0" presStyleIdx="0" presStyleCnt="1" custScaleX="1714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0F79BB0-99AF-4E48-A0E0-0C9759FFAE50}" type="pres">
      <dgm:prSet presAssocID="{70287E16-D90A-4519-808E-650B44D62A2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6CD0AAB-34E1-4B1C-B197-93839FCB6297}" type="pres">
      <dgm:prSet presAssocID="{70287E16-D90A-4519-808E-650B44D62A2C}" presName="hierChild2" presStyleCnt="0"/>
      <dgm:spPr/>
    </dgm:pt>
    <dgm:pt modelId="{78B84C80-D066-4865-9D32-3EF6A753C41F}" type="pres">
      <dgm:prSet presAssocID="{9B5A47B9-ECD5-4318-ACC0-5D500DF8ADF8}" presName="Name37" presStyleLbl="parChTrans1D2" presStyleIdx="0" presStyleCnt="2"/>
      <dgm:spPr/>
      <dgm:t>
        <a:bodyPr/>
        <a:lstStyle/>
        <a:p>
          <a:endParaRPr lang="es-ES"/>
        </a:p>
      </dgm:t>
    </dgm:pt>
    <dgm:pt modelId="{A8594687-C53A-4BB7-B84F-5D5FC471FE3A}" type="pres">
      <dgm:prSet presAssocID="{EFA4D767-A6DE-49C7-A8D1-A90399FA94FC}" presName="hierRoot2" presStyleCnt="0">
        <dgm:presLayoutVars>
          <dgm:hierBranch/>
        </dgm:presLayoutVars>
      </dgm:prSet>
      <dgm:spPr/>
    </dgm:pt>
    <dgm:pt modelId="{E5F69314-DDB6-4A90-BEB7-928ECB03F458}" type="pres">
      <dgm:prSet presAssocID="{EFA4D767-A6DE-49C7-A8D1-A90399FA94FC}" presName="rootComposite" presStyleCnt="0"/>
      <dgm:spPr/>
    </dgm:pt>
    <dgm:pt modelId="{57FF8BEC-B0EA-48AE-8BDD-9E6F4FABFD87}" type="pres">
      <dgm:prSet presAssocID="{EFA4D767-A6DE-49C7-A8D1-A90399FA94FC}" presName="rootText" presStyleLbl="node2" presStyleIdx="0" presStyleCnt="2" custScaleX="1062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277E7A-54C8-452F-B34B-E135C4D11031}" type="pres">
      <dgm:prSet presAssocID="{EFA4D767-A6DE-49C7-A8D1-A90399FA94FC}" presName="rootConnector" presStyleLbl="node2" presStyleIdx="0" presStyleCnt="2"/>
      <dgm:spPr/>
      <dgm:t>
        <a:bodyPr/>
        <a:lstStyle/>
        <a:p>
          <a:endParaRPr lang="es-ES"/>
        </a:p>
      </dgm:t>
    </dgm:pt>
    <dgm:pt modelId="{ED2024EC-70F9-4B98-82F6-744E9A1B695C}" type="pres">
      <dgm:prSet presAssocID="{EFA4D767-A6DE-49C7-A8D1-A90399FA94FC}" presName="hierChild4" presStyleCnt="0"/>
      <dgm:spPr/>
    </dgm:pt>
    <dgm:pt modelId="{9B71113C-812F-4DB6-89A2-83E9369B7C90}" type="pres">
      <dgm:prSet presAssocID="{A948BCA6-BD6F-4BDE-8FCB-0C0B9E8CB4E1}" presName="Name35" presStyleLbl="parChTrans1D3" presStyleIdx="0" presStyleCnt="5"/>
      <dgm:spPr/>
      <dgm:t>
        <a:bodyPr/>
        <a:lstStyle/>
        <a:p>
          <a:endParaRPr lang="es-ES"/>
        </a:p>
      </dgm:t>
    </dgm:pt>
    <dgm:pt modelId="{3EF43BF7-7D6D-4249-9A25-7B180DF0E180}" type="pres">
      <dgm:prSet presAssocID="{F0C8AF5C-FF68-4A23-87B2-F70FFC7E8AB9}" presName="hierRoot2" presStyleCnt="0">
        <dgm:presLayoutVars>
          <dgm:hierBranch/>
        </dgm:presLayoutVars>
      </dgm:prSet>
      <dgm:spPr/>
    </dgm:pt>
    <dgm:pt modelId="{519AD4A7-18E7-4107-A16D-6F720C92600D}" type="pres">
      <dgm:prSet presAssocID="{F0C8AF5C-FF68-4A23-87B2-F70FFC7E8AB9}" presName="rootComposite" presStyleCnt="0"/>
      <dgm:spPr/>
    </dgm:pt>
    <dgm:pt modelId="{820968F9-2E0B-4F31-8796-2C210491A2DE}" type="pres">
      <dgm:prSet presAssocID="{F0C8AF5C-FF68-4A23-87B2-F70FFC7E8AB9}" presName="rootText" presStyleLbl="node3" presStyleIdx="0" presStyleCnt="5" custScaleX="1062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46D49E6-277C-4FB0-86C0-D9D8F2CE7E9B}" type="pres">
      <dgm:prSet presAssocID="{F0C8AF5C-FF68-4A23-87B2-F70FFC7E8AB9}" presName="rootConnector" presStyleLbl="node3" presStyleIdx="0" presStyleCnt="5"/>
      <dgm:spPr/>
      <dgm:t>
        <a:bodyPr/>
        <a:lstStyle/>
        <a:p>
          <a:endParaRPr lang="es-ES"/>
        </a:p>
      </dgm:t>
    </dgm:pt>
    <dgm:pt modelId="{8C3721CD-1564-4922-955A-7102AC9EF53C}" type="pres">
      <dgm:prSet presAssocID="{F0C8AF5C-FF68-4A23-87B2-F70FFC7E8AB9}" presName="hierChild4" presStyleCnt="0"/>
      <dgm:spPr/>
    </dgm:pt>
    <dgm:pt modelId="{A681D1FD-8B88-4740-8D4A-66E9FACBB6C7}" type="pres">
      <dgm:prSet presAssocID="{15628512-E3BF-4C5F-ABEF-11E91B900C04}" presName="Name35" presStyleLbl="parChTrans1D4" presStyleIdx="0" presStyleCnt="6"/>
      <dgm:spPr/>
      <dgm:t>
        <a:bodyPr/>
        <a:lstStyle/>
        <a:p>
          <a:endParaRPr lang="es-ES"/>
        </a:p>
      </dgm:t>
    </dgm:pt>
    <dgm:pt modelId="{762A7DF4-FA06-47B8-B945-3DF473EA5465}" type="pres">
      <dgm:prSet presAssocID="{7289FAE3-7EBA-4924-B758-3E76E0CD9C15}" presName="hierRoot2" presStyleCnt="0">
        <dgm:presLayoutVars>
          <dgm:hierBranch/>
        </dgm:presLayoutVars>
      </dgm:prSet>
      <dgm:spPr/>
    </dgm:pt>
    <dgm:pt modelId="{2119DC28-BD12-477C-BA63-D863EE5B1B94}" type="pres">
      <dgm:prSet presAssocID="{7289FAE3-7EBA-4924-B758-3E76E0CD9C15}" presName="rootComposite" presStyleCnt="0"/>
      <dgm:spPr/>
    </dgm:pt>
    <dgm:pt modelId="{D5448BF4-97DF-45EF-BB7E-534478A93B50}" type="pres">
      <dgm:prSet presAssocID="{7289FAE3-7EBA-4924-B758-3E76E0CD9C15}" presName="rootText" presStyleLbl="node4" presStyleIdx="0" presStyleCnt="6" custScaleX="1062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DB371C1-37C0-43C8-8FE6-EF8B25B70305}" type="pres">
      <dgm:prSet presAssocID="{7289FAE3-7EBA-4924-B758-3E76E0CD9C15}" presName="rootConnector" presStyleLbl="node4" presStyleIdx="0" presStyleCnt="6"/>
      <dgm:spPr/>
      <dgm:t>
        <a:bodyPr/>
        <a:lstStyle/>
        <a:p>
          <a:endParaRPr lang="es-ES"/>
        </a:p>
      </dgm:t>
    </dgm:pt>
    <dgm:pt modelId="{9EA22C4F-4135-496D-85E3-4BA1E350B3F9}" type="pres">
      <dgm:prSet presAssocID="{7289FAE3-7EBA-4924-B758-3E76E0CD9C15}" presName="hierChild4" presStyleCnt="0"/>
      <dgm:spPr/>
    </dgm:pt>
    <dgm:pt modelId="{114FA21F-1934-4F46-A750-5E93584647C6}" type="pres">
      <dgm:prSet presAssocID="{A6256111-8DCB-460A-BBC4-2F07284BF86E}" presName="Name35" presStyleLbl="parChTrans1D4" presStyleIdx="1" presStyleCnt="6"/>
      <dgm:spPr/>
      <dgm:t>
        <a:bodyPr/>
        <a:lstStyle/>
        <a:p>
          <a:endParaRPr lang="es-ES"/>
        </a:p>
      </dgm:t>
    </dgm:pt>
    <dgm:pt modelId="{8C5F0683-977B-4ECC-8042-7EBF09586E54}" type="pres">
      <dgm:prSet presAssocID="{6F325669-6906-43A1-8FB2-F6DAF71D698F}" presName="hierRoot2" presStyleCnt="0">
        <dgm:presLayoutVars>
          <dgm:hierBranch val="init"/>
        </dgm:presLayoutVars>
      </dgm:prSet>
      <dgm:spPr/>
    </dgm:pt>
    <dgm:pt modelId="{64CEED6F-9F9C-470D-9E2B-DA4EE51B01BF}" type="pres">
      <dgm:prSet presAssocID="{6F325669-6906-43A1-8FB2-F6DAF71D698F}" presName="rootComposite" presStyleCnt="0"/>
      <dgm:spPr/>
    </dgm:pt>
    <dgm:pt modelId="{6F99B58D-898B-40C4-A885-166BF62777BB}" type="pres">
      <dgm:prSet presAssocID="{6F325669-6906-43A1-8FB2-F6DAF71D698F}" presName="rootText" presStyleLbl="node4" presStyleIdx="1" presStyleCnt="6" custScaleX="1062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0165D5F-9ABD-45FA-B3BC-6A571E722368}" type="pres">
      <dgm:prSet presAssocID="{6F325669-6906-43A1-8FB2-F6DAF71D698F}" presName="rootConnector" presStyleLbl="node4" presStyleIdx="1" presStyleCnt="6"/>
      <dgm:spPr/>
      <dgm:t>
        <a:bodyPr/>
        <a:lstStyle/>
        <a:p>
          <a:endParaRPr lang="es-ES"/>
        </a:p>
      </dgm:t>
    </dgm:pt>
    <dgm:pt modelId="{5193B237-698C-4129-9839-1942037EBFB6}" type="pres">
      <dgm:prSet presAssocID="{6F325669-6906-43A1-8FB2-F6DAF71D698F}" presName="hierChild4" presStyleCnt="0"/>
      <dgm:spPr/>
    </dgm:pt>
    <dgm:pt modelId="{AB608446-9B84-4771-AF31-85FC1FE147C6}" type="pres">
      <dgm:prSet presAssocID="{6F325669-6906-43A1-8FB2-F6DAF71D698F}" presName="hierChild5" presStyleCnt="0"/>
      <dgm:spPr/>
    </dgm:pt>
    <dgm:pt modelId="{412E45FD-EC89-4C50-8955-FCE54C700009}" type="pres">
      <dgm:prSet presAssocID="{7289FAE3-7EBA-4924-B758-3E76E0CD9C15}" presName="hierChild5" presStyleCnt="0"/>
      <dgm:spPr/>
    </dgm:pt>
    <dgm:pt modelId="{EE73D76D-0181-44CD-870C-A91D47C33A7A}" type="pres">
      <dgm:prSet presAssocID="{F0C8AF5C-FF68-4A23-87B2-F70FFC7E8AB9}" presName="hierChild5" presStyleCnt="0"/>
      <dgm:spPr/>
    </dgm:pt>
    <dgm:pt modelId="{0618B3F4-F4DA-4060-B69B-D81CAC96FBAD}" type="pres">
      <dgm:prSet presAssocID="{3244467A-8325-4A7E-9296-CB7CE2E715BF}" presName="Name35" presStyleLbl="parChTrans1D3" presStyleIdx="1" presStyleCnt="5"/>
      <dgm:spPr/>
      <dgm:t>
        <a:bodyPr/>
        <a:lstStyle/>
        <a:p>
          <a:endParaRPr lang="es-ES"/>
        </a:p>
      </dgm:t>
    </dgm:pt>
    <dgm:pt modelId="{C0FF5446-6BCD-485A-8466-7FC0BD10D650}" type="pres">
      <dgm:prSet presAssocID="{653B2A2B-614D-401D-8F64-8D6AD272F239}" presName="hierRoot2" presStyleCnt="0">
        <dgm:presLayoutVars>
          <dgm:hierBranch/>
        </dgm:presLayoutVars>
      </dgm:prSet>
      <dgm:spPr/>
    </dgm:pt>
    <dgm:pt modelId="{8A11560A-4F93-4925-98D5-6BF608025321}" type="pres">
      <dgm:prSet presAssocID="{653B2A2B-614D-401D-8F64-8D6AD272F239}" presName="rootComposite" presStyleCnt="0"/>
      <dgm:spPr/>
    </dgm:pt>
    <dgm:pt modelId="{0A95CF5F-3AD5-40EE-954C-BFC5CA4060BF}" type="pres">
      <dgm:prSet presAssocID="{653B2A2B-614D-401D-8F64-8D6AD272F239}" presName="rootText" presStyleLbl="node3" presStyleIdx="1" presStyleCnt="5" custScaleX="1062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EAAF95-B43F-4202-9A69-1A4AB46CFC99}" type="pres">
      <dgm:prSet presAssocID="{653B2A2B-614D-401D-8F64-8D6AD272F239}" presName="rootConnector" presStyleLbl="node3" presStyleIdx="1" presStyleCnt="5"/>
      <dgm:spPr/>
      <dgm:t>
        <a:bodyPr/>
        <a:lstStyle/>
        <a:p>
          <a:endParaRPr lang="es-ES"/>
        </a:p>
      </dgm:t>
    </dgm:pt>
    <dgm:pt modelId="{301E6045-4581-4226-8FB4-E0A4EBAD2CF8}" type="pres">
      <dgm:prSet presAssocID="{653B2A2B-614D-401D-8F64-8D6AD272F239}" presName="hierChild4" presStyleCnt="0"/>
      <dgm:spPr/>
    </dgm:pt>
    <dgm:pt modelId="{4E30DE5A-1891-4634-9F3D-7A95710DA7A9}" type="pres">
      <dgm:prSet presAssocID="{C80B10F4-DE61-4ABD-AFA0-6600592ACCE1}" presName="Name35" presStyleLbl="parChTrans1D4" presStyleIdx="2" presStyleCnt="6"/>
      <dgm:spPr/>
      <dgm:t>
        <a:bodyPr/>
        <a:lstStyle/>
        <a:p>
          <a:endParaRPr lang="es-ES"/>
        </a:p>
      </dgm:t>
    </dgm:pt>
    <dgm:pt modelId="{5F5E2FC1-2E4D-4368-B60B-8550291B2792}" type="pres">
      <dgm:prSet presAssocID="{EFA64C17-2B58-40FD-8C79-CF5973EC6B50}" presName="hierRoot2" presStyleCnt="0">
        <dgm:presLayoutVars>
          <dgm:hierBranch val="init"/>
        </dgm:presLayoutVars>
      </dgm:prSet>
      <dgm:spPr/>
    </dgm:pt>
    <dgm:pt modelId="{90E3932F-C9C1-4187-BDB3-4C94B47E53C2}" type="pres">
      <dgm:prSet presAssocID="{EFA64C17-2B58-40FD-8C79-CF5973EC6B50}" presName="rootComposite" presStyleCnt="0"/>
      <dgm:spPr/>
    </dgm:pt>
    <dgm:pt modelId="{1EE4D008-85B2-4309-AC58-A6788F97ACE9}" type="pres">
      <dgm:prSet presAssocID="{EFA64C17-2B58-40FD-8C79-CF5973EC6B50}" presName="rootText" presStyleLbl="node4" presStyleIdx="2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98742-18E1-43CE-B799-031DFA7BC8C6}" type="pres">
      <dgm:prSet presAssocID="{EFA64C17-2B58-40FD-8C79-CF5973EC6B50}" presName="rootConnector" presStyleLbl="node4" presStyleIdx="2" presStyleCnt="6"/>
      <dgm:spPr/>
      <dgm:t>
        <a:bodyPr/>
        <a:lstStyle/>
        <a:p>
          <a:endParaRPr lang="es-ES"/>
        </a:p>
      </dgm:t>
    </dgm:pt>
    <dgm:pt modelId="{3A19824D-F2EE-48D5-9F6B-5FB28BB896C8}" type="pres">
      <dgm:prSet presAssocID="{EFA64C17-2B58-40FD-8C79-CF5973EC6B50}" presName="hierChild4" presStyleCnt="0"/>
      <dgm:spPr/>
    </dgm:pt>
    <dgm:pt modelId="{3A800775-E608-4822-9896-9B920FB35484}" type="pres">
      <dgm:prSet presAssocID="{EFA64C17-2B58-40FD-8C79-CF5973EC6B50}" presName="hierChild5" presStyleCnt="0"/>
      <dgm:spPr/>
    </dgm:pt>
    <dgm:pt modelId="{AD05A13D-15AA-446F-9F19-21614F3A14DC}" type="pres">
      <dgm:prSet presAssocID="{653B2A2B-614D-401D-8F64-8D6AD272F239}" presName="hierChild5" presStyleCnt="0"/>
      <dgm:spPr/>
    </dgm:pt>
    <dgm:pt modelId="{2074C487-EEE7-43A3-AB36-CCE656D900E7}" type="pres">
      <dgm:prSet presAssocID="{EFA4D767-A6DE-49C7-A8D1-A90399FA94FC}" presName="hierChild5" presStyleCnt="0"/>
      <dgm:spPr/>
    </dgm:pt>
    <dgm:pt modelId="{EC85919E-FB8B-4F94-9B10-A222C7C2E17C}" type="pres">
      <dgm:prSet presAssocID="{2A6F6430-63AE-4AA1-96A8-7FD203804744}" presName="Name37" presStyleLbl="parChTrans1D2" presStyleIdx="1" presStyleCnt="2"/>
      <dgm:spPr/>
      <dgm:t>
        <a:bodyPr/>
        <a:lstStyle/>
        <a:p>
          <a:endParaRPr lang="es-ES"/>
        </a:p>
      </dgm:t>
    </dgm:pt>
    <dgm:pt modelId="{2C940D2B-02B8-43D0-9A32-42018DFEF00E}" type="pres">
      <dgm:prSet presAssocID="{1CDA177D-AA16-4889-83EE-F25F6FA718D6}" presName="hierRoot2" presStyleCnt="0">
        <dgm:presLayoutVars>
          <dgm:hierBranch/>
        </dgm:presLayoutVars>
      </dgm:prSet>
      <dgm:spPr/>
    </dgm:pt>
    <dgm:pt modelId="{20655552-FD1C-4210-9B86-40D730B6367F}" type="pres">
      <dgm:prSet presAssocID="{1CDA177D-AA16-4889-83EE-F25F6FA718D6}" presName="rootComposite" presStyleCnt="0"/>
      <dgm:spPr/>
    </dgm:pt>
    <dgm:pt modelId="{97E43134-D068-44FB-9367-42C28D35779F}" type="pres">
      <dgm:prSet presAssocID="{1CDA177D-AA16-4889-83EE-F25F6FA718D6}" presName="rootText" presStyleLbl="node2" presStyleIdx="1" presStyleCnt="2" custScaleX="1062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0DEB733-8166-4E6C-8115-CD0999EE3823}" type="pres">
      <dgm:prSet presAssocID="{1CDA177D-AA16-4889-83EE-F25F6FA718D6}" presName="rootConnector" presStyleLbl="node2" presStyleIdx="1" presStyleCnt="2"/>
      <dgm:spPr/>
      <dgm:t>
        <a:bodyPr/>
        <a:lstStyle/>
        <a:p>
          <a:endParaRPr lang="es-ES"/>
        </a:p>
      </dgm:t>
    </dgm:pt>
    <dgm:pt modelId="{0E211F40-7C99-4B09-B272-61BF4015D507}" type="pres">
      <dgm:prSet presAssocID="{1CDA177D-AA16-4889-83EE-F25F6FA718D6}" presName="hierChild4" presStyleCnt="0"/>
      <dgm:spPr/>
    </dgm:pt>
    <dgm:pt modelId="{9E697CAC-1D13-4B0B-B623-17AACA0B772E}" type="pres">
      <dgm:prSet presAssocID="{B969970C-9A68-40A4-AFF5-E5D630BC8327}" presName="Name35" presStyleLbl="parChTrans1D3" presStyleIdx="2" presStyleCnt="5"/>
      <dgm:spPr/>
      <dgm:t>
        <a:bodyPr/>
        <a:lstStyle/>
        <a:p>
          <a:endParaRPr lang="es-ES"/>
        </a:p>
      </dgm:t>
    </dgm:pt>
    <dgm:pt modelId="{EF9A77AC-26C9-4D31-8081-64A644446B07}" type="pres">
      <dgm:prSet presAssocID="{DAADAD2D-4951-4855-8446-C0579AE8F61D}" presName="hierRoot2" presStyleCnt="0">
        <dgm:presLayoutVars>
          <dgm:hierBranch/>
        </dgm:presLayoutVars>
      </dgm:prSet>
      <dgm:spPr/>
    </dgm:pt>
    <dgm:pt modelId="{7B250BAF-DEBA-49AC-9EF4-B894A7D77D78}" type="pres">
      <dgm:prSet presAssocID="{DAADAD2D-4951-4855-8446-C0579AE8F61D}" presName="rootComposite" presStyleCnt="0"/>
      <dgm:spPr/>
    </dgm:pt>
    <dgm:pt modelId="{0C251DFA-4A0A-4F30-AE2A-9DECE8C221C6}" type="pres">
      <dgm:prSet presAssocID="{DAADAD2D-4951-4855-8446-C0579AE8F61D}" presName="rootText" presStyleLbl="node3" presStyleIdx="2" presStyleCnt="5" custScaleX="106257" custScaleY="999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A8F4FB-78EE-488C-9FAA-EA49C7651436}" type="pres">
      <dgm:prSet presAssocID="{DAADAD2D-4951-4855-8446-C0579AE8F61D}" presName="rootConnector" presStyleLbl="node3" presStyleIdx="2" presStyleCnt="5"/>
      <dgm:spPr/>
      <dgm:t>
        <a:bodyPr/>
        <a:lstStyle/>
        <a:p>
          <a:endParaRPr lang="es-ES"/>
        </a:p>
      </dgm:t>
    </dgm:pt>
    <dgm:pt modelId="{588B1842-C5B4-4E41-88C5-3E84FBC6F746}" type="pres">
      <dgm:prSet presAssocID="{DAADAD2D-4951-4855-8446-C0579AE8F61D}" presName="hierChild4" presStyleCnt="0"/>
      <dgm:spPr/>
    </dgm:pt>
    <dgm:pt modelId="{99FB05AD-A162-4FC1-9465-32545C07EC8D}" type="pres">
      <dgm:prSet presAssocID="{D4279581-6906-49D6-89AF-22208412CB1B}" presName="Name35" presStyleLbl="parChTrans1D4" presStyleIdx="3" presStyleCnt="6"/>
      <dgm:spPr/>
      <dgm:t>
        <a:bodyPr/>
        <a:lstStyle/>
        <a:p>
          <a:endParaRPr lang="es-ES"/>
        </a:p>
      </dgm:t>
    </dgm:pt>
    <dgm:pt modelId="{AB26A03B-F2EB-4193-88A4-8EA6FF75B738}" type="pres">
      <dgm:prSet presAssocID="{9140C4EB-551C-4488-BE8E-9C28C730A902}" presName="hierRoot2" presStyleCnt="0">
        <dgm:presLayoutVars>
          <dgm:hierBranch val="init"/>
        </dgm:presLayoutVars>
      </dgm:prSet>
      <dgm:spPr/>
    </dgm:pt>
    <dgm:pt modelId="{4739DE2C-C9A5-4CD7-BF1B-118317DFB8BE}" type="pres">
      <dgm:prSet presAssocID="{9140C4EB-551C-4488-BE8E-9C28C730A902}" presName="rootComposite" presStyleCnt="0"/>
      <dgm:spPr/>
    </dgm:pt>
    <dgm:pt modelId="{7656F621-8197-440C-A63E-AE90CE592D13}" type="pres">
      <dgm:prSet presAssocID="{9140C4EB-551C-4488-BE8E-9C28C730A902}" presName="rootText" presStyleLbl="node4" presStyleIdx="3" presStyleCnt="6" custScaleX="1062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6A1C76F-4FF9-439C-BAA9-7FB5F723A560}" type="pres">
      <dgm:prSet presAssocID="{9140C4EB-551C-4488-BE8E-9C28C730A902}" presName="rootConnector" presStyleLbl="node4" presStyleIdx="3" presStyleCnt="6"/>
      <dgm:spPr/>
      <dgm:t>
        <a:bodyPr/>
        <a:lstStyle/>
        <a:p>
          <a:endParaRPr lang="es-ES"/>
        </a:p>
      </dgm:t>
    </dgm:pt>
    <dgm:pt modelId="{C34F90CC-7688-425C-B890-B87DCED3AAA9}" type="pres">
      <dgm:prSet presAssocID="{9140C4EB-551C-4488-BE8E-9C28C730A902}" presName="hierChild4" presStyleCnt="0"/>
      <dgm:spPr/>
    </dgm:pt>
    <dgm:pt modelId="{C7BF6EFF-2E0B-4A94-AE32-6E062BDABE84}" type="pres">
      <dgm:prSet presAssocID="{9140C4EB-551C-4488-BE8E-9C28C730A902}" presName="hierChild5" presStyleCnt="0"/>
      <dgm:spPr/>
    </dgm:pt>
    <dgm:pt modelId="{FEA86729-7013-4F44-ADD4-1E90B6E4376A}" type="pres">
      <dgm:prSet presAssocID="{DAADAD2D-4951-4855-8446-C0579AE8F61D}" presName="hierChild5" presStyleCnt="0"/>
      <dgm:spPr/>
    </dgm:pt>
    <dgm:pt modelId="{E8E667C2-3203-4950-B903-F1FE2D357BF6}" type="pres">
      <dgm:prSet presAssocID="{2F74E29C-48B0-47A0-8430-0AD9D8E270C7}" presName="Name35" presStyleLbl="parChTrans1D3" presStyleIdx="3" presStyleCnt="5"/>
      <dgm:spPr/>
      <dgm:t>
        <a:bodyPr/>
        <a:lstStyle/>
        <a:p>
          <a:endParaRPr lang="es-ES"/>
        </a:p>
      </dgm:t>
    </dgm:pt>
    <dgm:pt modelId="{905F79FA-2184-4492-8910-FBC6F9E6B647}" type="pres">
      <dgm:prSet presAssocID="{47C85CA3-115A-458A-B702-064EC92F91DE}" presName="hierRoot2" presStyleCnt="0">
        <dgm:presLayoutVars>
          <dgm:hierBranch/>
        </dgm:presLayoutVars>
      </dgm:prSet>
      <dgm:spPr/>
    </dgm:pt>
    <dgm:pt modelId="{A219C3BB-F28B-4F74-970F-0196F0AA2A42}" type="pres">
      <dgm:prSet presAssocID="{47C85CA3-115A-458A-B702-064EC92F91DE}" presName="rootComposite" presStyleCnt="0"/>
      <dgm:spPr/>
    </dgm:pt>
    <dgm:pt modelId="{39D289FF-D3F2-4818-BFB0-18BF4CAFD425}" type="pres">
      <dgm:prSet presAssocID="{47C85CA3-115A-458A-B702-064EC92F91DE}" presName="rootText" presStyleLbl="node3" presStyleIdx="3" presStyleCnt="5" custScaleX="1062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7B22B4-5955-4BFC-AB71-94F09D0583B4}" type="pres">
      <dgm:prSet presAssocID="{47C85CA3-115A-458A-B702-064EC92F91DE}" presName="rootConnector" presStyleLbl="node3" presStyleIdx="3" presStyleCnt="5"/>
      <dgm:spPr/>
      <dgm:t>
        <a:bodyPr/>
        <a:lstStyle/>
        <a:p>
          <a:endParaRPr lang="es-ES"/>
        </a:p>
      </dgm:t>
    </dgm:pt>
    <dgm:pt modelId="{2B7F7ED7-7607-44BA-9534-5D690A201C93}" type="pres">
      <dgm:prSet presAssocID="{47C85CA3-115A-458A-B702-064EC92F91DE}" presName="hierChild4" presStyleCnt="0"/>
      <dgm:spPr/>
    </dgm:pt>
    <dgm:pt modelId="{EA366C1C-6E0D-43D7-B091-BA6A7A5F553C}" type="pres">
      <dgm:prSet presAssocID="{8C64295C-CE6E-4B85-91E7-9020D4AEEE63}" presName="Name35" presStyleLbl="parChTrans1D4" presStyleIdx="4" presStyleCnt="6"/>
      <dgm:spPr/>
      <dgm:t>
        <a:bodyPr/>
        <a:lstStyle/>
        <a:p>
          <a:endParaRPr lang="es-ES"/>
        </a:p>
      </dgm:t>
    </dgm:pt>
    <dgm:pt modelId="{84926429-F586-4755-8958-076EACD49854}" type="pres">
      <dgm:prSet presAssocID="{54F5DA5C-C764-4BBD-849B-28171813445E}" presName="hierRoot2" presStyleCnt="0">
        <dgm:presLayoutVars>
          <dgm:hierBranch/>
        </dgm:presLayoutVars>
      </dgm:prSet>
      <dgm:spPr/>
    </dgm:pt>
    <dgm:pt modelId="{E08A3D22-748C-4C65-9BDD-5A3619175977}" type="pres">
      <dgm:prSet presAssocID="{54F5DA5C-C764-4BBD-849B-28171813445E}" presName="rootComposite" presStyleCnt="0"/>
      <dgm:spPr/>
    </dgm:pt>
    <dgm:pt modelId="{28FB614D-7FA4-4336-8E00-1C130EBC9A73}" type="pres">
      <dgm:prSet presAssocID="{54F5DA5C-C764-4BBD-849B-28171813445E}" presName="rootText" presStyleLbl="node4" presStyleIdx="4" presStyleCnt="6" custScaleX="1062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4836B83-F186-422B-AB5D-266E571BE4A0}" type="pres">
      <dgm:prSet presAssocID="{54F5DA5C-C764-4BBD-849B-28171813445E}" presName="rootConnector" presStyleLbl="node4" presStyleIdx="4" presStyleCnt="6"/>
      <dgm:spPr/>
      <dgm:t>
        <a:bodyPr/>
        <a:lstStyle/>
        <a:p>
          <a:endParaRPr lang="es-ES"/>
        </a:p>
      </dgm:t>
    </dgm:pt>
    <dgm:pt modelId="{14D988C3-B880-4556-B11E-002CD890B2FE}" type="pres">
      <dgm:prSet presAssocID="{54F5DA5C-C764-4BBD-849B-28171813445E}" presName="hierChild4" presStyleCnt="0"/>
      <dgm:spPr/>
    </dgm:pt>
    <dgm:pt modelId="{50A464C2-DC6D-4980-83E0-DD723C1AA0CF}" type="pres">
      <dgm:prSet presAssocID="{54F5DA5C-C764-4BBD-849B-28171813445E}" presName="hierChild5" presStyleCnt="0"/>
      <dgm:spPr/>
    </dgm:pt>
    <dgm:pt modelId="{1F9AD3D7-97A2-4F09-8B4F-C630A1357198}" type="pres">
      <dgm:prSet presAssocID="{47C85CA3-115A-458A-B702-064EC92F91DE}" presName="hierChild5" presStyleCnt="0"/>
      <dgm:spPr/>
    </dgm:pt>
    <dgm:pt modelId="{F31457D0-2BC1-4B46-9910-2B0BAC3463C5}" type="pres">
      <dgm:prSet presAssocID="{DE0A938B-A1F0-44AA-8A30-63D9F791310E}" presName="Name35" presStyleLbl="parChTrans1D3" presStyleIdx="4" presStyleCnt="5"/>
      <dgm:spPr/>
      <dgm:t>
        <a:bodyPr/>
        <a:lstStyle/>
        <a:p>
          <a:endParaRPr lang="es-ES"/>
        </a:p>
      </dgm:t>
    </dgm:pt>
    <dgm:pt modelId="{564906B8-B822-4EA7-9753-58EFF43148F7}" type="pres">
      <dgm:prSet presAssocID="{37F06743-3465-4857-8DEE-49FE91B92A28}" presName="hierRoot2" presStyleCnt="0">
        <dgm:presLayoutVars>
          <dgm:hierBranch/>
        </dgm:presLayoutVars>
      </dgm:prSet>
      <dgm:spPr/>
    </dgm:pt>
    <dgm:pt modelId="{45F37D93-BA7A-4DA8-A1C9-EF3DEC0D83A1}" type="pres">
      <dgm:prSet presAssocID="{37F06743-3465-4857-8DEE-49FE91B92A28}" presName="rootComposite" presStyleCnt="0"/>
      <dgm:spPr/>
    </dgm:pt>
    <dgm:pt modelId="{4E0B86EE-0949-44F2-8C76-C0BDD0EB6F49}" type="pres">
      <dgm:prSet presAssocID="{37F06743-3465-4857-8DEE-49FE91B92A28}" presName="rootText" presStyleLbl="node3" presStyleIdx="4" presStyleCnt="5" custScaleX="1062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01104BD-C5AF-4F2B-A782-5D4FAC7026B0}" type="pres">
      <dgm:prSet presAssocID="{37F06743-3465-4857-8DEE-49FE91B92A28}" presName="rootConnector" presStyleLbl="node3" presStyleIdx="4" presStyleCnt="5"/>
      <dgm:spPr/>
      <dgm:t>
        <a:bodyPr/>
        <a:lstStyle/>
        <a:p>
          <a:endParaRPr lang="es-ES"/>
        </a:p>
      </dgm:t>
    </dgm:pt>
    <dgm:pt modelId="{BBD3A2DA-2151-4F3D-A909-C4BCF12239B9}" type="pres">
      <dgm:prSet presAssocID="{37F06743-3465-4857-8DEE-49FE91B92A28}" presName="hierChild4" presStyleCnt="0"/>
      <dgm:spPr/>
    </dgm:pt>
    <dgm:pt modelId="{6B732A76-215E-42E6-A69E-FCC1ED43F056}" type="pres">
      <dgm:prSet presAssocID="{8441F512-4D4C-4006-A44F-514F50A2670B}" presName="Name35" presStyleLbl="parChTrans1D4" presStyleIdx="5" presStyleCnt="6"/>
      <dgm:spPr/>
      <dgm:t>
        <a:bodyPr/>
        <a:lstStyle/>
        <a:p>
          <a:endParaRPr lang="es-ES"/>
        </a:p>
      </dgm:t>
    </dgm:pt>
    <dgm:pt modelId="{FFEF873E-A69C-44E6-9CE1-B5349595F2D7}" type="pres">
      <dgm:prSet presAssocID="{D1DFAF37-2336-4562-8BAD-D94E35F1BF86}" presName="hierRoot2" presStyleCnt="0">
        <dgm:presLayoutVars>
          <dgm:hierBranch val="init"/>
        </dgm:presLayoutVars>
      </dgm:prSet>
      <dgm:spPr/>
    </dgm:pt>
    <dgm:pt modelId="{24DC7604-25FB-4919-BDEB-2AFD860D3777}" type="pres">
      <dgm:prSet presAssocID="{D1DFAF37-2336-4562-8BAD-D94E35F1BF86}" presName="rootComposite" presStyleCnt="0"/>
      <dgm:spPr/>
    </dgm:pt>
    <dgm:pt modelId="{70E59F26-C358-4F24-93F6-9CFDBA0220AF}" type="pres">
      <dgm:prSet presAssocID="{D1DFAF37-2336-4562-8BAD-D94E35F1BF86}" presName="rootText" presStyleLbl="node4" presStyleIdx="5" presStyleCnt="6" custScaleX="1062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4D5025-E64A-4C63-A049-6475BB5E5DE8}" type="pres">
      <dgm:prSet presAssocID="{D1DFAF37-2336-4562-8BAD-D94E35F1BF86}" presName="rootConnector" presStyleLbl="node4" presStyleIdx="5" presStyleCnt="6"/>
      <dgm:spPr/>
      <dgm:t>
        <a:bodyPr/>
        <a:lstStyle/>
        <a:p>
          <a:endParaRPr lang="es-ES"/>
        </a:p>
      </dgm:t>
    </dgm:pt>
    <dgm:pt modelId="{096CA350-ABDA-4F92-B8DC-3E8752A9BB6D}" type="pres">
      <dgm:prSet presAssocID="{D1DFAF37-2336-4562-8BAD-D94E35F1BF86}" presName="hierChild4" presStyleCnt="0"/>
      <dgm:spPr/>
    </dgm:pt>
    <dgm:pt modelId="{F932A42D-B111-4BA8-B2ED-1A315F3DF8EB}" type="pres">
      <dgm:prSet presAssocID="{D1DFAF37-2336-4562-8BAD-D94E35F1BF86}" presName="hierChild5" presStyleCnt="0"/>
      <dgm:spPr/>
    </dgm:pt>
    <dgm:pt modelId="{638CE23D-2AC7-4566-A762-AAB224EDCA02}" type="pres">
      <dgm:prSet presAssocID="{37F06743-3465-4857-8DEE-49FE91B92A28}" presName="hierChild5" presStyleCnt="0"/>
      <dgm:spPr/>
    </dgm:pt>
    <dgm:pt modelId="{89A6FCAD-AD3F-4E69-A444-1E25B1A0BCD8}" type="pres">
      <dgm:prSet presAssocID="{1CDA177D-AA16-4889-83EE-F25F6FA718D6}" presName="hierChild5" presStyleCnt="0"/>
      <dgm:spPr/>
    </dgm:pt>
    <dgm:pt modelId="{8AB29B00-8555-48CC-8D12-FEDDB79F8902}" type="pres">
      <dgm:prSet presAssocID="{70287E16-D90A-4519-808E-650B44D62A2C}" presName="hierChild3" presStyleCnt="0"/>
      <dgm:spPr/>
    </dgm:pt>
  </dgm:ptLst>
  <dgm:cxnLst>
    <dgm:cxn modelId="{C9D6B9DC-25E9-4C50-81E4-46B4EAC8CF9F}" type="presOf" srcId="{2A6F6430-63AE-4AA1-96A8-7FD203804744}" destId="{EC85919E-FB8B-4F94-9B10-A222C7C2E17C}" srcOrd="0" destOrd="0" presId="urn:microsoft.com/office/officeart/2005/8/layout/orgChart1"/>
    <dgm:cxn modelId="{99E028D3-0AA3-46FD-B0E0-737B85F2881C}" type="presOf" srcId="{C80B10F4-DE61-4ABD-AFA0-6600592ACCE1}" destId="{4E30DE5A-1891-4634-9F3D-7A95710DA7A9}" srcOrd="0" destOrd="0" presId="urn:microsoft.com/office/officeart/2005/8/layout/orgChart1"/>
    <dgm:cxn modelId="{DE22C34D-E8F8-4C32-8890-46BC47EAA231}" type="presOf" srcId="{DAADAD2D-4951-4855-8446-C0579AE8F61D}" destId="{D8A8F4FB-78EE-488C-9FAA-EA49C7651436}" srcOrd="1" destOrd="0" presId="urn:microsoft.com/office/officeart/2005/8/layout/orgChart1"/>
    <dgm:cxn modelId="{9660E49C-5EFB-42B6-A613-860A3F3D2D9F}" type="presOf" srcId="{7289FAE3-7EBA-4924-B758-3E76E0CD9C15}" destId="{6DB371C1-37C0-43C8-8FE6-EF8B25B70305}" srcOrd="1" destOrd="0" presId="urn:microsoft.com/office/officeart/2005/8/layout/orgChart1"/>
    <dgm:cxn modelId="{56B869D3-AD5B-4D9B-A30E-2154C568EC31}" srcId="{DAADAD2D-4951-4855-8446-C0579AE8F61D}" destId="{9140C4EB-551C-4488-BE8E-9C28C730A902}" srcOrd="0" destOrd="0" parTransId="{D4279581-6906-49D6-89AF-22208412CB1B}" sibTransId="{2F57BD18-523C-4DA4-9D3B-912664B1DDEF}"/>
    <dgm:cxn modelId="{E4951C8A-D999-43EE-8965-61DC1F59A0FC}" type="presOf" srcId="{15628512-E3BF-4C5F-ABEF-11E91B900C04}" destId="{A681D1FD-8B88-4740-8D4A-66E9FACBB6C7}" srcOrd="0" destOrd="0" presId="urn:microsoft.com/office/officeart/2005/8/layout/orgChart1"/>
    <dgm:cxn modelId="{932E1CD6-485F-4ED8-AF8C-DC46DB01F2A5}" type="presOf" srcId="{7289FAE3-7EBA-4924-B758-3E76E0CD9C15}" destId="{D5448BF4-97DF-45EF-BB7E-534478A93B50}" srcOrd="0" destOrd="0" presId="urn:microsoft.com/office/officeart/2005/8/layout/orgChart1"/>
    <dgm:cxn modelId="{DF82F0B7-9E03-4960-BB28-E21993851FC8}" type="presOf" srcId="{37F06743-3465-4857-8DEE-49FE91B92A28}" destId="{801104BD-C5AF-4F2B-A782-5D4FAC7026B0}" srcOrd="1" destOrd="0" presId="urn:microsoft.com/office/officeart/2005/8/layout/orgChart1"/>
    <dgm:cxn modelId="{B87E3260-9469-4F78-81C3-570D12DB3A39}" type="presOf" srcId="{54F5DA5C-C764-4BBD-849B-28171813445E}" destId="{28FB614D-7FA4-4336-8E00-1C130EBC9A73}" srcOrd="0" destOrd="0" presId="urn:microsoft.com/office/officeart/2005/8/layout/orgChart1"/>
    <dgm:cxn modelId="{CDEFB968-D368-4B7E-8561-673B33C3F4B3}" srcId="{F0C8AF5C-FF68-4A23-87B2-F70FFC7E8AB9}" destId="{7289FAE3-7EBA-4924-B758-3E76E0CD9C15}" srcOrd="0" destOrd="0" parTransId="{15628512-E3BF-4C5F-ABEF-11E91B900C04}" sibTransId="{9B55123E-B6F0-4B1E-BE00-B9B8BAE08169}"/>
    <dgm:cxn modelId="{4217678B-BCDD-4839-AAC8-86C94F73935D}" type="presOf" srcId="{EFA64C17-2B58-40FD-8C79-CF5973EC6B50}" destId="{1EE4D008-85B2-4309-AC58-A6788F97ACE9}" srcOrd="0" destOrd="0" presId="urn:microsoft.com/office/officeart/2005/8/layout/orgChart1"/>
    <dgm:cxn modelId="{12560932-6DDB-4006-8A57-F4612B0976F8}" type="presOf" srcId="{9B5A47B9-ECD5-4318-ACC0-5D500DF8ADF8}" destId="{78B84C80-D066-4865-9D32-3EF6A753C41F}" srcOrd="0" destOrd="0" presId="urn:microsoft.com/office/officeart/2005/8/layout/orgChart1"/>
    <dgm:cxn modelId="{82486B03-CD4B-4C4B-AFE3-050F784EA648}" type="presOf" srcId="{D1DFAF37-2336-4562-8BAD-D94E35F1BF86}" destId="{5E4D5025-E64A-4C63-A049-6475BB5E5DE8}" srcOrd="1" destOrd="0" presId="urn:microsoft.com/office/officeart/2005/8/layout/orgChart1"/>
    <dgm:cxn modelId="{7CC9DED7-7434-40F3-88B0-77605DED2D31}" type="presOf" srcId="{3244467A-8325-4A7E-9296-CB7CE2E715BF}" destId="{0618B3F4-F4DA-4060-B69B-D81CAC96FBAD}" srcOrd="0" destOrd="0" presId="urn:microsoft.com/office/officeart/2005/8/layout/orgChart1"/>
    <dgm:cxn modelId="{F8411F72-34E5-4509-9215-F9D8C8B3BADC}" type="presOf" srcId="{9140C4EB-551C-4488-BE8E-9C28C730A902}" destId="{7656F621-8197-440C-A63E-AE90CE592D13}" srcOrd="0" destOrd="0" presId="urn:microsoft.com/office/officeart/2005/8/layout/orgChart1"/>
    <dgm:cxn modelId="{EB81E672-ABC6-4DFB-814A-3B9FB0EA1F1A}" srcId="{7289FAE3-7EBA-4924-B758-3E76E0CD9C15}" destId="{6F325669-6906-43A1-8FB2-F6DAF71D698F}" srcOrd="0" destOrd="0" parTransId="{A6256111-8DCB-460A-BBC4-2F07284BF86E}" sibTransId="{37E1A3D1-E8FD-4219-A728-132D0E2B97B3}"/>
    <dgm:cxn modelId="{E27555D5-08FF-492C-8A09-EA4CA10FCA9F}" type="presOf" srcId="{8C64295C-CE6E-4B85-91E7-9020D4AEEE63}" destId="{EA366C1C-6E0D-43D7-B091-BA6A7A5F553C}" srcOrd="0" destOrd="0" presId="urn:microsoft.com/office/officeart/2005/8/layout/orgChart1"/>
    <dgm:cxn modelId="{5B679565-C663-4224-AF0D-31E0E123901C}" type="presOf" srcId="{DAADAD2D-4951-4855-8446-C0579AE8F61D}" destId="{0C251DFA-4A0A-4F30-AE2A-9DECE8C221C6}" srcOrd="0" destOrd="0" presId="urn:microsoft.com/office/officeart/2005/8/layout/orgChart1"/>
    <dgm:cxn modelId="{18474BC9-8443-4724-B95D-55F9DEF3B9BF}" srcId="{EFA4D767-A6DE-49C7-A8D1-A90399FA94FC}" destId="{653B2A2B-614D-401D-8F64-8D6AD272F239}" srcOrd="1" destOrd="0" parTransId="{3244467A-8325-4A7E-9296-CB7CE2E715BF}" sibTransId="{E904BC6D-42C0-4B77-98EF-7B4FCA42CCBC}"/>
    <dgm:cxn modelId="{59D62ED7-F125-4D6A-987E-91F0CD6DB779}" srcId="{653B2A2B-614D-401D-8F64-8D6AD272F239}" destId="{EFA64C17-2B58-40FD-8C79-CF5973EC6B50}" srcOrd="0" destOrd="0" parTransId="{C80B10F4-DE61-4ABD-AFA0-6600592ACCE1}" sibTransId="{E231C7C9-B7F1-4776-AB74-B2DA796866B3}"/>
    <dgm:cxn modelId="{3308438F-649B-4CE6-A207-5B95DF2B875B}" type="presOf" srcId="{8441F512-4D4C-4006-A44F-514F50A2670B}" destId="{6B732A76-215E-42E6-A69E-FCC1ED43F056}" srcOrd="0" destOrd="0" presId="urn:microsoft.com/office/officeart/2005/8/layout/orgChart1"/>
    <dgm:cxn modelId="{DDDC576F-2CFC-4B51-9220-942F2643E382}" type="presOf" srcId="{653B2A2B-614D-401D-8F64-8D6AD272F239}" destId="{0A95CF5F-3AD5-40EE-954C-BFC5CA4060BF}" srcOrd="0" destOrd="0" presId="urn:microsoft.com/office/officeart/2005/8/layout/orgChart1"/>
    <dgm:cxn modelId="{DFF08921-2566-4AF6-B762-0DB08702FFE9}" type="presOf" srcId="{EFA4D767-A6DE-49C7-A8D1-A90399FA94FC}" destId="{57FF8BEC-B0EA-48AE-8BDD-9E6F4FABFD87}" srcOrd="0" destOrd="0" presId="urn:microsoft.com/office/officeart/2005/8/layout/orgChart1"/>
    <dgm:cxn modelId="{55338A0C-FF72-46BE-8475-D516B9915B32}" srcId="{70287E16-D90A-4519-808E-650B44D62A2C}" destId="{EFA4D767-A6DE-49C7-A8D1-A90399FA94FC}" srcOrd="0" destOrd="0" parTransId="{9B5A47B9-ECD5-4318-ACC0-5D500DF8ADF8}" sibTransId="{0E2E8C27-CFB7-452A-969F-8DF7603EDFEC}"/>
    <dgm:cxn modelId="{F8E95A7C-6FCB-42A9-A338-77587B103F7A}" type="presOf" srcId="{47C85CA3-115A-458A-B702-064EC92F91DE}" destId="{FA7B22B4-5955-4BFC-AB71-94F09D0583B4}" srcOrd="1" destOrd="0" presId="urn:microsoft.com/office/officeart/2005/8/layout/orgChart1"/>
    <dgm:cxn modelId="{9E81D5D9-DAE3-4491-BE7E-76D4DEE11FC5}" type="presOf" srcId="{DE0A938B-A1F0-44AA-8A30-63D9F791310E}" destId="{F31457D0-2BC1-4B46-9910-2B0BAC3463C5}" srcOrd="0" destOrd="0" presId="urn:microsoft.com/office/officeart/2005/8/layout/orgChart1"/>
    <dgm:cxn modelId="{736DA2A9-7DC5-4E23-A9AB-F83DDB52F39A}" srcId="{37F06743-3465-4857-8DEE-49FE91B92A28}" destId="{D1DFAF37-2336-4562-8BAD-D94E35F1BF86}" srcOrd="0" destOrd="0" parTransId="{8441F512-4D4C-4006-A44F-514F50A2670B}" sibTransId="{DE6A7333-5845-427C-B494-63F30A66AADB}"/>
    <dgm:cxn modelId="{6BDE53BC-B04F-413A-B6F8-65B31047F95A}" type="presOf" srcId="{9140C4EB-551C-4488-BE8E-9C28C730A902}" destId="{56A1C76F-4FF9-439C-BAA9-7FB5F723A560}" srcOrd="1" destOrd="0" presId="urn:microsoft.com/office/officeart/2005/8/layout/orgChart1"/>
    <dgm:cxn modelId="{57E132FC-196A-4C2C-9643-C5B93ABCBBB6}" type="presOf" srcId="{B969970C-9A68-40A4-AFF5-E5D630BC8327}" destId="{9E697CAC-1D13-4B0B-B623-17AACA0B772E}" srcOrd="0" destOrd="0" presId="urn:microsoft.com/office/officeart/2005/8/layout/orgChart1"/>
    <dgm:cxn modelId="{36F35EAB-080A-4E0D-9898-EEA7ACA9E888}" type="presOf" srcId="{1CDA177D-AA16-4889-83EE-F25F6FA718D6}" destId="{30DEB733-8166-4E6C-8115-CD0999EE3823}" srcOrd="1" destOrd="0" presId="urn:microsoft.com/office/officeart/2005/8/layout/orgChart1"/>
    <dgm:cxn modelId="{D5159F10-14EA-40AF-A5C1-B277F8212DAC}" type="presOf" srcId="{54F5DA5C-C764-4BBD-849B-28171813445E}" destId="{54836B83-F186-422B-AB5D-266E571BE4A0}" srcOrd="1" destOrd="0" presId="urn:microsoft.com/office/officeart/2005/8/layout/orgChart1"/>
    <dgm:cxn modelId="{468FDEAD-34F0-4D24-A8EB-C717E9BAC34D}" type="presOf" srcId="{70287E16-D90A-4519-808E-650B44D62A2C}" destId="{C0F79BB0-99AF-4E48-A0E0-0C9759FFAE50}" srcOrd="1" destOrd="0" presId="urn:microsoft.com/office/officeart/2005/8/layout/orgChart1"/>
    <dgm:cxn modelId="{88B8489F-2D65-4FFA-ACA1-E8810548CEBD}" type="presOf" srcId="{2F74E29C-48B0-47A0-8430-0AD9D8E270C7}" destId="{E8E667C2-3203-4950-B903-F1FE2D357BF6}" srcOrd="0" destOrd="0" presId="urn:microsoft.com/office/officeart/2005/8/layout/orgChart1"/>
    <dgm:cxn modelId="{B1B10B9B-80FD-4301-A1F6-91E4DC6EA8EB}" type="presOf" srcId="{70287E16-D90A-4519-808E-650B44D62A2C}" destId="{6EF4554A-77D0-4E41-9FE4-70122B58F8EC}" srcOrd="0" destOrd="0" presId="urn:microsoft.com/office/officeart/2005/8/layout/orgChart1"/>
    <dgm:cxn modelId="{BB4538D0-6CA7-4716-A536-CEC9242439FA}" type="presOf" srcId="{37F06743-3465-4857-8DEE-49FE91B92A28}" destId="{4E0B86EE-0949-44F2-8C76-C0BDD0EB6F49}" srcOrd="0" destOrd="0" presId="urn:microsoft.com/office/officeart/2005/8/layout/orgChart1"/>
    <dgm:cxn modelId="{B5720AD0-6F47-4C7F-9AFA-4C8580E37C84}" srcId="{1CDA177D-AA16-4889-83EE-F25F6FA718D6}" destId="{DAADAD2D-4951-4855-8446-C0579AE8F61D}" srcOrd="0" destOrd="0" parTransId="{B969970C-9A68-40A4-AFF5-E5D630BC8327}" sibTransId="{CCA4279A-9CD3-4738-9836-1152634BA92C}"/>
    <dgm:cxn modelId="{FDC2D458-9FA0-482C-B09C-011F7DD4F73E}" srcId="{EFA4D767-A6DE-49C7-A8D1-A90399FA94FC}" destId="{F0C8AF5C-FF68-4A23-87B2-F70FFC7E8AB9}" srcOrd="0" destOrd="0" parTransId="{A948BCA6-BD6F-4BDE-8FCB-0C0B9E8CB4E1}" sibTransId="{B71CFF6D-A2F6-4FAC-AB94-8DCB602F4734}"/>
    <dgm:cxn modelId="{DB8F96B7-AC9C-4A56-A3F8-FBCF4F3311A5}" type="presOf" srcId="{EFA64C17-2B58-40FD-8C79-CF5973EC6B50}" destId="{AAE98742-18E1-43CE-B799-031DFA7BC8C6}" srcOrd="1" destOrd="0" presId="urn:microsoft.com/office/officeart/2005/8/layout/orgChart1"/>
    <dgm:cxn modelId="{B720D353-0CEB-48D1-B40A-EBD6B373A4E5}" srcId="{1CDA177D-AA16-4889-83EE-F25F6FA718D6}" destId="{47C85CA3-115A-458A-B702-064EC92F91DE}" srcOrd="1" destOrd="0" parTransId="{2F74E29C-48B0-47A0-8430-0AD9D8E270C7}" sibTransId="{52386596-4199-4186-830D-89A3A73EA92C}"/>
    <dgm:cxn modelId="{9FE1AB67-7A46-4659-936E-2D8759F6C53C}" type="presOf" srcId="{653B2A2B-614D-401D-8F64-8D6AD272F239}" destId="{EBEAAF95-B43F-4202-9A69-1A4AB46CFC99}" srcOrd="1" destOrd="0" presId="urn:microsoft.com/office/officeart/2005/8/layout/orgChart1"/>
    <dgm:cxn modelId="{EB2B8D19-65A2-419C-A43C-D8F7DAA4EC77}" type="presOf" srcId="{F0C8AF5C-FF68-4A23-87B2-F70FFC7E8AB9}" destId="{820968F9-2E0B-4F31-8796-2C210491A2DE}" srcOrd="0" destOrd="0" presId="urn:microsoft.com/office/officeart/2005/8/layout/orgChart1"/>
    <dgm:cxn modelId="{8A84B018-FE34-4DD2-ABC5-71B3B8468F62}" type="presOf" srcId="{EFA4D767-A6DE-49C7-A8D1-A90399FA94FC}" destId="{D6277E7A-54C8-452F-B34B-E135C4D11031}" srcOrd="1" destOrd="0" presId="urn:microsoft.com/office/officeart/2005/8/layout/orgChart1"/>
    <dgm:cxn modelId="{CF91BE07-B510-485D-A991-ED421A9F48AC}" type="presOf" srcId="{6F325669-6906-43A1-8FB2-F6DAF71D698F}" destId="{6F99B58D-898B-40C4-A885-166BF62777BB}" srcOrd="0" destOrd="0" presId="urn:microsoft.com/office/officeart/2005/8/layout/orgChart1"/>
    <dgm:cxn modelId="{81549944-8BD2-4CC3-9AAA-81C887B68188}" type="presOf" srcId="{6F325669-6906-43A1-8FB2-F6DAF71D698F}" destId="{90165D5F-9ABD-45FA-B3BC-6A571E722368}" srcOrd="1" destOrd="0" presId="urn:microsoft.com/office/officeart/2005/8/layout/orgChart1"/>
    <dgm:cxn modelId="{95E881F8-A8AF-41A6-A74C-3D6E958C5C92}" srcId="{57923709-7471-48BC-B5B6-556A287AC89F}" destId="{70287E16-D90A-4519-808E-650B44D62A2C}" srcOrd="0" destOrd="0" parTransId="{A78B87FC-B868-4BAF-A695-8351786A0583}" sibTransId="{CF2C4718-2735-4A01-A492-1F451CFE4873}"/>
    <dgm:cxn modelId="{4F17163B-6274-4E85-8818-38FE2CD03236}" srcId="{70287E16-D90A-4519-808E-650B44D62A2C}" destId="{1CDA177D-AA16-4889-83EE-F25F6FA718D6}" srcOrd="1" destOrd="0" parTransId="{2A6F6430-63AE-4AA1-96A8-7FD203804744}" sibTransId="{12A0B339-5BC5-4B45-A526-274934BB6CA6}"/>
    <dgm:cxn modelId="{D78F481C-9D70-4361-BAAE-CF97111A59E6}" type="presOf" srcId="{47C85CA3-115A-458A-B702-064EC92F91DE}" destId="{39D289FF-D3F2-4818-BFB0-18BF4CAFD425}" srcOrd="0" destOrd="0" presId="urn:microsoft.com/office/officeart/2005/8/layout/orgChart1"/>
    <dgm:cxn modelId="{9A0D50F2-1C8C-4B9A-823D-D89E6C9EA12A}" srcId="{1CDA177D-AA16-4889-83EE-F25F6FA718D6}" destId="{37F06743-3465-4857-8DEE-49FE91B92A28}" srcOrd="2" destOrd="0" parTransId="{DE0A938B-A1F0-44AA-8A30-63D9F791310E}" sibTransId="{357241E2-B0CF-4642-9C98-B84F32DA9224}"/>
    <dgm:cxn modelId="{AE1F5EF2-77FD-4222-9DDA-035223BC97E7}" type="presOf" srcId="{A6256111-8DCB-460A-BBC4-2F07284BF86E}" destId="{114FA21F-1934-4F46-A750-5E93584647C6}" srcOrd="0" destOrd="0" presId="urn:microsoft.com/office/officeart/2005/8/layout/orgChart1"/>
    <dgm:cxn modelId="{8F0B6485-1AEC-4847-938D-457CA53CC7D6}" type="presOf" srcId="{D1DFAF37-2336-4562-8BAD-D94E35F1BF86}" destId="{70E59F26-C358-4F24-93F6-9CFDBA0220AF}" srcOrd="0" destOrd="0" presId="urn:microsoft.com/office/officeart/2005/8/layout/orgChart1"/>
    <dgm:cxn modelId="{32ADC1C9-2AE1-4980-A0C6-B92B8F42EDAE}" type="presOf" srcId="{A948BCA6-BD6F-4BDE-8FCB-0C0B9E8CB4E1}" destId="{9B71113C-812F-4DB6-89A2-83E9369B7C90}" srcOrd="0" destOrd="0" presId="urn:microsoft.com/office/officeart/2005/8/layout/orgChart1"/>
    <dgm:cxn modelId="{0296EA6C-E299-429F-B843-2AA881C86977}" srcId="{47C85CA3-115A-458A-B702-064EC92F91DE}" destId="{54F5DA5C-C764-4BBD-849B-28171813445E}" srcOrd="0" destOrd="0" parTransId="{8C64295C-CE6E-4B85-91E7-9020D4AEEE63}" sibTransId="{375B76D8-EA1A-41EE-9A27-54C7A18902C7}"/>
    <dgm:cxn modelId="{0A3A5743-E5A7-45AE-9B26-0C5240DA22A4}" type="presOf" srcId="{F0C8AF5C-FF68-4A23-87B2-F70FFC7E8AB9}" destId="{346D49E6-277C-4FB0-86C0-D9D8F2CE7E9B}" srcOrd="1" destOrd="0" presId="urn:microsoft.com/office/officeart/2005/8/layout/orgChart1"/>
    <dgm:cxn modelId="{03F38362-DC93-49A8-BB3F-0E096CF9D761}" type="presOf" srcId="{D4279581-6906-49D6-89AF-22208412CB1B}" destId="{99FB05AD-A162-4FC1-9465-32545C07EC8D}" srcOrd="0" destOrd="0" presId="urn:microsoft.com/office/officeart/2005/8/layout/orgChart1"/>
    <dgm:cxn modelId="{0A365284-76A8-4883-BA42-EB536B27EE1F}" type="presOf" srcId="{57923709-7471-48BC-B5B6-556A287AC89F}" destId="{F56ECC9C-4FCC-4E15-8091-7FB85D2F623C}" srcOrd="0" destOrd="0" presId="urn:microsoft.com/office/officeart/2005/8/layout/orgChart1"/>
    <dgm:cxn modelId="{2D442E33-7C30-44FB-A159-BD539591841E}" type="presOf" srcId="{1CDA177D-AA16-4889-83EE-F25F6FA718D6}" destId="{97E43134-D068-44FB-9367-42C28D35779F}" srcOrd="0" destOrd="0" presId="urn:microsoft.com/office/officeart/2005/8/layout/orgChart1"/>
    <dgm:cxn modelId="{66C9BB74-F5FE-483B-ABFF-1640E7FB3125}" type="presParOf" srcId="{F56ECC9C-4FCC-4E15-8091-7FB85D2F623C}" destId="{A735A440-6750-43D1-86B9-6B61D05C4D71}" srcOrd="0" destOrd="0" presId="urn:microsoft.com/office/officeart/2005/8/layout/orgChart1"/>
    <dgm:cxn modelId="{927303CF-24F6-44F7-A4FC-5C3C376AF419}" type="presParOf" srcId="{A735A440-6750-43D1-86B9-6B61D05C4D71}" destId="{E8917B6E-3CC3-44CE-9317-9A013FBA8E19}" srcOrd="0" destOrd="0" presId="urn:microsoft.com/office/officeart/2005/8/layout/orgChart1"/>
    <dgm:cxn modelId="{509C39D3-4B44-4133-B79D-B5E8A23020D7}" type="presParOf" srcId="{E8917B6E-3CC3-44CE-9317-9A013FBA8E19}" destId="{6EF4554A-77D0-4E41-9FE4-70122B58F8EC}" srcOrd="0" destOrd="0" presId="urn:microsoft.com/office/officeart/2005/8/layout/orgChart1"/>
    <dgm:cxn modelId="{64A43623-8183-447C-80E4-8A09F236EFB3}" type="presParOf" srcId="{E8917B6E-3CC3-44CE-9317-9A013FBA8E19}" destId="{C0F79BB0-99AF-4E48-A0E0-0C9759FFAE50}" srcOrd="1" destOrd="0" presId="urn:microsoft.com/office/officeart/2005/8/layout/orgChart1"/>
    <dgm:cxn modelId="{5AB03AA5-B683-4D7F-AD60-0AC6BF46B617}" type="presParOf" srcId="{A735A440-6750-43D1-86B9-6B61D05C4D71}" destId="{F6CD0AAB-34E1-4B1C-B197-93839FCB6297}" srcOrd="1" destOrd="0" presId="urn:microsoft.com/office/officeart/2005/8/layout/orgChart1"/>
    <dgm:cxn modelId="{59BF013D-F911-4CCA-8C0A-FE60D37BAA87}" type="presParOf" srcId="{F6CD0AAB-34E1-4B1C-B197-93839FCB6297}" destId="{78B84C80-D066-4865-9D32-3EF6A753C41F}" srcOrd="0" destOrd="0" presId="urn:microsoft.com/office/officeart/2005/8/layout/orgChart1"/>
    <dgm:cxn modelId="{41B78D66-9CC7-4CE2-B97A-DCB9230C28C8}" type="presParOf" srcId="{F6CD0AAB-34E1-4B1C-B197-93839FCB6297}" destId="{A8594687-C53A-4BB7-B84F-5D5FC471FE3A}" srcOrd="1" destOrd="0" presId="urn:microsoft.com/office/officeart/2005/8/layout/orgChart1"/>
    <dgm:cxn modelId="{6D660A24-050E-45B2-8157-7923EDA39E7E}" type="presParOf" srcId="{A8594687-C53A-4BB7-B84F-5D5FC471FE3A}" destId="{E5F69314-DDB6-4A90-BEB7-928ECB03F458}" srcOrd="0" destOrd="0" presId="urn:microsoft.com/office/officeart/2005/8/layout/orgChart1"/>
    <dgm:cxn modelId="{3856821F-5473-4D3B-9628-232A4C7CC4FD}" type="presParOf" srcId="{E5F69314-DDB6-4A90-BEB7-928ECB03F458}" destId="{57FF8BEC-B0EA-48AE-8BDD-9E6F4FABFD87}" srcOrd="0" destOrd="0" presId="urn:microsoft.com/office/officeart/2005/8/layout/orgChart1"/>
    <dgm:cxn modelId="{7CD7B3A9-ACF4-47F8-B935-C6ADC438754D}" type="presParOf" srcId="{E5F69314-DDB6-4A90-BEB7-928ECB03F458}" destId="{D6277E7A-54C8-452F-B34B-E135C4D11031}" srcOrd="1" destOrd="0" presId="urn:microsoft.com/office/officeart/2005/8/layout/orgChart1"/>
    <dgm:cxn modelId="{35C04460-963C-423A-B804-D82F3759C45F}" type="presParOf" srcId="{A8594687-C53A-4BB7-B84F-5D5FC471FE3A}" destId="{ED2024EC-70F9-4B98-82F6-744E9A1B695C}" srcOrd="1" destOrd="0" presId="urn:microsoft.com/office/officeart/2005/8/layout/orgChart1"/>
    <dgm:cxn modelId="{9EC13AD8-926C-4D98-9D1B-FC1CA6ADBF88}" type="presParOf" srcId="{ED2024EC-70F9-4B98-82F6-744E9A1B695C}" destId="{9B71113C-812F-4DB6-89A2-83E9369B7C90}" srcOrd="0" destOrd="0" presId="urn:microsoft.com/office/officeart/2005/8/layout/orgChart1"/>
    <dgm:cxn modelId="{DACB9F97-2FA0-47E9-8754-AC51B2427AE7}" type="presParOf" srcId="{ED2024EC-70F9-4B98-82F6-744E9A1B695C}" destId="{3EF43BF7-7D6D-4249-9A25-7B180DF0E180}" srcOrd="1" destOrd="0" presId="urn:microsoft.com/office/officeart/2005/8/layout/orgChart1"/>
    <dgm:cxn modelId="{100E5A30-BC1D-4B8A-8492-9D7DC4E2CD2A}" type="presParOf" srcId="{3EF43BF7-7D6D-4249-9A25-7B180DF0E180}" destId="{519AD4A7-18E7-4107-A16D-6F720C92600D}" srcOrd="0" destOrd="0" presId="urn:microsoft.com/office/officeart/2005/8/layout/orgChart1"/>
    <dgm:cxn modelId="{9F367571-9A27-4B01-B666-D8961DC22D88}" type="presParOf" srcId="{519AD4A7-18E7-4107-A16D-6F720C92600D}" destId="{820968F9-2E0B-4F31-8796-2C210491A2DE}" srcOrd="0" destOrd="0" presId="urn:microsoft.com/office/officeart/2005/8/layout/orgChart1"/>
    <dgm:cxn modelId="{28392758-E18C-4326-84F0-9E873984E776}" type="presParOf" srcId="{519AD4A7-18E7-4107-A16D-6F720C92600D}" destId="{346D49E6-277C-4FB0-86C0-D9D8F2CE7E9B}" srcOrd="1" destOrd="0" presId="urn:microsoft.com/office/officeart/2005/8/layout/orgChart1"/>
    <dgm:cxn modelId="{1B476DC0-3232-4D7C-9946-08BA584AF584}" type="presParOf" srcId="{3EF43BF7-7D6D-4249-9A25-7B180DF0E180}" destId="{8C3721CD-1564-4922-955A-7102AC9EF53C}" srcOrd="1" destOrd="0" presId="urn:microsoft.com/office/officeart/2005/8/layout/orgChart1"/>
    <dgm:cxn modelId="{E0F12583-98EC-4EB9-8DF1-51311CB32EA5}" type="presParOf" srcId="{8C3721CD-1564-4922-955A-7102AC9EF53C}" destId="{A681D1FD-8B88-4740-8D4A-66E9FACBB6C7}" srcOrd="0" destOrd="0" presId="urn:microsoft.com/office/officeart/2005/8/layout/orgChart1"/>
    <dgm:cxn modelId="{68C98A19-CB69-413B-89F8-17423E2828A0}" type="presParOf" srcId="{8C3721CD-1564-4922-955A-7102AC9EF53C}" destId="{762A7DF4-FA06-47B8-B945-3DF473EA5465}" srcOrd="1" destOrd="0" presId="urn:microsoft.com/office/officeart/2005/8/layout/orgChart1"/>
    <dgm:cxn modelId="{1444C336-BA83-4200-B9E6-2D687E029EE5}" type="presParOf" srcId="{762A7DF4-FA06-47B8-B945-3DF473EA5465}" destId="{2119DC28-BD12-477C-BA63-D863EE5B1B94}" srcOrd="0" destOrd="0" presId="urn:microsoft.com/office/officeart/2005/8/layout/orgChart1"/>
    <dgm:cxn modelId="{B94DB2EA-03DD-49C5-AEEB-019278E99270}" type="presParOf" srcId="{2119DC28-BD12-477C-BA63-D863EE5B1B94}" destId="{D5448BF4-97DF-45EF-BB7E-534478A93B50}" srcOrd="0" destOrd="0" presId="urn:microsoft.com/office/officeart/2005/8/layout/orgChart1"/>
    <dgm:cxn modelId="{5702218B-C219-4B69-90CE-E8D99CA7EF23}" type="presParOf" srcId="{2119DC28-BD12-477C-BA63-D863EE5B1B94}" destId="{6DB371C1-37C0-43C8-8FE6-EF8B25B70305}" srcOrd="1" destOrd="0" presId="urn:microsoft.com/office/officeart/2005/8/layout/orgChart1"/>
    <dgm:cxn modelId="{D7BACBC1-6FA1-43B3-934B-9627706A6748}" type="presParOf" srcId="{762A7DF4-FA06-47B8-B945-3DF473EA5465}" destId="{9EA22C4F-4135-496D-85E3-4BA1E350B3F9}" srcOrd="1" destOrd="0" presId="urn:microsoft.com/office/officeart/2005/8/layout/orgChart1"/>
    <dgm:cxn modelId="{74936D2F-114F-45C8-ACAD-8B47B15FE68E}" type="presParOf" srcId="{9EA22C4F-4135-496D-85E3-4BA1E350B3F9}" destId="{114FA21F-1934-4F46-A750-5E93584647C6}" srcOrd="0" destOrd="0" presId="urn:microsoft.com/office/officeart/2005/8/layout/orgChart1"/>
    <dgm:cxn modelId="{57823944-B19C-4DB3-B6CF-DF8477A231DC}" type="presParOf" srcId="{9EA22C4F-4135-496D-85E3-4BA1E350B3F9}" destId="{8C5F0683-977B-4ECC-8042-7EBF09586E54}" srcOrd="1" destOrd="0" presId="urn:microsoft.com/office/officeart/2005/8/layout/orgChart1"/>
    <dgm:cxn modelId="{0DA2B3AB-71D2-431B-A6A2-579B7141372F}" type="presParOf" srcId="{8C5F0683-977B-4ECC-8042-7EBF09586E54}" destId="{64CEED6F-9F9C-470D-9E2B-DA4EE51B01BF}" srcOrd="0" destOrd="0" presId="urn:microsoft.com/office/officeart/2005/8/layout/orgChart1"/>
    <dgm:cxn modelId="{15DE4F14-12BB-4107-AB7E-3A89DB9B9E00}" type="presParOf" srcId="{64CEED6F-9F9C-470D-9E2B-DA4EE51B01BF}" destId="{6F99B58D-898B-40C4-A885-166BF62777BB}" srcOrd="0" destOrd="0" presId="urn:microsoft.com/office/officeart/2005/8/layout/orgChart1"/>
    <dgm:cxn modelId="{C89A8CAA-476E-461A-A78C-24D60928118E}" type="presParOf" srcId="{64CEED6F-9F9C-470D-9E2B-DA4EE51B01BF}" destId="{90165D5F-9ABD-45FA-B3BC-6A571E722368}" srcOrd="1" destOrd="0" presId="urn:microsoft.com/office/officeart/2005/8/layout/orgChart1"/>
    <dgm:cxn modelId="{0AB5D3C6-C2E4-4EAC-8E4D-1EAD4E8B717C}" type="presParOf" srcId="{8C5F0683-977B-4ECC-8042-7EBF09586E54}" destId="{5193B237-698C-4129-9839-1942037EBFB6}" srcOrd="1" destOrd="0" presId="urn:microsoft.com/office/officeart/2005/8/layout/orgChart1"/>
    <dgm:cxn modelId="{C2DC3700-0D56-4169-86C1-A33C593AF68A}" type="presParOf" srcId="{8C5F0683-977B-4ECC-8042-7EBF09586E54}" destId="{AB608446-9B84-4771-AF31-85FC1FE147C6}" srcOrd="2" destOrd="0" presId="urn:microsoft.com/office/officeart/2005/8/layout/orgChart1"/>
    <dgm:cxn modelId="{8E6B447B-5874-4A23-B8C9-B2A838AD7BBB}" type="presParOf" srcId="{762A7DF4-FA06-47B8-B945-3DF473EA5465}" destId="{412E45FD-EC89-4C50-8955-FCE54C700009}" srcOrd="2" destOrd="0" presId="urn:microsoft.com/office/officeart/2005/8/layout/orgChart1"/>
    <dgm:cxn modelId="{73D85D84-AE78-48D0-A4BF-A4E903FFC689}" type="presParOf" srcId="{3EF43BF7-7D6D-4249-9A25-7B180DF0E180}" destId="{EE73D76D-0181-44CD-870C-A91D47C33A7A}" srcOrd="2" destOrd="0" presId="urn:microsoft.com/office/officeart/2005/8/layout/orgChart1"/>
    <dgm:cxn modelId="{F10F8D56-C8B4-451D-808E-BAC514D7D268}" type="presParOf" srcId="{ED2024EC-70F9-4B98-82F6-744E9A1B695C}" destId="{0618B3F4-F4DA-4060-B69B-D81CAC96FBAD}" srcOrd="2" destOrd="0" presId="urn:microsoft.com/office/officeart/2005/8/layout/orgChart1"/>
    <dgm:cxn modelId="{566766A9-DF45-48AC-A286-675C956F0F51}" type="presParOf" srcId="{ED2024EC-70F9-4B98-82F6-744E9A1B695C}" destId="{C0FF5446-6BCD-485A-8466-7FC0BD10D650}" srcOrd="3" destOrd="0" presId="urn:microsoft.com/office/officeart/2005/8/layout/orgChart1"/>
    <dgm:cxn modelId="{4965502C-5912-4F84-AA79-AB6697CB7769}" type="presParOf" srcId="{C0FF5446-6BCD-485A-8466-7FC0BD10D650}" destId="{8A11560A-4F93-4925-98D5-6BF608025321}" srcOrd="0" destOrd="0" presId="urn:microsoft.com/office/officeart/2005/8/layout/orgChart1"/>
    <dgm:cxn modelId="{6122A2C3-B0FC-4CA1-9957-2D66C761CD2C}" type="presParOf" srcId="{8A11560A-4F93-4925-98D5-6BF608025321}" destId="{0A95CF5F-3AD5-40EE-954C-BFC5CA4060BF}" srcOrd="0" destOrd="0" presId="urn:microsoft.com/office/officeart/2005/8/layout/orgChart1"/>
    <dgm:cxn modelId="{15D49D01-B9FF-4876-A2D5-D3E512740CB7}" type="presParOf" srcId="{8A11560A-4F93-4925-98D5-6BF608025321}" destId="{EBEAAF95-B43F-4202-9A69-1A4AB46CFC99}" srcOrd="1" destOrd="0" presId="urn:microsoft.com/office/officeart/2005/8/layout/orgChart1"/>
    <dgm:cxn modelId="{E79FCF86-6D0B-425A-B130-C9D9C489427D}" type="presParOf" srcId="{C0FF5446-6BCD-485A-8466-7FC0BD10D650}" destId="{301E6045-4581-4226-8FB4-E0A4EBAD2CF8}" srcOrd="1" destOrd="0" presId="urn:microsoft.com/office/officeart/2005/8/layout/orgChart1"/>
    <dgm:cxn modelId="{A928C6F1-506A-4D4C-B06A-ED249FE43103}" type="presParOf" srcId="{301E6045-4581-4226-8FB4-E0A4EBAD2CF8}" destId="{4E30DE5A-1891-4634-9F3D-7A95710DA7A9}" srcOrd="0" destOrd="0" presId="urn:microsoft.com/office/officeart/2005/8/layout/orgChart1"/>
    <dgm:cxn modelId="{199E9388-9EBA-4265-A04E-821F51E24AAE}" type="presParOf" srcId="{301E6045-4581-4226-8FB4-E0A4EBAD2CF8}" destId="{5F5E2FC1-2E4D-4368-B60B-8550291B2792}" srcOrd="1" destOrd="0" presId="urn:microsoft.com/office/officeart/2005/8/layout/orgChart1"/>
    <dgm:cxn modelId="{46E8BB5E-5139-4690-A181-612E922CEA0E}" type="presParOf" srcId="{5F5E2FC1-2E4D-4368-B60B-8550291B2792}" destId="{90E3932F-C9C1-4187-BDB3-4C94B47E53C2}" srcOrd="0" destOrd="0" presId="urn:microsoft.com/office/officeart/2005/8/layout/orgChart1"/>
    <dgm:cxn modelId="{489EC2AD-770E-4EE4-9C75-ABE7E9B0D61B}" type="presParOf" srcId="{90E3932F-C9C1-4187-BDB3-4C94B47E53C2}" destId="{1EE4D008-85B2-4309-AC58-A6788F97ACE9}" srcOrd="0" destOrd="0" presId="urn:microsoft.com/office/officeart/2005/8/layout/orgChart1"/>
    <dgm:cxn modelId="{D02D6474-B692-4F6E-AD97-C17AA40E1924}" type="presParOf" srcId="{90E3932F-C9C1-4187-BDB3-4C94B47E53C2}" destId="{AAE98742-18E1-43CE-B799-031DFA7BC8C6}" srcOrd="1" destOrd="0" presId="urn:microsoft.com/office/officeart/2005/8/layout/orgChart1"/>
    <dgm:cxn modelId="{52849E79-0EC9-47F9-B9CC-37691E417496}" type="presParOf" srcId="{5F5E2FC1-2E4D-4368-B60B-8550291B2792}" destId="{3A19824D-F2EE-48D5-9F6B-5FB28BB896C8}" srcOrd="1" destOrd="0" presId="urn:microsoft.com/office/officeart/2005/8/layout/orgChart1"/>
    <dgm:cxn modelId="{567A1A1B-EF45-4A55-90CE-F8198EACDD15}" type="presParOf" srcId="{5F5E2FC1-2E4D-4368-B60B-8550291B2792}" destId="{3A800775-E608-4822-9896-9B920FB35484}" srcOrd="2" destOrd="0" presId="urn:microsoft.com/office/officeart/2005/8/layout/orgChart1"/>
    <dgm:cxn modelId="{BFAE099D-584E-4DFB-A7DF-B4EEF54453F2}" type="presParOf" srcId="{C0FF5446-6BCD-485A-8466-7FC0BD10D650}" destId="{AD05A13D-15AA-446F-9F19-21614F3A14DC}" srcOrd="2" destOrd="0" presId="urn:microsoft.com/office/officeart/2005/8/layout/orgChart1"/>
    <dgm:cxn modelId="{6F816DAF-2F08-415B-9184-E83CA4EF589E}" type="presParOf" srcId="{A8594687-C53A-4BB7-B84F-5D5FC471FE3A}" destId="{2074C487-EEE7-43A3-AB36-CCE656D900E7}" srcOrd="2" destOrd="0" presId="urn:microsoft.com/office/officeart/2005/8/layout/orgChart1"/>
    <dgm:cxn modelId="{AC47C1A8-672E-4F04-AEE9-E77FB40F9B59}" type="presParOf" srcId="{F6CD0AAB-34E1-4B1C-B197-93839FCB6297}" destId="{EC85919E-FB8B-4F94-9B10-A222C7C2E17C}" srcOrd="2" destOrd="0" presId="urn:microsoft.com/office/officeart/2005/8/layout/orgChart1"/>
    <dgm:cxn modelId="{1401A4D7-F1AF-4841-AFEE-3F80E82C7894}" type="presParOf" srcId="{F6CD0AAB-34E1-4B1C-B197-93839FCB6297}" destId="{2C940D2B-02B8-43D0-9A32-42018DFEF00E}" srcOrd="3" destOrd="0" presId="urn:microsoft.com/office/officeart/2005/8/layout/orgChart1"/>
    <dgm:cxn modelId="{D03EE50F-076C-4B6E-A728-6DBE2C28986A}" type="presParOf" srcId="{2C940D2B-02B8-43D0-9A32-42018DFEF00E}" destId="{20655552-FD1C-4210-9B86-40D730B6367F}" srcOrd="0" destOrd="0" presId="urn:microsoft.com/office/officeart/2005/8/layout/orgChart1"/>
    <dgm:cxn modelId="{0E21F94A-E795-48B5-BA0B-9A9E3C4A030A}" type="presParOf" srcId="{20655552-FD1C-4210-9B86-40D730B6367F}" destId="{97E43134-D068-44FB-9367-42C28D35779F}" srcOrd="0" destOrd="0" presId="urn:microsoft.com/office/officeart/2005/8/layout/orgChart1"/>
    <dgm:cxn modelId="{68B2ACA8-4438-4FD4-B174-CDAB1BCBB2CA}" type="presParOf" srcId="{20655552-FD1C-4210-9B86-40D730B6367F}" destId="{30DEB733-8166-4E6C-8115-CD0999EE3823}" srcOrd="1" destOrd="0" presId="urn:microsoft.com/office/officeart/2005/8/layout/orgChart1"/>
    <dgm:cxn modelId="{1FFDB98D-B0D6-4062-9C10-7801ED286587}" type="presParOf" srcId="{2C940D2B-02B8-43D0-9A32-42018DFEF00E}" destId="{0E211F40-7C99-4B09-B272-61BF4015D507}" srcOrd="1" destOrd="0" presId="urn:microsoft.com/office/officeart/2005/8/layout/orgChart1"/>
    <dgm:cxn modelId="{921ED9BB-2B6D-4ADB-B9DF-5FA424F5D1B1}" type="presParOf" srcId="{0E211F40-7C99-4B09-B272-61BF4015D507}" destId="{9E697CAC-1D13-4B0B-B623-17AACA0B772E}" srcOrd="0" destOrd="0" presId="urn:microsoft.com/office/officeart/2005/8/layout/orgChart1"/>
    <dgm:cxn modelId="{78E9C588-CBF3-4A25-9D27-C58D208748A4}" type="presParOf" srcId="{0E211F40-7C99-4B09-B272-61BF4015D507}" destId="{EF9A77AC-26C9-4D31-8081-64A644446B07}" srcOrd="1" destOrd="0" presId="urn:microsoft.com/office/officeart/2005/8/layout/orgChart1"/>
    <dgm:cxn modelId="{4E26F638-3C51-4873-841B-360A0F720BAB}" type="presParOf" srcId="{EF9A77AC-26C9-4D31-8081-64A644446B07}" destId="{7B250BAF-DEBA-49AC-9EF4-B894A7D77D78}" srcOrd="0" destOrd="0" presId="urn:microsoft.com/office/officeart/2005/8/layout/orgChart1"/>
    <dgm:cxn modelId="{227EA59E-DA92-47BE-80B7-08366941F3AB}" type="presParOf" srcId="{7B250BAF-DEBA-49AC-9EF4-B894A7D77D78}" destId="{0C251DFA-4A0A-4F30-AE2A-9DECE8C221C6}" srcOrd="0" destOrd="0" presId="urn:microsoft.com/office/officeart/2005/8/layout/orgChart1"/>
    <dgm:cxn modelId="{31A3A9EE-22CE-4149-97A4-3BBA04CE8A33}" type="presParOf" srcId="{7B250BAF-DEBA-49AC-9EF4-B894A7D77D78}" destId="{D8A8F4FB-78EE-488C-9FAA-EA49C7651436}" srcOrd="1" destOrd="0" presId="urn:microsoft.com/office/officeart/2005/8/layout/orgChart1"/>
    <dgm:cxn modelId="{BE9FB1B8-9FB7-4DCA-BA8C-2A3A2CF7DC6F}" type="presParOf" srcId="{EF9A77AC-26C9-4D31-8081-64A644446B07}" destId="{588B1842-C5B4-4E41-88C5-3E84FBC6F746}" srcOrd="1" destOrd="0" presId="urn:microsoft.com/office/officeart/2005/8/layout/orgChart1"/>
    <dgm:cxn modelId="{FADEBB3F-C0AA-4A7B-9E7B-BEEC6ED8582D}" type="presParOf" srcId="{588B1842-C5B4-4E41-88C5-3E84FBC6F746}" destId="{99FB05AD-A162-4FC1-9465-32545C07EC8D}" srcOrd="0" destOrd="0" presId="urn:microsoft.com/office/officeart/2005/8/layout/orgChart1"/>
    <dgm:cxn modelId="{E67F2B56-373D-4B8C-8000-9BCD4D2385E1}" type="presParOf" srcId="{588B1842-C5B4-4E41-88C5-3E84FBC6F746}" destId="{AB26A03B-F2EB-4193-88A4-8EA6FF75B738}" srcOrd="1" destOrd="0" presId="urn:microsoft.com/office/officeart/2005/8/layout/orgChart1"/>
    <dgm:cxn modelId="{9E6FEF45-8FE1-4C0C-BC1D-B636F25B5C80}" type="presParOf" srcId="{AB26A03B-F2EB-4193-88A4-8EA6FF75B738}" destId="{4739DE2C-C9A5-4CD7-BF1B-118317DFB8BE}" srcOrd="0" destOrd="0" presId="urn:microsoft.com/office/officeart/2005/8/layout/orgChart1"/>
    <dgm:cxn modelId="{8D453CFE-538A-4D21-AB8B-13CAD846D302}" type="presParOf" srcId="{4739DE2C-C9A5-4CD7-BF1B-118317DFB8BE}" destId="{7656F621-8197-440C-A63E-AE90CE592D13}" srcOrd="0" destOrd="0" presId="urn:microsoft.com/office/officeart/2005/8/layout/orgChart1"/>
    <dgm:cxn modelId="{D3DA329D-0502-4D9A-94AD-31910ACDDA33}" type="presParOf" srcId="{4739DE2C-C9A5-4CD7-BF1B-118317DFB8BE}" destId="{56A1C76F-4FF9-439C-BAA9-7FB5F723A560}" srcOrd="1" destOrd="0" presId="urn:microsoft.com/office/officeart/2005/8/layout/orgChart1"/>
    <dgm:cxn modelId="{A7DC929E-33F3-4441-9EBF-86FC7B3B1F30}" type="presParOf" srcId="{AB26A03B-F2EB-4193-88A4-8EA6FF75B738}" destId="{C34F90CC-7688-425C-B890-B87DCED3AAA9}" srcOrd="1" destOrd="0" presId="urn:microsoft.com/office/officeart/2005/8/layout/orgChart1"/>
    <dgm:cxn modelId="{6D14D60F-2F45-4AF9-91C7-F73A526CC623}" type="presParOf" srcId="{AB26A03B-F2EB-4193-88A4-8EA6FF75B738}" destId="{C7BF6EFF-2E0B-4A94-AE32-6E062BDABE84}" srcOrd="2" destOrd="0" presId="urn:microsoft.com/office/officeart/2005/8/layout/orgChart1"/>
    <dgm:cxn modelId="{58FDD857-C8C7-44BD-ABFB-D2884FDDDDA4}" type="presParOf" srcId="{EF9A77AC-26C9-4D31-8081-64A644446B07}" destId="{FEA86729-7013-4F44-ADD4-1E90B6E4376A}" srcOrd="2" destOrd="0" presId="urn:microsoft.com/office/officeart/2005/8/layout/orgChart1"/>
    <dgm:cxn modelId="{A94A170E-03F9-49E5-B183-4E8A57C11E1C}" type="presParOf" srcId="{0E211F40-7C99-4B09-B272-61BF4015D507}" destId="{E8E667C2-3203-4950-B903-F1FE2D357BF6}" srcOrd="2" destOrd="0" presId="urn:microsoft.com/office/officeart/2005/8/layout/orgChart1"/>
    <dgm:cxn modelId="{02E42F3B-D16F-40E5-A473-D67CAEC2C59C}" type="presParOf" srcId="{0E211F40-7C99-4B09-B272-61BF4015D507}" destId="{905F79FA-2184-4492-8910-FBC6F9E6B647}" srcOrd="3" destOrd="0" presId="urn:microsoft.com/office/officeart/2005/8/layout/orgChart1"/>
    <dgm:cxn modelId="{6ADFBF9A-5BA3-432E-911D-11D402109BFE}" type="presParOf" srcId="{905F79FA-2184-4492-8910-FBC6F9E6B647}" destId="{A219C3BB-F28B-4F74-970F-0196F0AA2A42}" srcOrd="0" destOrd="0" presId="urn:microsoft.com/office/officeart/2005/8/layout/orgChart1"/>
    <dgm:cxn modelId="{3955CC66-E488-483E-9D25-8064705790F7}" type="presParOf" srcId="{A219C3BB-F28B-4F74-970F-0196F0AA2A42}" destId="{39D289FF-D3F2-4818-BFB0-18BF4CAFD425}" srcOrd="0" destOrd="0" presId="urn:microsoft.com/office/officeart/2005/8/layout/orgChart1"/>
    <dgm:cxn modelId="{B52152CB-6876-42A7-8AEA-13CDFCDDEBF8}" type="presParOf" srcId="{A219C3BB-F28B-4F74-970F-0196F0AA2A42}" destId="{FA7B22B4-5955-4BFC-AB71-94F09D0583B4}" srcOrd="1" destOrd="0" presId="urn:microsoft.com/office/officeart/2005/8/layout/orgChart1"/>
    <dgm:cxn modelId="{7A17378A-6748-410C-A6F1-88225BC34A1C}" type="presParOf" srcId="{905F79FA-2184-4492-8910-FBC6F9E6B647}" destId="{2B7F7ED7-7607-44BA-9534-5D690A201C93}" srcOrd="1" destOrd="0" presId="urn:microsoft.com/office/officeart/2005/8/layout/orgChart1"/>
    <dgm:cxn modelId="{F638C643-393A-47A4-BC80-C4832A4E24FA}" type="presParOf" srcId="{2B7F7ED7-7607-44BA-9534-5D690A201C93}" destId="{EA366C1C-6E0D-43D7-B091-BA6A7A5F553C}" srcOrd="0" destOrd="0" presId="urn:microsoft.com/office/officeart/2005/8/layout/orgChart1"/>
    <dgm:cxn modelId="{9235462D-8AFA-4D67-8897-E0EBD12C3D3E}" type="presParOf" srcId="{2B7F7ED7-7607-44BA-9534-5D690A201C93}" destId="{84926429-F586-4755-8958-076EACD49854}" srcOrd="1" destOrd="0" presId="urn:microsoft.com/office/officeart/2005/8/layout/orgChart1"/>
    <dgm:cxn modelId="{D59F240B-49A2-4F89-9270-DEEE0FDC8C66}" type="presParOf" srcId="{84926429-F586-4755-8958-076EACD49854}" destId="{E08A3D22-748C-4C65-9BDD-5A3619175977}" srcOrd="0" destOrd="0" presId="urn:microsoft.com/office/officeart/2005/8/layout/orgChart1"/>
    <dgm:cxn modelId="{A25CBA2A-F473-4CAE-94DC-B3DCB446E3E7}" type="presParOf" srcId="{E08A3D22-748C-4C65-9BDD-5A3619175977}" destId="{28FB614D-7FA4-4336-8E00-1C130EBC9A73}" srcOrd="0" destOrd="0" presId="urn:microsoft.com/office/officeart/2005/8/layout/orgChart1"/>
    <dgm:cxn modelId="{17949346-E220-4908-BED3-3F3A8C3FEE5A}" type="presParOf" srcId="{E08A3D22-748C-4C65-9BDD-5A3619175977}" destId="{54836B83-F186-422B-AB5D-266E571BE4A0}" srcOrd="1" destOrd="0" presId="urn:microsoft.com/office/officeart/2005/8/layout/orgChart1"/>
    <dgm:cxn modelId="{E0F69273-D5A5-4DEA-AB3D-FA5B698E5EE5}" type="presParOf" srcId="{84926429-F586-4755-8958-076EACD49854}" destId="{14D988C3-B880-4556-B11E-002CD890B2FE}" srcOrd="1" destOrd="0" presId="urn:microsoft.com/office/officeart/2005/8/layout/orgChart1"/>
    <dgm:cxn modelId="{4C70790C-FBA4-4AA7-BB9C-0FCEC25FD6FA}" type="presParOf" srcId="{84926429-F586-4755-8958-076EACD49854}" destId="{50A464C2-DC6D-4980-83E0-DD723C1AA0CF}" srcOrd="2" destOrd="0" presId="urn:microsoft.com/office/officeart/2005/8/layout/orgChart1"/>
    <dgm:cxn modelId="{4714DF75-9249-4254-9010-45C9353F89C9}" type="presParOf" srcId="{905F79FA-2184-4492-8910-FBC6F9E6B647}" destId="{1F9AD3D7-97A2-4F09-8B4F-C630A1357198}" srcOrd="2" destOrd="0" presId="urn:microsoft.com/office/officeart/2005/8/layout/orgChart1"/>
    <dgm:cxn modelId="{2FAC917F-C1B8-4723-A7BB-CD7334DA84B5}" type="presParOf" srcId="{0E211F40-7C99-4B09-B272-61BF4015D507}" destId="{F31457D0-2BC1-4B46-9910-2B0BAC3463C5}" srcOrd="4" destOrd="0" presId="urn:microsoft.com/office/officeart/2005/8/layout/orgChart1"/>
    <dgm:cxn modelId="{89D4A60B-BD5F-48A8-B091-1DDA0D9C4FB2}" type="presParOf" srcId="{0E211F40-7C99-4B09-B272-61BF4015D507}" destId="{564906B8-B822-4EA7-9753-58EFF43148F7}" srcOrd="5" destOrd="0" presId="urn:microsoft.com/office/officeart/2005/8/layout/orgChart1"/>
    <dgm:cxn modelId="{5F15F99C-73A2-48DA-9925-063DC54189F1}" type="presParOf" srcId="{564906B8-B822-4EA7-9753-58EFF43148F7}" destId="{45F37D93-BA7A-4DA8-A1C9-EF3DEC0D83A1}" srcOrd="0" destOrd="0" presId="urn:microsoft.com/office/officeart/2005/8/layout/orgChart1"/>
    <dgm:cxn modelId="{86ED415F-B07C-474E-B39C-E2D22A15CAC9}" type="presParOf" srcId="{45F37D93-BA7A-4DA8-A1C9-EF3DEC0D83A1}" destId="{4E0B86EE-0949-44F2-8C76-C0BDD0EB6F49}" srcOrd="0" destOrd="0" presId="urn:microsoft.com/office/officeart/2005/8/layout/orgChart1"/>
    <dgm:cxn modelId="{C30D88AF-B5ED-4EE3-9D15-4E3A8593AF85}" type="presParOf" srcId="{45F37D93-BA7A-4DA8-A1C9-EF3DEC0D83A1}" destId="{801104BD-C5AF-4F2B-A782-5D4FAC7026B0}" srcOrd="1" destOrd="0" presId="urn:microsoft.com/office/officeart/2005/8/layout/orgChart1"/>
    <dgm:cxn modelId="{322171A2-5BD5-46FB-A1A6-EA3296C723C5}" type="presParOf" srcId="{564906B8-B822-4EA7-9753-58EFF43148F7}" destId="{BBD3A2DA-2151-4F3D-A909-C4BCF12239B9}" srcOrd="1" destOrd="0" presId="urn:microsoft.com/office/officeart/2005/8/layout/orgChart1"/>
    <dgm:cxn modelId="{852C7DFC-A586-4A15-9048-CD0C7FACB786}" type="presParOf" srcId="{BBD3A2DA-2151-4F3D-A909-C4BCF12239B9}" destId="{6B732A76-215E-42E6-A69E-FCC1ED43F056}" srcOrd="0" destOrd="0" presId="urn:microsoft.com/office/officeart/2005/8/layout/orgChart1"/>
    <dgm:cxn modelId="{9091BCBD-9144-406C-A753-AA8653A72A24}" type="presParOf" srcId="{BBD3A2DA-2151-4F3D-A909-C4BCF12239B9}" destId="{FFEF873E-A69C-44E6-9CE1-B5349595F2D7}" srcOrd="1" destOrd="0" presId="urn:microsoft.com/office/officeart/2005/8/layout/orgChart1"/>
    <dgm:cxn modelId="{5511C00B-6799-4B13-BB21-2A2E68B720D2}" type="presParOf" srcId="{FFEF873E-A69C-44E6-9CE1-B5349595F2D7}" destId="{24DC7604-25FB-4919-BDEB-2AFD860D3777}" srcOrd="0" destOrd="0" presId="urn:microsoft.com/office/officeart/2005/8/layout/orgChart1"/>
    <dgm:cxn modelId="{CDC40FB1-F811-4D55-BC3A-D68C16C3F77B}" type="presParOf" srcId="{24DC7604-25FB-4919-BDEB-2AFD860D3777}" destId="{70E59F26-C358-4F24-93F6-9CFDBA0220AF}" srcOrd="0" destOrd="0" presId="urn:microsoft.com/office/officeart/2005/8/layout/orgChart1"/>
    <dgm:cxn modelId="{042F2F87-A1E9-4B01-838C-5861A3B83FFA}" type="presParOf" srcId="{24DC7604-25FB-4919-BDEB-2AFD860D3777}" destId="{5E4D5025-E64A-4C63-A049-6475BB5E5DE8}" srcOrd="1" destOrd="0" presId="urn:microsoft.com/office/officeart/2005/8/layout/orgChart1"/>
    <dgm:cxn modelId="{04D0CFB9-6D8A-4550-8B28-AD8BA925C0B7}" type="presParOf" srcId="{FFEF873E-A69C-44E6-9CE1-B5349595F2D7}" destId="{096CA350-ABDA-4F92-B8DC-3E8752A9BB6D}" srcOrd="1" destOrd="0" presId="urn:microsoft.com/office/officeart/2005/8/layout/orgChart1"/>
    <dgm:cxn modelId="{38C658A1-D355-4561-9591-34A2A3506CD2}" type="presParOf" srcId="{FFEF873E-A69C-44E6-9CE1-B5349595F2D7}" destId="{F932A42D-B111-4BA8-B2ED-1A315F3DF8EB}" srcOrd="2" destOrd="0" presId="urn:microsoft.com/office/officeart/2005/8/layout/orgChart1"/>
    <dgm:cxn modelId="{29BFDB00-4E83-42B1-A221-EBB254CBD12B}" type="presParOf" srcId="{564906B8-B822-4EA7-9753-58EFF43148F7}" destId="{638CE23D-2AC7-4566-A762-AAB224EDCA02}" srcOrd="2" destOrd="0" presId="urn:microsoft.com/office/officeart/2005/8/layout/orgChart1"/>
    <dgm:cxn modelId="{37CA612A-7ADE-49BA-93F9-28E3B9A9E036}" type="presParOf" srcId="{2C940D2B-02B8-43D0-9A32-42018DFEF00E}" destId="{89A6FCAD-AD3F-4E69-A444-1E25B1A0BCD8}" srcOrd="2" destOrd="0" presId="urn:microsoft.com/office/officeart/2005/8/layout/orgChart1"/>
    <dgm:cxn modelId="{A3CF1217-E52C-401B-9384-47D3D90E4AEA}" type="presParOf" srcId="{A735A440-6750-43D1-86B9-6B61D05C4D71}" destId="{8AB29B00-8555-48CC-8D12-FEDDB79F890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 smtClean="0"/>
            <a:t>Director(a) de Educación Vacante</a:t>
          </a:r>
          <a:endParaRPr lang="es-ES" sz="1200" dirty="0"/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/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/>
        </a:p>
      </dgm:t>
    </dgm:pt>
    <dgm:pt modelId="{C48056FC-DF10-41C9-861A-3302018B3845}" type="asst">
      <dgm:prSet phldrT="[Texto]" custT="1"/>
      <dgm:spPr/>
      <dgm:t>
        <a:bodyPr/>
        <a:lstStyle/>
        <a:p>
          <a:r>
            <a:rPr lang="es-ES" sz="1200" dirty="0" smtClean="0"/>
            <a:t>Ejecutivo(a) </a:t>
          </a:r>
          <a:r>
            <a:rPr lang="es-ES" sz="1200" dirty="0" smtClean="0"/>
            <a:t>Enlace</a:t>
          </a:r>
          <a:endParaRPr lang="es-ES" sz="1200" dirty="0"/>
        </a:p>
      </dgm:t>
    </dgm:pt>
    <dgm:pt modelId="{D4929E60-2F2C-432A-9EE3-25E04A0B8F61}" type="parTrans" cxnId="{5642D628-8D9D-4617-911C-3539DD1D3A6A}">
      <dgm:prSet/>
      <dgm:spPr/>
      <dgm:t>
        <a:bodyPr/>
        <a:lstStyle/>
        <a:p>
          <a:endParaRPr lang="es-ES" sz="1200"/>
        </a:p>
      </dgm:t>
    </dgm:pt>
    <dgm:pt modelId="{142EB4CA-2492-4566-8F49-A91D80B8CD76}" type="sibTrans" cxnId="{5642D628-8D9D-4617-911C-3539DD1D3A6A}">
      <dgm:prSet/>
      <dgm:spPr/>
      <dgm:t>
        <a:bodyPr/>
        <a:lstStyle/>
        <a:p>
          <a:endParaRPr lang="es-ES" sz="1200"/>
        </a:p>
      </dgm:t>
    </dgm:pt>
    <dgm:pt modelId="{CD52CF9A-63A9-4530-A477-9BB266922982}">
      <dgm:prSet phldrT="[Texto]" custT="1"/>
      <dgm:spPr/>
      <dgm:t>
        <a:bodyPr/>
        <a:lstStyle/>
        <a:p>
          <a:r>
            <a:rPr lang="es-ES" sz="1200" dirty="0" smtClean="0"/>
            <a:t>Auxiliar Administrativo(a</a:t>
          </a:r>
          <a:r>
            <a:rPr lang="es-ES" sz="1200" dirty="0" smtClean="0"/>
            <a:t>)</a:t>
          </a:r>
          <a:endParaRPr lang="es-ES" sz="1200" dirty="0"/>
        </a:p>
      </dgm:t>
    </dgm:pt>
    <dgm:pt modelId="{705F5D7F-A0DD-4BA3-AA0B-C89A88623681}" type="parTrans" cxnId="{51124040-6093-4DD6-8F68-41282A78FFDF}">
      <dgm:prSet/>
      <dgm:spPr/>
      <dgm:t>
        <a:bodyPr/>
        <a:lstStyle/>
        <a:p>
          <a:endParaRPr lang="es-ES" sz="1200"/>
        </a:p>
      </dgm:t>
    </dgm:pt>
    <dgm:pt modelId="{2B58B4ED-41BD-4A64-ABB2-18CFCDEF9CCC}" type="sibTrans" cxnId="{51124040-6093-4DD6-8F68-41282A78FFDF}">
      <dgm:prSet/>
      <dgm:spPr/>
      <dgm:t>
        <a:bodyPr/>
        <a:lstStyle/>
        <a:p>
          <a:endParaRPr lang="es-ES" sz="1200"/>
        </a:p>
      </dgm:t>
    </dgm:pt>
    <dgm:pt modelId="{F1583E19-D265-4307-A76F-8DAE03B3921F}">
      <dgm:prSet phldrT="[Texto]" custT="1"/>
      <dgm:spPr/>
      <dgm:t>
        <a:bodyPr/>
        <a:lstStyle/>
        <a:p>
          <a:r>
            <a:rPr lang="es-ES" sz="1200" dirty="0" smtClean="0"/>
            <a:t>Bibliotecario(a) </a:t>
          </a:r>
        </a:p>
      </dgm:t>
    </dgm:pt>
    <dgm:pt modelId="{9B601EDA-6429-431F-9F2B-98F5B91A1EB2}" type="parTrans" cxnId="{46D52212-7B1A-4E8E-9256-76D85445A299}">
      <dgm:prSet/>
      <dgm:spPr/>
      <dgm:t>
        <a:bodyPr/>
        <a:lstStyle/>
        <a:p>
          <a:endParaRPr lang="es-ES" sz="1200"/>
        </a:p>
      </dgm:t>
    </dgm:pt>
    <dgm:pt modelId="{A6037AC7-EFAC-4B4F-B945-BFED46CE3964}" type="sibTrans" cxnId="{46D52212-7B1A-4E8E-9256-76D85445A299}">
      <dgm:prSet/>
      <dgm:spPr/>
      <dgm:t>
        <a:bodyPr/>
        <a:lstStyle/>
        <a:p>
          <a:endParaRPr lang="es-ES" sz="1200"/>
        </a:p>
      </dgm:t>
    </dgm:pt>
    <dgm:pt modelId="{37B873AE-4DFE-4706-98D5-0D6D4E1B5806}">
      <dgm:prSet phldrT="[Texto]" custT="1"/>
      <dgm:spPr/>
      <dgm:t>
        <a:bodyPr/>
        <a:lstStyle/>
        <a:p>
          <a:r>
            <a:rPr lang="es-ES" sz="1200" dirty="0" smtClean="0"/>
            <a:t>Chofer</a:t>
          </a:r>
          <a:endParaRPr lang="es-ES" sz="1200" dirty="0" smtClean="0"/>
        </a:p>
      </dgm:t>
    </dgm:pt>
    <dgm:pt modelId="{E9977976-C0F2-4013-B1BE-45C50FA85EB1}" type="parTrans" cxnId="{AF1CEFF6-7CF2-4511-963C-48E81D995273}">
      <dgm:prSet/>
      <dgm:spPr/>
      <dgm:t>
        <a:bodyPr/>
        <a:lstStyle/>
        <a:p>
          <a:endParaRPr lang="es-ES" sz="1200"/>
        </a:p>
      </dgm:t>
    </dgm:pt>
    <dgm:pt modelId="{46BEB253-1FA6-4602-BFA8-EAB9D8400214}" type="sibTrans" cxnId="{AF1CEFF6-7CF2-4511-963C-48E81D995273}">
      <dgm:prSet/>
      <dgm:spPr/>
      <dgm:t>
        <a:bodyPr/>
        <a:lstStyle/>
        <a:p>
          <a:endParaRPr lang="es-ES" sz="1200"/>
        </a:p>
      </dgm:t>
    </dgm:pt>
    <dgm:pt modelId="{29CD2B9F-F199-4FC6-B746-16FFA113C426}">
      <dgm:prSet custT="1"/>
      <dgm:spPr/>
      <dgm:t>
        <a:bodyPr/>
        <a:lstStyle/>
        <a:p>
          <a:r>
            <a:rPr lang="es-ES" sz="1200" dirty="0" smtClean="0"/>
            <a:t>Auxiliar</a:t>
          </a:r>
          <a:endParaRPr lang="es-ES" sz="1200" dirty="0" smtClean="0"/>
        </a:p>
      </dgm:t>
    </dgm:pt>
    <dgm:pt modelId="{95F80771-30F9-42A9-9E35-F3966DCF1279}" type="parTrans" cxnId="{F5878A4E-628E-4BB3-BD23-5EBD67A8F018}">
      <dgm:prSet/>
      <dgm:spPr/>
      <dgm:t>
        <a:bodyPr/>
        <a:lstStyle/>
        <a:p>
          <a:endParaRPr lang="es-ES" sz="1200"/>
        </a:p>
      </dgm:t>
    </dgm:pt>
    <dgm:pt modelId="{AB28F781-027F-4500-B5BA-9D624FBEF848}" type="sibTrans" cxnId="{F5878A4E-628E-4BB3-BD23-5EBD67A8F018}">
      <dgm:prSet/>
      <dgm:spPr/>
      <dgm:t>
        <a:bodyPr/>
        <a:lstStyle/>
        <a:p>
          <a:endParaRPr lang="es-ES" sz="1200"/>
        </a:p>
      </dgm:t>
    </dgm:pt>
    <dgm:pt modelId="{0E8539CF-E810-40CB-A6DE-98D2DF572DE7}" type="asst">
      <dgm:prSet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  <a:contourClr>
            <a:srgbClr val="000000"/>
          </a:contourClr>
        </a:sp3d>
      </dgm:spPr>
      <dgm:t>
        <a:bodyPr/>
        <a:lstStyle/>
        <a:p>
          <a:r>
            <a:rPr lang="es-ES" sz="1200" dirty="0" smtClean="0"/>
            <a:t>Coordinador(a) Administrativo(a) Vacante</a:t>
          </a:r>
        </a:p>
      </dgm:t>
    </dgm:pt>
    <dgm:pt modelId="{1212F8DB-6D85-4AE4-B767-2A117483A063}" type="parTrans" cxnId="{3513354C-79F2-44DD-9EA7-AAC398A3EC69}">
      <dgm:prSet/>
      <dgm:spPr/>
      <dgm:t>
        <a:bodyPr/>
        <a:lstStyle/>
        <a:p>
          <a:endParaRPr lang="es-ES"/>
        </a:p>
      </dgm:t>
    </dgm:pt>
    <dgm:pt modelId="{5EC9BDE0-43D0-420F-AE8A-7CF75F0F01A1}" type="sibTrans" cxnId="{3513354C-79F2-44DD-9EA7-AAC398A3EC69}">
      <dgm:prSet/>
      <dgm:spPr/>
      <dgm:t>
        <a:bodyPr/>
        <a:lstStyle/>
        <a:p>
          <a:endParaRPr lang="es-ES"/>
        </a:p>
      </dgm:t>
    </dgm:pt>
    <dgm:pt modelId="{550C47E1-2752-439A-907F-547084A4AE7C}" type="asst">
      <dgm:prSet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dirty="0" smtClean="0"/>
            <a:t>Jefe(a) de Biblioteca Vacante</a:t>
          </a:r>
          <a:endParaRPr lang="es-ES" sz="1200" dirty="0"/>
        </a:p>
      </dgm:t>
    </dgm:pt>
    <dgm:pt modelId="{3B8B17AC-F4EF-4DC7-B957-DF4F814480A2}" type="parTrans" cxnId="{3A76A752-BCBF-4C4E-AE4A-2E2514DE4CB0}">
      <dgm:prSet/>
      <dgm:spPr/>
      <dgm:t>
        <a:bodyPr/>
        <a:lstStyle/>
        <a:p>
          <a:endParaRPr lang="es-ES"/>
        </a:p>
      </dgm:t>
    </dgm:pt>
    <dgm:pt modelId="{43449DE2-3020-4FA5-A117-E77BA60D92D2}" type="sibTrans" cxnId="{3A76A752-BCBF-4C4E-AE4A-2E2514DE4CB0}">
      <dgm:prSet/>
      <dgm:spPr/>
      <dgm:t>
        <a:bodyPr/>
        <a:lstStyle/>
        <a:p>
          <a:endParaRPr lang="es-ES"/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 val="init"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137115" custScaleY="12634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637429FA-F68E-4D65-9269-2F05FAE60582}" type="pres">
      <dgm:prSet presAssocID="{705F5D7F-A0DD-4BA3-AA0B-C89A88623681}" presName="Name37" presStyleLbl="parChTrans1D2" presStyleIdx="0" presStyleCnt="7"/>
      <dgm:spPr/>
      <dgm:t>
        <a:bodyPr/>
        <a:lstStyle/>
        <a:p>
          <a:endParaRPr lang="es-ES"/>
        </a:p>
      </dgm:t>
    </dgm:pt>
    <dgm:pt modelId="{E7F0AD65-FD92-4077-B358-A9996DB5560B}" type="pres">
      <dgm:prSet presAssocID="{CD52CF9A-63A9-4530-A477-9BB266922982}" presName="hierRoot2" presStyleCnt="0">
        <dgm:presLayoutVars>
          <dgm:hierBranch val="init"/>
        </dgm:presLayoutVars>
      </dgm:prSet>
      <dgm:spPr/>
    </dgm:pt>
    <dgm:pt modelId="{912F02C1-0336-4B08-B798-71E7EBC024DE}" type="pres">
      <dgm:prSet presAssocID="{CD52CF9A-63A9-4530-A477-9BB266922982}" presName="rootComposite" presStyleCnt="0"/>
      <dgm:spPr/>
    </dgm:pt>
    <dgm:pt modelId="{32D68274-BB45-4E1E-A6BF-346FFEDE8A98}" type="pres">
      <dgm:prSet presAssocID="{CD52CF9A-63A9-4530-A477-9BB266922982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D5BEE6F-989C-49C3-8B17-711D5F03E8C1}" type="pres">
      <dgm:prSet presAssocID="{CD52CF9A-63A9-4530-A477-9BB266922982}" presName="rootConnector" presStyleLbl="node2" presStyleIdx="0" presStyleCnt="4"/>
      <dgm:spPr/>
      <dgm:t>
        <a:bodyPr/>
        <a:lstStyle/>
        <a:p>
          <a:endParaRPr lang="es-ES"/>
        </a:p>
      </dgm:t>
    </dgm:pt>
    <dgm:pt modelId="{47BC0006-1253-4F4A-AEC7-0B45F01BCE45}" type="pres">
      <dgm:prSet presAssocID="{CD52CF9A-63A9-4530-A477-9BB266922982}" presName="hierChild4" presStyleCnt="0"/>
      <dgm:spPr/>
    </dgm:pt>
    <dgm:pt modelId="{9D23F319-6499-49B9-8A67-6D36BCD02247}" type="pres">
      <dgm:prSet presAssocID="{CD52CF9A-63A9-4530-A477-9BB266922982}" presName="hierChild5" presStyleCnt="0"/>
      <dgm:spPr/>
    </dgm:pt>
    <dgm:pt modelId="{D160F715-AA84-4285-95AD-B13A1025E6BA}" type="pres">
      <dgm:prSet presAssocID="{9B601EDA-6429-431F-9F2B-98F5B91A1EB2}" presName="Name37" presStyleLbl="parChTrans1D2" presStyleIdx="1" presStyleCnt="7"/>
      <dgm:spPr/>
      <dgm:t>
        <a:bodyPr/>
        <a:lstStyle/>
        <a:p>
          <a:endParaRPr lang="es-ES"/>
        </a:p>
      </dgm:t>
    </dgm:pt>
    <dgm:pt modelId="{3A16570B-62DF-4D85-9C46-B7FF123F0599}" type="pres">
      <dgm:prSet presAssocID="{F1583E19-D265-4307-A76F-8DAE03B3921F}" presName="hierRoot2" presStyleCnt="0">
        <dgm:presLayoutVars>
          <dgm:hierBranch val="init"/>
        </dgm:presLayoutVars>
      </dgm:prSet>
      <dgm:spPr/>
    </dgm:pt>
    <dgm:pt modelId="{8810BEA8-E2F2-4E06-8375-CCA6645F9EA7}" type="pres">
      <dgm:prSet presAssocID="{F1583E19-D265-4307-A76F-8DAE03B3921F}" presName="rootComposite" presStyleCnt="0"/>
      <dgm:spPr/>
    </dgm:pt>
    <dgm:pt modelId="{93F64040-2D8D-4EFB-9028-E009C4D8BB42}" type="pres">
      <dgm:prSet presAssocID="{F1583E19-D265-4307-A76F-8DAE03B3921F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45DD2F-31B6-49E5-8DFF-CC11A2B9C6CB}" type="pres">
      <dgm:prSet presAssocID="{F1583E19-D265-4307-A76F-8DAE03B3921F}" presName="rootConnector" presStyleLbl="node2" presStyleIdx="1" presStyleCnt="4"/>
      <dgm:spPr/>
      <dgm:t>
        <a:bodyPr/>
        <a:lstStyle/>
        <a:p>
          <a:endParaRPr lang="es-ES"/>
        </a:p>
      </dgm:t>
    </dgm:pt>
    <dgm:pt modelId="{E4A8B416-72B7-45BA-9B26-B43C5FA9FF4B}" type="pres">
      <dgm:prSet presAssocID="{F1583E19-D265-4307-A76F-8DAE03B3921F}" presName="hierChild4" presStyleCnt="0"/>
      <dgm:spPr/>
    </dgm:pt>
    <dgm:pt modelId="{77296153-4F02-4C9F-BD5A-85BC03947FF3}" type="pres">
      <dgm:prSet presAssocID="{F1583E19-D265-4307-A76F-8DAE03B3921F}" presName="hierChild5" presStyleCnt="0"/>
      <dgm:spPr/>
    </dgm:pt>
    <dgm:pt modelId="{A03DAEC6-E0A1-47C5-9F63-5BF387DA3B4E}" type="pres">
      <dgm:prSet presAssocID="{E9977976-C0F2-4013-B1BE-45C50FA85EB1}" presName="Name37" presStyleLbl="parChTrans1D2" presStyleIdx="2" presStyleCnt="7"/>
      <dgm:spPr/>
      <dgm:t>
        <a:bodyPr/>
        <a:lstStyle/>
        <a:p>
          <a:endParaRPr lang="es-ES"/>
        </a:p>
      </dgm:t>
    </dgm:pt>
    <dgm:pt modelId="{14920B18-9D2F-427C-9EC7-5BB0FCEBE46C}" type="pres">
      <dgm:prSet presAssocID="{37B873AE-4DFE-4706-98D5-0D6D4E1B5806}" presName="hierRoot2" presStyleCnt="0">
        <dgm:presLayoutVars>
          <dgm:hierBranch val="init"/>
        </dgm:presLayoutVars>
      </dgm:prSet>
      <dgm:spPr/>
    </dgm:pt>
    <dgm:pt modelId="{BEF12C52-5072-4878-8393-EEEE85921D90}" type="pres">
      <dgm:prSet presAssocID="{37B873AE-4DFE-4706-98D5-0D6D4E1B5806}" presName="rootComposite" presStyleCnt="0"/>
      <dgm:spPr/>
    </dgm:pt>
    <dgm:pt modelId="{3A20B971-7A7B-43CB-B4D4-9FD04FEF3BD7}" type="pres">
      <dgm:prSet presAssocID="{37B873AE-4DFE-4706-98D5-0D6D4E1B5806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618300C-39A2-4B35-9408-895DD5F74984}" type="pres">
      <dgm:prSet presAssocID="{37B873AE-4DFE-4706-98D5-0D6D4E1B5806}" presName="rootConnector" presStyleLbl="node2" presStyleIdx="2" presStyleCnt="4"/>
      <dgm:spPr/>
      <dgm:t>
        <a:bodyPr/>
        <a:lstStyle/>
        <a:p>
          <a:endParaRPr lang="es-ES"/>
        </a:p>
      </dgm:t>
    </dgm:pt>
    <dgm:pt modelId="{CAE2C897-C452-484E-9BEA-B95E109B02BA}" type="pres">
      <dgm:prSet presAssocID="{37B873AE-4DFE-4706-98D5-0D6D4E1B5806}" presName="hierChild4" presStyleCnt="0"/>
      <dgm:spPr/>
    </dgm:pt>
    <dgm:pt modelId="{BDC8FB69-3DA9-4198-8176-73579FE55449}" type="pres">
      <dgm:prSet presAssocID="{37B873AE-4DFE-4706-98D5-0D6D4E1B5806}" presName="hierChild5" presStyleCnt="0"/>
      <dgm:spPr/>
    </dgm:pt>
    <dgm:pt modelId="{59E579FD-17B9-4F2A-81BD-71C703219452}" type="pres">
      <dgm:prSet presAssocID="{95F80771-30F9-42A9-9E35-F3966DCF1279}" presName="Name37" presStyleLbl="parChTrans1D2" presStyleIdx="3" presStyleCnt="7"/>
      <dgm:spPr/>
      <dgm:t>
        <a:bodyPr/>
        <a:lstStyle/>
        <a:p>
          <a:endParaRPr lang="es-ES"/>
        </a:p>
      </dgm:t>
    </dgm:pt>
    <dgm:pt modelId="{DC37794C-5ABC-4FC0-815E-B0C6FCF00A00}" type="pres">
      <dgm:prSet presAssocID="{29CD2B9F-F199-4FC6-B746-16FFA113C426}" presName="hierRoot2" presStyleCnt="0">
        <dgm:presLayoutVars>
          <dgm:hierBranch val="init"/>
        </dgm:presLayoutVars>
      </dgm:prSet>
      <dgm:spPr/>
    </dgm:pt>
    <dgm:pt modelId="{4FC28B79-48C4-4F8A-86A5-E54D95A7F4BA}" type="pres">
      <dgm:prSet presAssocID="{29CD2B9F-F199-4FC6-B746-16FFA113C426}" presName="rootComposite" presStyleCnt="0"/>
      <dgm:spPr/>
    </dgm:pt>
    <dgm:pt modelId="{ECD6F034-0843-4543-A3AE-98E7E38A772F}" type="pres">
      <dgm:prSet presAssocID="{29CD2B9F-F199-4FC6-B746-16FFA113C426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D867707-F89B-4FCC-AD87-FCA394EDA780}" type="pres">
      <dgm:prSet presAssocID="{29CD2B9F-F199-4FC6-B746-16FFA113C426}" presName="rootConnector" presStyleLbl="node2" presStyleIdx="3" presStyleCnt="4"/>
      <dgm:spPr/>
      <dgm:t>
        <a:bodyPr/>
        <a:lstStyle/>
        <a:p>
          <a:endParaRPr lang="es-ES"/>
        </a:p>
      </dgm:t>
    </dgm:pt>
    <dgm:pt modelId="{FE46CF89-2E8D-47FC-851D-AB15959291F9}" type="pres">
      <dgm:prSet presAssocID="{29CD2B9F-F199-4FC6-B746-16FFA113C426}" presName="hierChild4" presStyleCnt="0"/>
      <dgm:spPr/>
    </dgm:pt>
    <dgm:pt modelId="{FB0277D8-FB7B-4B93-87EA-3D6476CFDE7F}" type="pres">
      <dgm:prSet presAssocID="{29CD2B9F-F199-4FC6-B746-16FFA113C426}" presName="hierChild5" presStyleCnt="0"/>
      <dgm:spPr/>
    </dgm:pt>
    <dgm:pt modelId="{A6F0A5A3-E43A-49BF-827F-04D361BA9BF3}" type="pres">
      <dgm:prSet presAssocID="{8F3A5752-0B5D-4641-8E32-CCA038B23664}" presName="hierChild3" presStyleCnt="0"/>
      <dgm:spPr/>
    </dgm:pt>
    <dgm:pt modelId="{6C173F6B-7E17-46F5-A9AC-DAF2027AF9EB}" type="pres">
      <dgm:prSet presAssocID="{D4929E60-2F2C-432A-9EE3-25E04A0B8F61}" presName="Name111" presStyleLbl="parChTrans1D2" presStyleIdx="4" presStyleCnt="7"/>
      <dgm:spPr/>
      <dgm:t>
        <a:bodyPr/>
        <a:lstStyle/>
        <a:p>
          <a:endParaRPr lang="es-ES"/>
        </a:p>
      </dgm:t>
    </dgm:pt>
    <dgm:pt modelId="{17D451F3-EE61-40C7-BF95-1437CCBE2FA0}" type="pres">
      <dgm:prSet presAssocID="{C48056FC-DF10-41C9-861A-3302018B3845}" presName="hierRoot3" presStyleCnt="0">
        <dgm:presLayoutVars>
          <dgm:hierBranch val="init"/>
        </dgm:presLayoutVars>
      </dgm:prSet>
      <dgm:spPr/>
    </dgm:pt>
    <dgm:pt modelId="{87B17565-5703-450C-AB02-95B0541811FF}" type="pres">
      <dgm:prSet presAssocID="{C48056FC-DF10-41C9-861A-3302018B3845}" presName="rootComposite3" presStyleCnt="0"/>
      <dgm:spPr/>
    </dgm:pt>
    <dgm:pt modelId="{166EF019-1084-4CA8-8984-8B100DD028DC}" type="pres">
      <dgm:prSet presAssocID="{C48056FC-DF10-41C9-861A-3302018B3845}" presName="rootText3" presStyleLbl="asst1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F5FE7D2-F3AB-477C-AA4D-8AB880ED5DCB}" type="pres">
      <dgm:prSet presAssocID="{C48056FC-DF10-41C9-861A-3302018B3845}" presName="rootConnector3" presStyleLbl="asst1" presStyleIdx="0" presStyleCnt="3"/>
      <dgm:spPr/>
      <dgm:t>
        <a:bodyPr/>
        <a:lstStyle/>
        <a:p>
          <a:endParaRPr lang="es-ES"/>
        </a:p>
      </dgm:t>
    </dgm:pt>
    <dgm:pt modelId="{6397269F-208C-442C-B244-596C3215AB1D}" type="pres">
      <dgm:prSet presAssocID="{C48056FC-DF10-41C9-861A-3302018B3845}" presName="hierChild6" presStyleCnt="0"/>
      <dgm:spPr/>
    </dgm:pt>
    <dgm:pt modelId="{66E1FA5A-E977-484E-B661-5A4597B4BC01}" type="pres">
      <dgm:prSet presAssocID="{C48056FC-DF10-41C9-861A-3302018B3845}" presName="hierChild7" presStyleCnt="0"/>
      <dgm:spPr/>
    </dgm:pt>
    <dgm:pt modelId="{D9289A0B-8BFD-41A1-81B2-9EF65281C942}" type="pres">
      <dgm:prSet presAssocID="{1212F8DB-6D85-4AE4-B767-2A117483A063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05FEC243-A195-4E9A-B530-E353CC963676}" type="pres">
      <dgm:prSet presAssocID="{0E8539CF-E810-40CB-A6DE-98D2DF572DE7}" presName="hierRoot3" presStyleCnt="0">
        <dgm:presLayoutVars>
          <dgm:hierBranch val="init"/>
        </dgm:presLayoutVars>
      </dgm:prSet>
      <dgm:spPr/>
    </dgm:pt>
    <dgm:pt modelId="{2DFE9D45-CA5C-42A3-BBE6-1379F09705D9}" type="pres">
      <dgm:prSet presAssocID="{0E8539CF-E810-40CB-A6DE-98D2DF572DE7}" presName="rootComposite3" presStyleCnt="0"/>
      <dgm:spPr/>
    </dgm:pt>
    <dgm:pt modelId="{E729BCAF-E804-435B-A3DA-108C165E05D1}" type="pres">
      <dgm:prSet presAssocID="{0E8539CF-E810-40CB-A6DE-98D2DF572DE7}" presName="rootText3" presStyleLbl="asst1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02516F-6B11-4DD3-AB4B-180AD36B27B8}" type="pres">
      <dgm:prSet presAssocID="{0E8539CF-E810-40CB-A6DE-98D2DF572DE7}" presName="rootConnector3" presStyleLbl="asst1" presStyleIdx="1" presStyleCnt="3"/>
      <dgm:spPr/>
      <dgm:t>
        <a:bodyPr/>
        <a:lstStyle/>
        <a:p>
          <a:endParaRPr lang="es-ES"/>
        </a:p>
      </dgm:t>
    </dgm:pt>
    <dgm:pt modelId="{7CC3E61B-1E68-4738-B8CD-B1AEF07E8D63}" type="pres">
      <dgm:prSet presAssocID="{0E8539CF-E810-40CB-A6DE-98D2DF572DE7}" presName="hierChild6" presStyleCnt="0"/>
      <dgm:spPr/>
    </dgm:pt>
    <dgm:pt modelId="{C82A0944-9494-4AAA-989B-278B397D550F}" type="pres">
      <dgm:prSet presAssocID="{0E8539CF-E810-40CB-A6DE-98D2DF572DE7}" presName="hierChild7" presStyleCnt="0"/>
      <dgm:spPr/>
    </dgm:pt>
    <dgm:pt modelId="{D1D3BCE8-DE46-40F3-A6C4-C6C5DF4D21F5}" type="pres">
      <dgm:prSet presAssocID="{3B8B17AC-F4EF-4DC7-B957-DF4F814480A2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771530E2-9305-4D49-8C13-3F90EC0284A3}" type="pres">
      <dgm:prSet presAssocID="{550C47E1-2752-439A-907F-547084A4AE7C}" presName="hierRoot3" presStyleCnt="0">
        <dgm:presLayoutVars>
          <dgm:hierBranch val="init"/>
        </dgm:presLayoutVars>
      </dgm:prSet>
      <dgm:spPr/>
    </dgm:pt>
    <dgm:pt modelId="{8E929A9F-6572-429A-9FAD-E97636EF5FA1}" type="pres">
      <dgm:prSet presAssocID="{550C47E1-2752-439A-907F-547084A4AE7C}" presName="rootComposite3" presStyleCnt="0"/>
      <dgm:spPr/>
    </dgm:pt>
    <dgm:pt modelId="{79CAC0E1-A29E-41CB-AED3-14D942DEF3B1}" type="pres">
      <dgm:prSet presAssocID="{550C47E1-2752-439A-907F-547084A4AE7C}" presName="rootText3" presStyleLbl="asst1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54C6D8E-9077-4914-8C55-98550BFD4031}" type="pres">
      <dgm:prSet presAssocID="{550C47E1-2752-439A-907F-547084A4AE7C}" presName="rootConnector3" presStyleLbl="asst1" presStyleIdx="2" presStyleCnt="3"/>
      <dgm:spPr/>
      <dgm:t>
        <a:bodyPr/>
        <a:lstStyle/>
        <a:p>
          <a:endParaRPr lang="es-ES"/>
        </a:p>
      </dgm:t>
    </dgm:pt>
    <dgm:pt modelId="{EC594859-7E3F-4541-AFEC-3CBB4414AB29}" type="pres">
      <dgm:prSet presAssocID="{550C47E1-2752-439A-907F-547084A4AE7C}" presName="hierChild6" presStyleCnt="0"/>
      <dgm:spPr/>
    </dgm:pt>
    <dgm:pt modelId="{FC152106-8012-4390-AFBE-1C3BAA31AF01}" type="pres">
      <dgm:prSet presAssocID="{550C47E1-2752-439A-907F-547084A4AE7C}" presName="hierChild7" presStyleCnt="0"/>
      <dgm:spPr/>
    </dgm:pt>
  </dgm:ptLst>
  <dgm:cxnLst>
    <dgm:cxn modelId="{DF0CAABD-C026-48D7-9F3F-DE7A3B014D29}" type="presOf" srcId="{37B873AE-4DFE-4706-98D5-0D6D4E1B5806}" destId="{9618300C-39A2-4B35-9408-895DD5F74984}" srcOrd="1" destOrd="0" presId="urn:microsoft.com/office/officeart/2005/8/layout/orgChart1"/>
    <dgm:cxn modelId="{46D6B4AA-F74A-439C-8C4A-4A843F8E5F83}" type="presOf" srcId="{550C47E1-2752-439A-907F-547084A4AE7C}" destId="{79CAC0E1-A29E-41CB-AED3-14D942DEF3B1}" srcOrd="0" destOrd="0" presId="urn:microsoft.com/office/officeart/2005/8/layout/orgChart1"/>
    <dgm:cxn modelId="{8AD97928-0A86-4B71-9AA3-6AEE2356C8A9}" type="presOf" srcId="{D4929E60-2F2C-432A-9EE3-25E04A0B8F61}" destId="{6C173F6B-7E17-46F5-A9AC-DAF2027AF9EB}" srcOrd="0" destOrd="0" presId="urn:microsoft.com/office/officeart/2005/8/layout/orgChart1"/>
    <dgm:cxn modelId="{B20988EA-0705-42CA-B001-DC7B8B5E5344}" type="presOf" srcId="{37B873AE-4DFE-4706-98D5-0D6D4E1B5806}" destId="{3A20B971-7A7B-43CB-B4D4-9FD04FEF3BD7}" srcOrd="0" destOrd="0" presId="urn:microsoft.com/office/officeart/2005/8/layout/orgChart1"/>
    <dgm:cxn modelId="{F87C0BAD-1D64-47BB-A7B9-A9FD56D6C03D}" type="presOf" srcId="{705F5D7F-A0DD-4BA3-AA0B-C89A88623681}" destId="{637429FA-F68E-4D65-9269-2F05FAE60582}" srcOrd="0" destOrd="0" presId="urn:microsoft.com/office/officeart/2005/8/layout/orgChart1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93C9A376-68A5-4D7F-94B6-C990FA954DB3}" type="presOf" srcId="{1212F8DB-6D85-4AE4-B767-2A117483A063}" destId="{D9289A0B-8BFD-41A1-81B2-9EF65281C942}" srcOrd="0" destOrd="0" presId="urn:microsoft.com/office/officeart/2005/8/layout/orgChart1"/>
    <dgm:cxn modelId="{F5878A4E-628E-4BB3-BD23-5EBD67A8F018}" srcId="{8F3A5752-0B5D-4641-8E32-CCA038B23664}" destId="{29CD2B9F-F199-4FC6-B746-16FFA113C426}" srcOrd="6" destOrd="0" parTransId="{95F80771-30F9-42A9-9E35-F3966DCF1279}" sibTransId="{AB28F781-027F-4500-B5BA-9D624FBEF848}"/>
    <dgm:cxn modelId="{B29EEB73-3CCB-438E-A1D1-FBADFDC0CFA8}" type="presOf" srcId="{3B8B17AC-F4EF-4DC7-B957-DF4F814480A2}" destId="{D1D3BCE8-DE46-40F3-A6C4-C6C5DF4D21F5}" srcOrd="0" destOrd="0" presId="urn:microsoft.com/office/officeart/2005/8/layout/orgChart1"/>
    <dgm:cxn modelId="{75A7FBA2-BD55-44BC-9DA9-D61B038FB797}" type="presOf" srcId="{CD52CF9A-63A9-4530-A477-9BB266922982}" destId="{32D68274-BB45-4E1E-A6BF-346FFEDE8A98}" srcOrd="0" destOrd="0" presId="urn:microsoft.com/office/officeart/2005/8/layout/orgChart1"/>
    <dgm:cxn modelId="{ACD761D9-5787-42CA-9F07-561AC624C37B}" type="presOf" srcId="{F1583E19-D265-4307-A76F-8DAE03B3921F}" destId="{4545DD2F-31B6-49E5-8DFF-CC11A2B9C6CB}" srcOrd="1" destOrd="0" presId="urn:microsoft.com/office/officeart/2005/8/layout/orgChart1"/>
    <dgm:cxn modelId="{0395D508-5383-4D6E-AFDD-579B24442851}" type="presOf" srcId="{C48056FC-DF10-41C9-861A-3302018B3845}" destId="{166EF019-1084-4CA8-8984-8B100DD028DC}" srcOrd="0" destOrd="0" presId="urn:microsoft.com/office/officeart/2005/8/layout/orgChart1"/>
    <dgm:cxn modelId="{2AFB3D11-512B-42D2-9302-F2CCD6A1D2A5}" type="presOf" srcId="{29CD2B9F-F199-4FC6-B746-16FFA113C426}" destId="{ECD6F034-0843-4543-A3AE-98E7E38A772F}" srcOrd="0" destOrd="0" presId="urn:microsoft.com/office/officeart/2005/8/layout/orgChart1"/>
    <dgm:cxn modelId="{262C55D4-5FC6-4F8B-BFED-D255C8DC3778}" type="presOf" srcId="{8F3A5752-0B5D-4641-8E32-CCA038B23664}" destId="{8B4507F3-3A4C-4EA8-B0E9-8C7226DE34C5}" srcOrd="1" destOrd="0" presId="urn:microsoft.com/office/officeart/2005/8/layout/orgChart1"/>
    <dgm:cxn modelId="{DCCF8DD2-E9F7-47B3-98F4-08A90F3D85F5}" type="presOf" srcId="{C48056FC-DF10-41C9-861A-3302018B3845}" destId="{1F5FE7D2-F3AB-477C-AA4D-8AB880ED5DCB}" srcOrd="1" destOrd="0" presId="urn:microsoft.com/office/officeart/2005/8/layout/orgChart1"/>
    <dgm:cxn modelId="{BDDDF365-2661-4D26-ACF3-89405E398137}" type="presOf" srcId="{550C47E1-2752-439A-907F-547084A4AE7C}" destId="{354C6D8E-9077-4914-8C55-98550BFD4031}" srcOrd="1" destOrd="0" presId="urn:microsoft.com/office/officeart/2005/8/layout/orgChart1"/>
    <dgm:cxn modelId="{579603AB-96A9-4685-AB37-E5B88C22601B}" type="presOf" srcId="{F1583E19-D265-4307-A76F-8DAE03B3921F}" destId="{93F64040-2D8D-4EFB-9028-E009C4D8BB42}" srcOrd="0" destOrd="0" presId="urn:microsoft.com/office/officeart/2005/8/layout/orgChart1"/>
    <dgm:cxn modelId="{1C9DACE8-9AFF-485F-8754-6E494673E61B}" type="presOf" srcId="{9B601EDA-6429-431F-9F2B-98F5B91A1EB2}" destId="{D160F715-AA84-4285-95AD-B13A1025E6BA}" srcOrd="0" destOrd="0" presId="urn:microsoft.com/office/officeart/2005/8/layout/orgChart1"/>
    <dgm:cxn modelId="{3A76A752-BCBF-4C4E-AE4A-2E2514DE4CB0}" srcId="{8F3A5752-0B5D-4641-8E32-CCA038B23664}" destId="{550C47E1-2752-439A-907F-547084A4AE7C}" srcOrd="2" destOrd="0" parTransId="{3B8B17AC-F4EF-4DC7-B957-DF4F814480A2}" sibTransId="{43449DE2-3020-4FA5-A117-E77BA60D92D2}"/>
    <dgm:cxn modelId="{3513354C-79F2-44DD-9EA7-AAC398A3EC69}" srcId="{8F3A5752-0B5D-4641-8E32-CCA038B23664}" destId="{0E8539CF-E810-40CB-A6DE-98D2DF572DE7}" srcOrd="1" destOrd="0" parTransId="{1212F8DB-6D85-4AE4-B767-2A117483A063}" sibTransId="{5EC9BDE0-43D0-420F-AE8A-7CF75F0F01A1}"/>
    <dgm:cxn modelId="{C697E059-9DBE-4302-ABB3-41710C9AD8D2}" type="presOf" srcId="{29CD2B9F-F199-4FC6-B746-16FFA113C426}" destId="{9D867707-F89B-4FCC-AD87-FCA394EDA780}" srcOrd="1" destOrd="0" presId="urn:microsoft.com/office/officeart/2005/8/layout/orgChart1"/>
    <dgm:cxn modelId="{B1DA5D92-8FF0-4FC4-AD2F-1FB4545F7777}" type="presOf" srcId="{95F80771-30F9-42A9-9E35-F3966DCF1279}" destId="{59E579FD-17B9-4F2A-81BD-71C703219452}" srcOrd="0" destOrd="0" presId="urn:microsoft.com/office/officeart/2005/8/layout/orgChart1"/>
    <dgm:cxn modelId="{6E0BFD4C-AD90-498C-B10C-7F438F633347}" type="presOf" srcId="{0E8539CF-E810-40CB-A6DE-98D2DF572DE7}" destId="{E729BCAF-E804-435B-A3DA-108C165E05D1}" srcOrd="0" destOrd="0" presId="urn:microsoft.com/office/officeart/2005/8/layout/orgChart1"/>
    <dgm:cxn modelId="{07FB1FAA-1996-4ACB-BBBB-E71C391DE668}" type="presOf" srcId="{CD52CF9A-63A9-4530-A477-9BB266922982}" destId="{ED5BEE6F-989C-49C3-8B17-711D5F03E8C1}" srcOrd="1" destOrd="0" presId="urn:microsoft.com/office/officeart/2005/8/layout/orgChart1"/>
    <dgm:cxn modelId="{AF1CEFF6-7CF2-4511-963C-48E81D995273}" srcId="{8F3A5752-0B5D-4641-8E32-CCA038B23664}" destId="{37B873AE-4DFE-4706-98D5-0D6D4E1B5806}" srcOrd="5" destOrd="0" parTransId="{E9977976-C0F2-4013-B1BE-45C50FA85EB1}" sibTransId="{46BEB253-1FA6-4602-BFA8-EAB9D8400214}"/>
    <dgm:cxn modelId="{A0277EA2-FDFC-4CF0-B829-ED5D9CF0B210}" type="presOf" srcId="{0E8539CF-E810-40CB-A6DE-98D2DF572DE7}" destId="{7D02516F-6B11-4DD3-AB4B-180AD36B27B8}" srcOrd="1" destOrd="0" presId="urn:microsoft.com/office/officeart/2005/8/layout/orgChart1"/>
    <dgm:cxn modelId="{51124040-6093-4DD6-8F68-41282A78FFDF}" srcId="{8F3A5752-0B5D-4641-8E32-CCA038B23664}" destId="{CD52CF9A-63A9-4530-A477-9BB266922982}" srcOrd="3" destOrd="0" parTransId="{705F5D7F-A0DD-4BA3-AA0B-C89A88623681}" sibTransId="{2B58B4ED-41BD-4A64-ABB2-18CFCDEF9CCC}"/>
    <dgm:cxn modelId="{46D52212-7B1A-4E8E-9256-76D85445A299}" srcId="{8F3A5752-0B5D-4641-8E32-CCA038B23664}" destId="{F1583E19-D265-4307-A76F-8DAE03B3921F}" srcOrd="4" destOrd="0" parTransId="{9B601EDA-6429-431F-9F2B-98F5B91A1EB2}" sibTransId="{A6037AC7-EFAC-4B4F-B945-BFED46CE3964}"/>
    <dgm:cxn modelId="{5642D628-8D9D-4617-911C-3539DD1D3A6A}" srcId="{8F3A5752-0B5D-4641-8E32-CCA038B23664}" destId="{C48056FC-DF10-41C9-861A-3302018B3845}" srcOrd="0" destOrd="0" parTransId="{D4929E60-2F2C-432A-9EE3-25E04A0B8F61}" sibTransId="{142EB4CA-2492-4566-8F49-A91D80B8CD76}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2CD3E374-67D0-49D1-BCEF-9383DB0B4472}" type="presOf" srcId="{8F3A5752-0B5D-4641-8E32-CCA038B23664}" destId="{60575A28-12D6-4DC8-9A11-53888A2672B9}" srcOrd="0" destOrd="0" presId="urn:microsoft.com/office/officeart/2005/8/layout/orgChart1"/>
    <dgm:cxn modelId="{6661FB1B-890B-41CF-BCDB-338E7C33B04E}" type="presOf" srcId="{E9977976-C0F2-4013-B1BE-45C50FA85EB1}" destId="{A03DAEC6-E0A1-47C5-9F63-5BF387DA3B4E}" srcOrd="0" destOrd="0" presId="urn:microsoft.com/office/officeart/2005/8/layout/orgChart1"/>
    <dgm:cxn modelId="{B752DB0F-35EC-4B0F-B106-95544B1C826E}" type="presParOf" srcId="{CEBF4497-2AB3-4D71-A5E7-A4D401359F64}" destId="{EF91E579-447B-495B-BF17-0D20CABF433E}" srcOrd="0" destOrd="0" presId="urn:microsoft.com/office/officeart/2005/8/layout/orgChart1"/>
    <dgm:cxn modelId="{D0939E8F-9C28-43E8-8C8B-B53248F5F233}" type="presParOf" srcId="{EF91E579-447B-495B-BF17-0D20CABF433E}" destId="{7A1D3D5D-86CA-49E9-AC19-2C6AA1F35505}" srcOrd="0" destOrd="0" presId="urn:microsoft.com/office/officeart/2005/8/layout/orgChart1"/>
    <dgm:cxn modelId="{3CA7DB04-C6E9-49A1-91B6-7C50F0849910}" type="presParOf" srcId="{7A1D3D5D-86CA-49E9-AC19-2C6AA1F35505}" destId="{60575A28-12D6-4DC8-9A11-53888A2672B9}" srcOrd="0" destOrd="0" presId="urn:microsoft.com/office/officeart/2005/8/layout/orgChart1"/>
    <dgm:cxn modelId="{2F4A7C0C-07C2-4FFD-A1F5-07B4795F9FF2}" type="presParOf" srcId="{7A1D3D5D-86CA-49E9-AC19-2C6AA1F35505}" destId="{8B4507F3-3A4C-4EA8-B0E9-8C7226DE34C5}" srcOrd="1" destOrd="0" presId="urn:microsoft.com/office/officeart/2005/8/layout/orgChart1"/>
    <dgm:cxn modelId="{B1325D3B-6148-489B-B088-562239AD22B5}" type="presParOf" srcId="{EF91E579-447B-495B-BF17-0D20CABF433E}" destId="{24392372-3E5C-4E83-A7A2-75B2D5C4B789}" srcOrd="1" destOrd="0" presId="urn:microsoft.com/office/officeart/2005/8/layout/orgChart1"/>
    <dgm:cxn modelId="{7FC4955C-C1A6-4FDD-9C1B-96A1F5A577B7}" type="presParOf" srcId="{24392372-3E5C-4E83-A7A2-75B2D5C4B789}" destId="{637429FA-F68E-4D65-9269-2F05FAE60582}" srcOrd="0" destOrd="0" presId="urn:microsoft.com/office/officeart/2005/8/layout/orgChart1"/>
    <dgm:cxn modelId="{5BEAF997-CA10-49A6-B71E-EA6B23D5BFDE}" type="presParOf" srcId="{24392372-3E5C-4E83-A7A2-75B2D5C4B789}" destId="{E7F0AD65-FD92-4077-B358-A9996DB5560B}" srcOrd="1" destOrd="0" presId="urn:microsoft.com/office/officeart/2005/8/layout/orgChart1"/>
    <dgm:cxn modelId="{4BFC0B5F-3A74-456E-BC95-2BA1D35D207C}" type="presParOf" srcId="{E7F0AD65-FD92-4077-B358-A9996DB5560B}" destId="{912F02C1-0336-4B08-B798-71E7EBC024DE}" srcOrd="0" destOrd="0" presId="urn:microsoft.com/office/officeart/2005/8/layout/orgChart1"/>
    <dgm:cxn modelId="{DC539D0E-2A03-445E-80CA-4AAA467C2CCA}" type="presParOf" srcId="{912F02C1-0336-4B08-B798-71E7EBC024DE}" destId="{32D68274-BB45-4E1E-A6BF-346FFEDE8A98}" srcOrd="0" destOrd="0" presId="urn:microsoft.com/office/officeart/2005/8/layout/orgChart1"/>
    <dgm:cxn modelId="{336D1C82-433A-4ACD-BBDA-FDFDFD345570}" type="presParOf" srcId="{912F02C1-0336-4B08-B798-71E7EBC024DE}" destId="{ED5BEE6F-989C-49C3-8B17-711D5F03E8C1}" srcOrd="1" destOrd="0" presId="urn:microsoft.com/office/officeart/2005/8/layout/orgChart1"/>
    <dgm:cxn modelId="{C9D28135-6D6B-44A0-91D1-964A15FEAED9}" type="presParOf" srcId="{E7F0AD65-FD92-4077-B358-A9996DB5560B}" destId="{47BC0006-1253-4F4A-AEC7-0B45F01BCE45}" srcOrd="1" destOrd="0" presId="urn:microsoft.com/office/officeart/2005/8/layout/orgChart1"/>
    <dgm:cxn modelId="{2A06C8FE-6E3A-4E8D-BB6A-470CF788C5D1}" type="presParOf" srcId="{E7F0AD65-FD92-4077-B358-A9996DB5560B}" destId="{9D23F319-6499-49B9-8A67-6D36BCD02247}" srcOrd="2" destOrd="0" presId="urn:microsoft.com/office/officeart/2005/8/layout/orgChart1"/>
    <dgm:cxn modelId="{731824E4-1931-4F07-8157-6246D03C6E17}" type="presParOf" srcId="{24392372-3E5C-4E83-A7A2-75B2D5C4B789}" destId="{D160F715-AA84-4285-95AD-B13A1025E6BA}" srcOrd="2" destOrd="0" presId="urn:microsoft.com/office/officeart/2005/8/layout/orgChart1"/>
    <dgm:cxn modelId="{8302034D-820C-437F-B266-FDC2FF8480B3}" type="presParOf" srcId="{24392372-3E5C-4E83-A7A2-75B2D5C4B789}" destId="{3A16570B-62DF-4D85-9C46-B7FF123F0599}" srcOrd="3" destOrd="0" presId="urn:microsoft.com/office/officeart/2005/8/layout/orgChart1"/>
    <dgm:cxn modelId="{2DFD71DB-2510-4339-8586-0B2A31534B02}" type="presParOf" srcId="{3A16570B-62DF-4D85-9C46-B7FF123F0599}" destId="{8810BEA8-E2F2-4E06-8375-CCA6645F9EA7}" srcOrd="0" destOrd="0" presId="urn:microsoft.com/office/officeart/2005/8/layout/orgChart1"/>
    <dgm:cxn modelId="{FD608915-5E17-40A9-9EE0-FDA1DC8184AA}" type="presParOf" srcId="{8810BEA8-E2F2-4E06-8375-CCA6645F9EA7}" destId="{93F64040-2D8D-4EFB-9028-E009C4D8BB42}" srcOrd="0" destOrd="0" presId="urn:microsoft.com/office/officeart/2005/8/layout/orgChart1"/>
    <dgm:cxn modelId="{13F6EB53-864B-4058-B9CA-04ABB30A3332}" type="presParOf" srcId="{8810BEA8-E2F2-4E06-8375-CCA6645F9EA7}" destId="{4545DD2F-31B6-49E5-8DFF-CC11A2B9C6CB}" srcOrd="1" destOrd="0" presId="urn:microsoft.com/office/officeart/2005/8/layout/orgChart1"/>
    <dgm:cxn modelId="{1AEAA532-3D90-41B0-B946-210645884D21}" type="presParOf" srcId="{3A16570B-62DF-4D85-9C46-B7FF123F0599}" destId="{E4A8B416-72B7-45BA-9B26-B43C5FA9FF4B}" srcOrd="1" destOrd="0" presId="urn:microsoft.com/office/officeart/2005/8/layout/orgChart1"/>
    <dgm:cxn modelId="{E8B2C406-084E-4987-9F09-A09E9B8BD433}" type="presParOf" srcId="{3A16570B-62DF-4D85-9C46-B7FF123F0599}" destId="{77296153-4F02-4C9F-BD5A-85BC03947FF3}" srcOrd="2" destOrd="0" presId="urn:microsoft.com/office/officeart/2005/8/layout/orgChart1"/>
    <dgm:cxn modelId="{F1FEC744-99E2-452A-9C4C-5DB138970843}" type="presParOf" srcId="{24392372-3E5C-4E83-A7A2-75B2D5C4B789}" destId="{A03DAEC6-E0A1-47C5-9F63-5BF387DA3B4E}" srcOrd="4" destOrd="0" presId="urn:microsoft.com/office/officeart/2005/8/layout/orgChart1"/>
    <dgm:cxn modelId="{6AB24960-64BB-4E38-86C6-D873503EA29C}" type="presParOf" srcId="{24392372-3E5C-4E83-A7A2-75B2D5C4B789}" destId="{14920B18-9D2F-427C-9EC7-5BB0FCEBE46C}" srcOrd="5" destOrd="0" presId="urn:microsoft.com/office/officeart/2005/8/layout/orgChart1"/>
    <dgm:cxn modelId="{C936ED37-0997-4CD8-AD6C-E895D06CE420}" type="presParOf" srcId="{14920B18-9D2F-427C-9EC7-5BB0FCEBE46C}" destId="{BEF12C52-5072-4878-8393-EEEE85921D90}" srcOrd="0" destOrd="0" presId="urn:microsoft.com/office/officeart/2005/8/layout/orgChart1"/>
    <dgm:cxn modelId="{8FF146B5-4AFA-47E7-9834-2B3ED21597A2}" type="presParOf" srcId="{BEF12C52-5072-4878-8393-EEEE85921D90}" destId="{3A20B971-7A7B-43CB-B4D4-9FD04FEF3BD7}" srcOrd="0" destOrd="0" presId="urn:microsoft.com/office/officeart/2005/8/layout/orgChart1"/>
    <dgm:cxn modelId="{D7E31AA9-5812-470E-9AAE-2232BFC5AB87}" type="presParOf" srcId="{BEF12C52-5072-4878-8393-EEEE85921D90}" destId="{9618300C-39A2-4B35-9408-895DD5F74984}" srcOrd="1" destOrd="0" presId="urn:microsoft.com/office/officeart/2005/8/layout/orgChart1"/>
    <dgm:cxn modelId="{7F9AE52D-970A-42CF-B678-43283D3AE7A2}" type="presParOf" srcId="{14920B18-9D2F-427C-9EC7-5BB0FCEBE46C}" destId="{CAE2C897-C452-484E-9BEA-B95E109B02BA}" srcOrd="1" destOrd="0" presId="urn:microsoft.com/office/officeart/2005/8/layout/orgChart1"/>
    <dgm:cxn modelId="{40884EF9-57C7-49E9-BDFF-7BF017F1FA6F}" type="presParOf" srcId="{14920B18-9D2F-427C-9EC7-5BB0FCEBE46C}" destId="{BDC8FB69-3DA9-4198-8176-73579FE55449}" srcOrd="2" destOrd="0" presId="urn:microsoft.com/office/officeart/2005/8/layout/orgChart1"/>
    <dgm:cxn modelId="{E950CF62-73A4-4BBF-8EC0-F8E467741C7A}" type="presParOf" srcId="{24392372-3E5C-4E83-A7A2-75B2D5C4B789}" destId="{59E579FD-17B9-4F2A-81BD-71C703219452}" srcOrd="6" destOrd="0" presId="urn:microsoft.com/office/officeart/2005/8/layout/orgChart1"/>
    <dgm:cxn modelId="{207BBAA6-8CC7-45D8-9F74-B8AED8555C69}" type="presParOf" srcId="{24392372-3E5C-4E83-A7A2-75B2D5C4B789}" destId="{DC37794C-5ABC-4FC0-815E-B0C6FCF00A00}" srcOrd="7" destOrd="0" presId="urn:microsoft.com/office/officeart/2005/8/layout/orgChart1"/>
    <dgm:cxn modelId="{D2ADF376-ED5C-4413-A3CC-7F1B35E7A32F}" type="presParOf" srcId="{DC37794C-5ABC-4FC0-815E-B0C6FCF00A00}" destId="{4FC28B79-48C4-4F8A-86A5-E54D95A7F4BA}" srcOrd="0" destOrd="0" presId="urn:microsoft.com/office/officeart/2005/8/layout/orgChart1"/>
    <dgm:cxn modelId="{E4780667-C269-4C69-8E44-F4C47B243ED2}" type="presParOf" srcId="{4FC28B79-48C4-4F8A-86A5-E54D95A7F4BA}" destId="{ECD6F034-0843-4543-A3AE-98E7E38A772F}" srcOrd="0" destOrd="0" presId="urn:microsoft.com/office/officeart/2005/8/layout/orgChart1"/>
    <dgm:cxn modelId="{469569A1-E487-4D5E-889E-97B4ECA8E42C}" type="presParOf" srcId="{4FC28B79-48C4-4F8A-86A5-E54D95A7F4BA}" destId="{9D867707-F89B-4FCC-AD87-FCA394EDA780}" srcOrd="1" destOrd="0" presId="urn:microsoft.com/office/officeart/2005/8/layout/orgChart1"/>
    <dgm:cxn modelId="{7D71E048-59AB-49D5-8564-A307A7140B7C}" type="presParOf" srcId="{DC37794C-5ABC-4FC0-815E-B0C6FCF00A00}" destId="{FE46CF89-2E8D-47FC-851D-AB15959291F9}" srcOrd="1" destOrd="0" presId="urn:microsoft.com/office/officeart/2005/8/layout/orgChart1"/>
    <dgm:cxn modelId="{0EB1BA63-1B95-4FF8-B592-39738A744000}" type="presParOf" srcId="{DC37794C-5ABC-4FC0-815E-B0C6FCF00A00}" destId="{FB0277D8-FB7B-4B93-87EA-3D6476CFDE7F}" srcOrd="2" destOrd="0" presId="urn:microsoft.com/office/officeart/2005/8/layout/orgChart1"/>
    <dgm:cxn modelId="{DC1F0F6B-9905-4E9B-8D74-5C58F8DEFC49}" type="presParOf" srcId="{EF91E579-447B-495B-BF17-0D20CABF433E}" destId="{A6F0A5A3-E43A-49BF-827F-04D361BA9BF3}" srcOrd="2" destOrd="0" presId="urn:microsoft.com/office/officeart/2005/8/layout/orgChart1"/>
    <dgm:cxn modelId="{D7BAB28F-3567-416B-8A63-3A11A145B893}" type="presParOf" srcId="{A6F0A5A3-E43A-49BF-827F-04D361BA9BF3}" destId="{6C173F6B-7E17-46F5-A9AC-DAF2027AF9EB}" srcOrd="0" destOrd="0" presId="urn:microsoft.com/office/officeart/2005/8/layout/orgChart1"/>
    <dgm:cxn modelId="{4276FD52-76BB-4281-B35A-682DA0C94546}" type="presParOf" srcId="{A6F0A5A3-E43A-49BF-827F-04D361BA9BF3}" destId="{17D451F3-EE61-40C7-BF95-1437CCBE2FA0}" srcOrd="1" destOrd="0" presId="urn:microsoft.com/office/officeart/2005/8/layout/orgChart1"/>
    <dgm:cxn modelId="{41DF01F6-FD32-40BC-9A43-5559A0B8A447}" type="presParOf" srcId="{17D451F3-EE61-40C7-BF95-1437CCBE2FA0}" destId="{87B17565-5703-450C-AB02-95B0541811FF}" srcOrd="0" destOrd="0" presId="urn:microsoft.com/office/officeart/2005/8/layout/orgChart1"/>
    <dgm:cxn modelId="{951CCB9F-67AB-4CA6-893B-C44DE30D3AF2}" type="presParOf" srcId="{87B17565-5703-450C-AB02-95B0541811FF}" destId="{166EF019-1084-4CA8-8984-8B100DD028DC}" srcOrd="0" destOrd="0" presId="urn:microsoft.com/office/officeart/2005/8/layout/orgChart1"/>
    <dgm:cxn modelId="{4D1E9303-DADE-4F94-B1B6-B09CC919829D}" type="presParOf" srcId="{87B17565-5703-450C-AB02-95B0541811FF}" destId="{1F5FE7D2-F3AB-477C-AA4D-8AB880ED5DCB}" srcOrd="1" destOrd="0" presId="urn:microsoft.com/office/officeart/2005/8/layout/orgChart1"/>
    <dgm:cxn modelId="{D2C5BB26-A35F-42A5-8308-2A6971AA198A}" type="presParOf" srcId="{17D451F3-EE61-40C7-BF95-1437CCBE2FA0}" destId="{6397269F-208C-442C-B244-596C3215AB1D}" srcOrd="1" destOrd="0" presId="urn:microsoft.com/office/officeart/2005/8/layout/orgChart1"/>
    <dgm:cxn modelId="{18C17700-52D5-41E9-BF1B-A4D17CD044B5}" type="presParOf" srcId="{17D451F3-EE61-40C7-BF95-1437CCBE2FA0}" destId="{66E1FA5A-E977-484E-B661-5A4597B4BC01}" srcOrd="2" destOrd="0" presId="urn:microsoft.com/office/officeart/2005/8/layout/orgChart1"/>
    <dgm:cxn modelId="{7F7A36F1-7FFF-42B3-9530-C5201C99C6E5}" type="presParOf" srcId="{A6F0A5A3-E43A-49BF-827F-04D361BA9BF3}" destId="{D9289A0B-8BFD-41A1-81B2-9EF65281C942}" srcOrd="2" destOrd="0" presId="urn:microsoft.com/office/officeart/2005/8/layout/orgChart1"/>
    <dgm:cxn modelId="{8D47A386-10B3-4F5D-B957-82B8D4C4DCF7}" type="presParOf" srcId="{A6F0A5A3-E43A-49BF-827F-04D361BA9BF3}" destId="{05FEC243-A195-4E9A-B530-E353CC963676}" srcOrd="3" destOrd="0" presId="urn:microsoft.com/office/officeart/2005/8/layout/orgChart1"/>
    <dgm:cxn modelId="{55ADEE2A-EA90-46DC-8275-DC6D737FFA4F}" type="presParOf" srcId="{05FEC243-A195-4E9A-B530-E353CC963676}" destId="{2DFE9D45-CA5C-42A3-BBE6-1379F09705D9}" srcOrd="0" destOrd="0" presId="urn:microsoft.com/office/officeart/2005/8/layout/orgChart1"/>
    <dgm:cxn modelId="{3361C31A-081E-4E89-A44D-7A7226545F90}" type="presParOf" srcId="{2DFE9D45-CA5C-42A3-BBE6-1379F09705D9}" destId="{E729BCAF-E804-435B-A3DA-108C165E05D1}" srcOrd="0" destOrd="0" presId="urn:microsoft.com/office/officeart/2005/8/layout/orgChart1"/>
    <dgm:cxn modelId="{D0D6B7EC-F5B4-436A-8B57-7EA338F4997C}" type="presParOf" srcId="{2DFE9D45-CA5C-42A3-BBE6-1379F09705D9}" destId="{7D02516F-6B11-4DD3-AB4B-180AD36B27B8}" srcOrd="1" destOrd="0" presId="urn:microsoft.com/office/officeart/2005/8/layout/orgChart1"/>
    <dgm:cxn modelId="{CFEC66C6-8766-436E-8371-5944564EA02B}" type="presParOf" srcId="{05FEC243-A195-4E9A-B530-E353CC963676}" destId="{7CC3E61B-1E68-4738-B8CD-B1AEF07E8D63}" srcOrd="1" destOrd="0" presId="urn:microsoft.com/office/officeart/2005/8/layout/orgChart1"/>
    <dgm:cxn modelId="{D1617A7E-FA4B-494D-A55A-F54A89F94967}" type="presParOf" srcId="{05FEC243-A195-4E9A-B530-E353CC963676}" destId="{C82A0944-9494-4AAA-989B-278B397D550F}" srcOrd="2" destOrd="0" presId="urn:microsoft.com/office/officeart/2005/8/layout/orgChart1"/>
    <dgm:cxn modelId="{D788C9D6-9827-4163-A339-70CDA7848DF4}" type="presParOf" srcId="{A6F0A5A3-E43A-49BF-827F-04D361BA9BF3}" destId="{D1D3BCE8-DE46-40F3-A6C4-C6C5DF4D21F5}" srcOrd="4" destOrd="0" presId="urn:microsoft.com/office/officeart/2005/8/layout/orgChart1"/>
    <dgm:cxn modelId="{8A942D50-B1C6-4438-A453-79F8AC4F3B40}" type="presParOf" srcId="{A6F0A5A3-E43A-49BF-827F-04D361BA9BF3}" destId="{771530E2-9305-4D49-8C13-3F90EC0284A3}" srcOrd="5" destOrd="0" presId="urn:microsoft.com/office/officeart/2005/8/layout/orgChart1"/>
    <dgm:cxn modelId="{CDEC3022-82FB-4CC1-849B-A44C4B743207}" type="presParOf" srcId="{771530E2-9305-4D49-8C13-3F90EC0284A3}" destId="{8E929A9F-6572-429A-9FAD-E97636EF5FA1}" srcOrd="0" destOrd="0" presId="urn:microsoft.com/office/officeart/2005/8/layout/orgChart1"/>
    <dgm:cxn modelId="{40671654-7F5B-4928-88C6-13E1C92B0593}" type="presParOf" srcId="{8E929A9F-6572-429A-9FAD-E97636EF5FA1}" destId="{79CAC0E1-A29E-41CB-AED3-14D942DEF3B1}" srcOrd="0" destOrd="0" presId="urn:microsoft.com/office/officeart/2005/8/layout/orgChart1"/>
    <dgm:cxn modelId="{6D170A6D-3EE4-4BB7-B589-7E1F4C3A56F0}" type="presParOf" srcId="{8E929A9F-6572-429A-9FAD-E97636EF5FA1}" destId="{354C6D8E-9077-4914-8C55-98550BFD4031}" srcOrd="1" destOrd="0" presId="urn:microsoft.com/office/officeart/2005/8/layout/orgChart1"/>
    <dgm:cxn modelId="{DE1BF21E-E4DF-4A84-A700-D55D028E069C}" type="presParOf" srcId="{771530E2-9305-4D49-8C13-3F90EC0284A3}" destId="{EC594859-7E3F-4541-AFEC-3CBB4414AB29}" srcOrd="1" destOrd="0" presId="urn:microsoft.com/office/officeart/2005/8/layout/orgChart1"/>
    <dgm:cxn modelId="{6097D495-1F93-451A-BB7F-5E5532C9F1F4}" type="presParOf" srcId="{771530E2-9305-4D49-8C13-3F90EC0284A3}" destId="{FC152106-8012-4390-AFBE-1C3BAA31AF0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3EEDFCD9-4D21-4270-A9E3-294D918F49AA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B5B6F4F-8E76-4F67-943E-C27E435C3499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dirty="0" smtClean="0"/>
            <a:t>Coordinador(a) Administrativo(a) Vacante</a:t>
          </a:r>
          <a:endParaRPr lang="es-ES" sz="1200" dirty="0"/>
        </a:p>
      </dgm:t>
    </dgm:pt>
    <dgm:pt modelId="{F4783681-B56E-467B-8AD4-9532074E4053}" type="parTrans" cxnId="{F070DFD9-061B-43E4-8FA7-F3F5731ECC29}">
      <dgm:prSet/>
      <dgm:spPr/>
      <dgm:t>
        <a:bodyPr/>
        <a:lstStyle/>
        <a:p>
          <a:endParaRPr lang="es-ES" sz="1200"/>
        </a:p>
      </dgm:t>
    </dgm:pt>
    <dgm:pt modelId="{8D9448DB-45FD-43F2-A993-5A554BD4906C}" type="sibTrans" cxnId="{F070DFD9-061B-43E4-8FA7-F3F5731ECC29}">
      <dgm:prSet/>
      <dgm:spPr/>
      <dgm:t>
        <a:bodyPr/>
        <a:lstStyle/>
        <a:p>
          <a:endParaRPr lang="es-ES" sz="1200"/>
        </a:p>
      </dgm:t>
    </dgm:pt>
    <dgm:pt modelId="{E4050037-3B0B-483B-B87C-74584DD2B556}" type="asst">
      <dgm:prSet custT="1"/>
      <dgm:spPr/>
      <dgm:t>
        <a:bodyPr/>
        <a:lstStyle/>
        <a:p>
          <a:r>
            <a:rPr lang="es-ES" sz="1200" dirty="0" smtClean="0"/>
            <a:t>Técnicos(as) en Mantenimiento </a:t>
          </a:r>
          <a:r>
            <a:rPr lang="es-ES" sz="1200" dirty="0" smtClean="0"/>
            <a:t>A</a:t>
          </a:r>
          <a:endParaRPr lang="es-ES" sz="1200" dirty="0" smtClean="0"/>
        </a:p>
      </dgm:t>
    </dgm:pt>
    <dgm:pt modelId="{05B3E193-36E1-46C2-9974-9FD637FA46AA}" type="parTrans" cxnId="{690A14F8-006D-47A4-AF6B-05D1FB3245C6}">
      <dgm:prSet/>
      <dgm:spPr/>
      <dgm:t>
        <a:bodyPr/>
        <a:lstStyle/>
        <a:p>
          <a:endParaRPr lang="es-ES" sz="1200"/>
        </a:p>
      </dgm:t>
    </dgm:pt>
    <dgm:pt modelId="{54EC842C-0253-4761-ABE8-85360DC48ED2}" type="sibTrans" cxnId="{690A14F8-006D-47A4-AF6B-05D1FB3245C6}">
      <dgm:prSet/>
      <dgm:spPr/>
      <dgm:t>
        <a:bodyPr/>
        <a:lstStyle/>
        <a:p>
          <a:endParaRPr lang="es-ES" sz="1200"/>
        </a:p>
      </dgm:t>
    </dgm:pt>
    <dgm:pt modelId="{37116332-5A71-4872-B76B-B80438306B12}" type="asst">
      <dgm:prSet custT="1"/>
      <dgm:spPr/>
      <dgm:t>
        <a:bodyPr/>
        <a:lstStyle/>
        <a:p>
          <a:r>
            <a:rPr lang="es-ES" sz="1200" dirty="0" smtClean="0"/>
            <a:t>Mantenimiento</a:t>
          </a:r>
        </a:p>
        <a:p>
          <a:r>
            <a:rPr lang="es-ES" sz="1200" dirty="0" smtClean="0"/>
            <a:t>/Vacante</a:t>
          </a:r>
          <a:endParaRPr lang="es-ES" sz="1200" dirty="0"/>
        </a:p>
      </dgm:t>
    </dgm:pt>
    <dgm:pt modelId="{6C5A005B-4C58-44A7-87E7-DDF67ECFE45C}" type="parTrans" cxnId="{3C233C49-86A8-4329-918C-29B7AD7FFCA8}">
      <dgm:prSet/>
      <dgm:spPr/>
      <dgm:t>
        <a:bodyPr/>
        <a:lstStyle/>
        <a:p>
          <a:endParaRPr lang="es-ES" sz="1200"/>
        </a:p>
      </dgm:t>
    </dgm:pt>
    <dgm:pt modelId="{160931EF-3AD6-452F-94F9-CCAC836568DB}" type="sibTrans" cxnId="{3C233C49-86A8-4329-918C-29B7AD7FFCA8}">
      <dgm:prSet/>
      <dgm:spPr/>
      <dgm:t>
        <a:bodyPr/>
        <a:lstStyle/>
        <a:p>
          <a:endParaRPr lang="es-ES" sz="1200"/>
        </a:p>
      </dgm:t>
    </dgm:pt>
    <dgm:pt modelId="{C7A180B4-7A62-4017-8D1B-5605A7F5C795}" type="asst">
      <dgm:prSet custT="1"/>
      <dgm:spPr/>
      <dgm:t>
        <a:bodyPr/>
        <a:lstStyle/>
        <a:p>
          <a:r>
            <a:rPr lang="es-ES" sz="1200" dirty="0" smtClean="0"/>
            <a:t>Auxiliar Administrativo(a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91DA24ED-63DF-45D4-90FD-54E7A14A9CD0}" type="parTrans" cxnId="{76FDF991-89B3-45E7-9360-429C748FB3C7}">
      <dgm:prSet/>
      <dgm:spPr/>
      <dgm:t>
        <a:bodyPr/>
        <a:lstStyle/>
        <a:p>
          <a:endParaRPr lang="es-ES" sz="1200"/>
        </a:p>
      </dgm:t>
    </dgm:pt>
    <dgm:pt modelId="{1D787183-1106-410E-A22F-E3081A6D7621}" type="sibTrans" cxnId="{76FDF991-89B3-45E7-9360-429C748FB3C7}">
      <dgm:prSet/>
      <dgm:spPr/>
      <dgm:t>
        <a:bodyPr/>
        <a:lstStyle/>
        <a:p>
          <a:endParaRPr lang="es-ES" sz="1200"/>
        </a:p>
      </dgm:t>
    </dgm:pt>
    <dgm:pt modelId="{8F8A0FA6-77A3-47AA-A0F2-8C2B9F8FAF09}" type="asst">
      <dgm:prSet custT="1"/>
      <dgm:spPr/>
      <dgm:t>
        <a:bodyPr/>
        <a:lstStyle/>
        <a:p>
          <a:r>
            <a:rPr lang="es-ES" sz="1200" dirty="0" smtClean="0"/>
            <a:t>Auxiliares</a:t>
          </a:r>
          <a:endParaRPr lang="es-ES" sz="1200" dirty="0" smtClean="0"/>
        </a:p>
      </dgm:t>
    </dgm:pt>
    <dgm:pt modelId="{1E8094E0-0A00-4718-B916-D498EDD192AF}" type="parTrans" cxnId="{B65328B2-FE53-43B1-B326-E0F71ABF2ECF}">
      <dgm:prSet/>
      <dgm:spPr/>
      <dgm:t>
        <a:bodyPr/>
        <a:lstStyle/>
        <a:p>
          <a:endParaRPr lang="es-ES" sz="1200"/>
        </a:p>
      </dgm:t>
    </dgm:pt>
    <dgm:pt modelId="{DBACE734-FB62-4976-8A0A-A55C998E199B}" type="sibTrans" cxnId="{B65328B2-FE53-43B1-B326-E0F71ABF2ECF}">
      <dgm:prSet/>
      <dgm:spPr/>
      <dgm:t>
        <a:bodyPr/>
        <a:lstStyle/>
        <a:p>
          <a:endParaRPr lang="es-ES" sz="1200"/>
        </a:p>
      </dgm:t>
    </dgm:pt>
    <dgm:pt modelId="{BCC07295-DB22-41E2-8BD4-AF5198CA9778}" type="asst">
      <dgm:prSet custT="1"/>
      <dgm:spPr/>
      <dgm:t>
        <a:bodyPr/>
        <a:lstStyle/>
        <a:p>
          <a:r>
            <a:rPr lang="es-ES" sz="1200" dirty="0" smtClean="0"/>
            <a:t>Bibliotecario(a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A26C212A-79C0-44E5-B1F8-3CF5B7B1DE38}" type="parTrans" cxnId="{073C9878-8E46-4AAE-94B9-1B8DBD55718F}">
      <dgm:prSet/>
      <dgm:spPr/>
      <dgm:t>
        <a:bodyPr/>
        <a:lstStyle/>
        <a:p>
          <a:endParaRPr lang="es-ES" sz="1200"/>
        </a:p>
      </dgm:t>
    </dgm:pt>
    <dgm:pt modelId="{B71CC688-F4A3-4F3D-8451-3DF197664D32}" type="sibTrans" cxnId="{073C9878-8E46-4AAE-94B9-1B8DBD55718F}">
      <dgm:prSet/>
      <dgm:spPr/>
      <dgm:t>
        <a:bodyPr/>
        <a:lstStyle/>
        <a:p>
          <a:endParaRPr lang="es-ES" sz="1200"/>
        </a:p>
      </dgm:t>
    </dgm:pt>
    <dgm:pt modelId="{0DC7C735-F4B4-4296-BD7F-94773611D7D4}" type="asst">
      <dgm:prSet custT="1"/>
      <dgm:spPr/>
      <dgm:t>
        <a:bodyPr/>
        <a:lstStyle/>
        <a:p>
          <a:r>
            <a:rPr lang="es-ES" sz="1200" dirty="0" smtClean="0"/>
            <a:t>Intendente</a:t>
          </a:r>
          <a:endParaRPr lang="es-ES" sz="1200" dirty="0" smtClean="0"/>
        </a:p>
      </dgm:t>
    </dgm:pt>
    <dgm:pt modelId="{0912FACF-4323-46CD-AD62-CD95B23FAE1C}" type="parTrans" cxnId="{C75F8E07-A771-4F3E-9852-2541AAB2456E}">
      <dgm:prSet/>
      <dgm:spPr/>
      <dgm:t>
        <a:bodyPr/>
        <a:lstStyle/>
        <a:p>
          <a:endParaRPr lang="es-ES" sz="1200"/>
        </a:p>
      </dgm:t>
    </dgm:pt>
    <dgm:pt modelId="{8833E1DD-D5AF-437D-BEA1-74AAE60FA1ED}" type="sibTrans" cxnId="{C75F8E07-A771-4F3E-9852-2541AAB2456E}">
      <dgm:prSet/>
      <dgm:spPr/>
      <dgm:t>
        <a:bodyPr/>
        <a:lstStyle/>
        <a:p>
          <a:endParaRPr lang="es-ES" sz="1200"/>
        </a:p>
      </dgm:t>
    </dgm:pt>
    <dgm:pt modelId="{6A62D2A7-7071-4E5C-9096-D236C26D4165}" type="pres">
      <dgm:prSet presAssocID="{3EEDFCD9-4D21-4270-A9E3-294D918F49A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D0715E6-E952-464E-955F-B96E90BE2C76}" type="pres">
      <dgm:prSet presAssocID="{1B5B6F4F-8E76-4F67-943E-C27E435C3499}" presName="hierRoot1" presStyleCnt="0">
        <dgm:presLayoutVars>
          <dgm:hierBranch val="init"/>
        </dgm:presLayoutVars>
      </dgm:prSet>
      <dgm:spPr/>
    </dgm:pt>
    <dgm:pt modelId="{DCDF5974-3CC8-4B12-AC45-1ED6324A21E2}" type="pres">
      <dgm:prSet presAssocID="{1B5B6F4F-8E76-4F67-943E-C27E435C3499}" presName="rootComposite1" presStyleCnt="0"/>
      <dgm:spPr/>
    </dgm:pt>
    <dgm:pt modelId="{48337E48-CDAE-41FD-8C64-73292FD59CB7}" type="pres">
      <dgm:prSet presAssocID="{1B5B6F4F-8E76-4F67-943E-C27E435C3499}" presName="rootText1" presStyleLbl="node0" presStyleIdx="0" presStyleCnt="1" custScaleX="1158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B2A2BCC-596C-4B54-AC22-99B3FFC78097}" type="pres">
      <dgm:prSet presAssocID="{1B5B6F4F-8E76-4F67-943E-C27E435C349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878C87A-D272-484D-9927-230054DF2C25}" type="pres">
      <dgm:prSet presAssocID="{1B5B6F4F-8E76-4F67-943E-C27E435C3499}" presName="hierChild2" presStyleCnt="0"/>
      <dgm:spPr/>
    </dgm:pt>
    <dgm:pt modelId="{B0E5A36B-B8BF-4665-98FD-977185449953}" type="pres">
      <dgm:prSet presAssocID="{1B5B6F4F-8E76-4F67-943E-C27E435C3499}" presName="hierChild3" presStyleCnt="0"/>
      <dgm:spPr/>
    </dgm:pt>
    <dgm:pt modelId="{5B9A8F6C-10AF-4FF2-BA64-5834444A8707}" type="pres">
      <dgm:prSet presAssocID="{05B3E193-36E1-46C2-9974-9FD637FA46AA}" presName="Name111" presStyleLbl="parChTrans1D2" presStyleIdx="0" presStyleCnt="6"/>
      <dgm:spPr/>
      <dgm:t>
        <a:bodyPr/>
        <a:lstStyle/>
        <a:p>
          <a:endParaRPr lang="es-ES"/>
        </a:p>
      </dgm:t>
    </dgm:pt>
    <dgm:pt modelId="{FA1252C7-FB51-471E-9654-DEE008EE224B}" type="pres">
      <dgm:prSet presAssocID="{E4050037-3B0B-483B-B87C-74584DD2B556}" presName="hierRoot3" presStyleCnt="0">
        <dgm:presLayoutVars>
          <dgm:hierBranch val="init"/>
        </dgm:presLayoutVars>
      </dgm:prSet>
      <dgm:spPr/>
    </dgm:pt>
    <dgm:pt modelId="{4F75CB7D-FDF1-40C8-BA5F-1E994201E45A}" type="pres">
      <dgm:prSet presAssocID="{E4050037-3B0B-483B-B87C-74584DD2B556}" presName="rootComposite3" presStyleCnt="0"/>
      <dgm:spPr/>
    </dgm:pt>
    <dgm:pt modelId="{7CC28635-3F96-484C-B9F6-2F72F7DA59F9}" type="pres">
      <dgm:prSet presAssocID="{E4050037-3B0B-483B-B87C-74584DD2B556}" presName="rootText3" presStyleLbl="asst1" presStyleIdx="0" presStyleCnt="6" custScaleX="115896" custScaleY="864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DE94EE6-BA00-4129-9432-2E07CD31EF7D}" type="pres">
      <dgm:prSet presAssocID="{E4050037-3B0B-483B-B87C-74584DD2B556}" presName="rootConnector3" presStyleLbl="asst1" presStyleIdx="0" presStyleCnt="6"/>
      <dgm:spPr/>
      <dgm:t>
        <a:bodyPr/>
        <a:lstStyle/>
        <a:p>
          <a:endParaRPr lang="es-ES"/>
        </a:p>
      </dgm:t>
    </dgm:pt>
    <dgm:pt modelId="{50EC75CD-9446-406F-B11A-7780CBC36C2E}" type="pres">
      <dgm:prSet presAssocID="{E4050037-3B0B-483B-B87C-74584DD2B556}" presName="hierChild6" presStyleCnt="0"/>
      <dgm:spPr/>
    </dgm:pt>
    <dgm:pt modelId="{818771F4-2C9B-4BB8-8564-590E327E0313}" type="pres">
      <dgm:prSet presAssocID="{E4050037-3B0B-483B-B87C-74584DD2B556}" presName="hierChild7" presStyleCnt="0"/>
      <dgm:spPr/>
    </dgm:pt>
    <dgm:pt modelId="{07CDD511-A0F2-4DCF-AE7E-757E68210F13}" type="pres">
      <dgm:prSet presAssocID="{6C5A005B-4C58-44A7-87E7-DDF67ECFE45C}" presName="Name111" presStyleLbl="parChTrans1D2" presStyleIdx="1" presStyleCnt="6"/>
      <dgm:spPr/>
      <dgm:t>
        <a:bodyPr/>
        <a:lstStyle/>
        <a:p>
          <a:endParaRPr lang="es-ES"/>
        </a:p>
      </dgm:t>
    </dgm:pt>
    <dgm:pt modelId="{74B5E134-82CF-4C5F-8B6A-0F7E5F6BF3F0}" type="pres">
      <dgm:prSet presAssocID="{37116332-5A71-4872-B76B-B80438306B12}" presName="hierRoot3" presStyleCnt="0">
        <dgm:presLayoutVars>
          <dgm:hierBranch val="init"/>
        </dgm:presLayoutVars>
      </dgm:prSet>
      <dgm:spPr/>
    </dgm:pt>
    <dgm:pt modelId="{7DF0EAA4-91D3-481D-B017-FA139FEA306F}" type="pres">
      <dgm:prSet presAssocID="{37116332-5A71-4872-B76B-B80438306B12}" presName="rootComposite3" presStyleCnt="0"/>
      <dgm:spPr/>
    </dgm:pt>
    <dgm:pt modelId="{1B8BE1DF-B567-4318-8AE4-7323FC569063}" type="pres">
      <dgm:prSet presAssocID="{37116332-5A71-4872-B76B-B80438306B12}" presName="rootText3" presStyleLbl="asst1" presStyleIdx="1" presStyleCnt="6" custScaleX="115896" custScaleY="864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6B0C04-4E2A-4996-983D-6D5F1670D4CC}" type="pres">
      <dgm:prSet presAssocID="{37116332-5A71-4872-B76B-B80438306B12}" presName="rootConnector3" presStyleLbl="asst1" presStyleIdx="1" presStyleCnt="6"/>
      <dgm:spPr/>
      <dgm:t>
        <a:bodyPr/>
        <a:lstStyle/>
        <a:p>
          <a:endParaRPr lang="es-ES"/>
        </a:p>
      </dgm:t>
    </dgm:pt>
    <dgm:pt modelId="{7D3136C5-F691-4E25-B0DB-D40940516861}" type="pres">
      <dgm:prSet presAssocID="{37116332-5A71-4872-B76B-B80438306B12}" presName="hierChild6" presStyleCnt="0"/>
      <dgm:spPr/>
    </dgm:pt>
    <dgm:pt modelId="{E977B858-4C01-4D19-B74D-9FE0F328B203}" type="pres">
      <dgm:prSet presAssocID="{37116332-5A71-4872-B76B-B80438306B12}" presName="hierChild7" presStyleCnt="0"/>
      <dgm:spPr/>
    </dgm:pt>
    <dgm:pt modelId="{F289347B-1F1A-494D-A5DA-77F7DBC10157}" type="pres">
      <dgm:prSet presAssocID="{91DA24ED-63DF-45D4-90FD-54E7A14A9CD0}" presName="Name111" presStyleLbl="parChTrans1D2" presStyleIdx="2" presStyleCnt="6"/>
      <dgm:spPr/>
      <dgm:t>
        <a:bodyPr/>
        <a:lstStyle/>
        <a:p>
          <a:endParaRPr lang="es-ES"/>
        </a:p>
      </dgm:t>
    </dgm:pt>
    <dgm:pt modelId="{8CEC6216-D28B-4E71-A126-5E73012F63E6}" type="pres">
      <dgm:prSet presAssocID="{C7A180B4-7A62-4017-8D1B-5605A7F5C795}" presName="hierRoot3" presStyleCnt="0">
        <dgm:presLayoutVars>
          <dgm:hierBranch val="init"/>
        </dgm:presLayoutVars>
      </dgm:prSet>
      <dgm:spPr/>
    </dgm:pt>
    <dgm:pt modelId="{B82835C2-6A32-4308-A18D-1C6F0E5A0236}" type="pres">
      <dgm:prSet presAssocID="{C7A180B4-7A62-4017-8D1B-5605A7F5C795}" presName="rootComposite3" presStyleCnt="0"/>
      <dgm:spPr/>
    </dgm:pt>
    <dgm:pt modelId="{82E81E30-97D7-4683-8327-38C556AC6B9B}" type="pres">
      <dgm:prSet presAssocID="{C7A180B4-7A62-4017-8D1B-5605A7F5C795}" presName="rootText3" presStyleLbl="asst1" presStyleIdx="2" presStyleCnt="6" custScaleX="115896" custScaleY="864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86C0D45-E37D-4415-84A9-31591244AAD0}" type="pres">
      <dgm:prSet presAssocID="{C7A180B4-7A62-4017-8D1B-5605A7F5C795}" presName="rootConnector3" presStyleLbl="asst1" presStyleIdx="2" presStyleCnt="6"/>
      <dgm:spPr/>
      <dgm:t>
        <a:bodyPr/>
        <a:lstStyle/>
        <a:p>
          <a:endParaRPr lang="es-ES"/>
        </a:p>
      </dgm:t>
    </dgm:pt>
    <dgm:pt modelId="{9F35C425-24B2-4B2E-870C-B2824BF1EC72}" type="pres">
      <dgm:prSet presAssocID="{C7A180B4-7A62-4017-8D1B-5605A7F5C795}" presName="hierChild6" presStyleCnt="0"/>
      <dgm:spPr/>
    </dgm:pt>
    <dgm:pt modelId="{0A74CEB4-A491-4600-8086-3D83D0405BFD}" type="pres">
      <dgm:prSet presAssocID="{C7A180B4-7A62-4017-8D1B-5605A7F5C795}" presName="hierChild7" presStyleCnt="0"/>
      <dgm:spPr/>
    </dgm:pt>
    <dgm:pt modelId="{B2CA6955-2AB8-4DBE-8DE0-AC63D337D40A}" type="pres">
      <dgm:prSet presAssocID="{1E8094E0-0A00-4718-B916-D498EDD192AF}" presName="Name111" presStyleLbl="parChTrans1D2" presStyleIdx="3" presStyleCnt="6"/>
      <dgm:spPr/>
      <dgm:t>
        <a:bodyPr/>
        <a:lstStyle/>
        <a:p>
          <a:endParaRPr lang="es-ES"/>
        </a:p>
      </dgm:t>
    </dgm:pt>
    <dgm:pt modelId="{DB559F5E-4A59-44DF-B22A-0A10971AC4EB}" type="pres">
      <dgm:prSet presAssocID="{8F8A0FA6-77A3-47AA-A0F2-8C2B9F8FAF09}" presName="hierRoot3" presStyleCnt="0">
        <dgm:presLayoutVars>
          <dgm:hierBranch val="init"/>
        </dgm:presLayoutVars>
      </dgm:prSet>
      <dgm:spPr/>
    </dgm:pt>
    <dgm:pt modelId="{E0FDFB39-210B-46D7-8827-62E3B82386C5}" type="pres">
      <dgm:prSet presAssocID="{8F8A0FA6-77A3-47AA-A0F2-8C2B9F8FAF09}" presName="rootComposite3" presStyleCnt="0"/>
      <dgm:spPr/>
    </dgm:pt>
    <dgm:pt modelId="{90765C26-CA71-41F1-A8B0-148B46ED32BF}" type="pres">
      <dgm:prSet presAssocID="{8F8A0FA6-77A3-47AA-A0F2-8C2B9F8FAF09}" presName="rootText3" presStyleLbl="asst1" presStyleIdx="3" presStyleCnt="6" custScaleX="115896" custScaleY="864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EE171F9-3BD5-41BD-908E-70BD14F68B33}" type="pres">
      <dgm:prSet presAssocID="{8F8A0FA6-77A3-47AA-A0F2-8C2B9F8FAF09}" presName="rootConnector3" presStyleLbl="asst1" presStyleIdx="3" presStyleCnt="6"/>
      <dgm:spPr/>
      <dgm:t>
        <a:bodyPr/>
        <a:lstStyle/>
        <a:p>
          <a:endParaRPr lang="es-ES"/>
        </a:p>
      </dgm:t>
    </dgm:pt>
    <dgm:pt modelId="{8F4CDC31-4465-4EC4-880F-C53FFCAF43EF}" type="pres">
      <dgm:prSet presAssocID="{8F8A0FA6-77A3-47AA-A0F2-8C2B9F8FAF09}" presName="hierChild6" presStyleCnt="0"/>
      <dgm:spPr/>
    </dgm:pt>
    <dgm:pt modelId="{765CAA71-EF32-4A8D-BFFB-DA6A7081C3DF}" type="pres">
      <dgm:prSet presAssocID="{8F8A0FA6-77A3-47AA-A0F2-8C2B9F8FAF09}" presName="hierChild7" presStyleCnt="0"/>
      <dgm:spPr/>
    </dgm:pt>
    <dgm:pt modelId="{0A011D4D-92E5-4011-A686-E5F4375373F1}" type="pres">
      <dgm:prSet presAssocID="{A26C212A-79C0-44E5-B1F8-3CF5B7B1DE38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D4F8A3F8-6B50-41A1-AFBD-FAAFDE53596B}" type="pres">
      <dgm:prSet presAssocID="{BCC07295-DB22-41E2-8BD4-AF5198CA9778}" presName="hierRoot3" presStyleCnt="0">
        <dgm:presLayoutVars>
          <dgm:hierBranch val="init"/>
        </dgm:presLayoutVars>
      </dgm:prSet>
      <dgm:spPr/>
    </dgm:pt>
    <dgm:pt modelId="{0287B4D3-78B6-464B-B135-9EAA0DB600E6}" type="pres">
      <dgm:prSet presAssocID="{BCC07295-DB22-41E2-8BD4-AF5198CA9778}" presName="rootComposite3" presStyleCnt="0"/>
      <dgm:spPr/>
    </dgm:pt>
    <dgm:pt modelId="{3D3D36A7-FFF6-4A54-A833-D4A717D9F5E3}" type="pres">
      <dgm:prSet presAssocID="{BCC07295-DB22-41E2-8BD4-AF5198CA9778}" presName="rootText3" presStyleLbl="asst1" presStyleIdx="4" presStyleCnt="6" custScaleX="115896" custScaleY="864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7D02267-7CD5-48F5-9AFD-30ED4D274484}" type="pres">
      <dgm:prSet presAssocID="{BCC07295-DB22-41E2-8BD4-AF5198CA9778}" presName="rootConnector3" presStyleLbl="asst1" presStyleIdx="4" presStyleCnt="6"/>
      <dgm:spPr/>
      <dgm:t>
        <a:bodyPr/>
        <a:lstStyle/>
        <a:p>
          <a:endParaRPr lang="es-ES"/>
        </a:p>
      </dgm:t>
    </dgm:pt>
    <dgm:pt modelId="{404E6FCC-4AE3-4A9C-A23D-2C2093904EC7}" type="pres">
      <dgm:prSet presAssocID="{BCC07295-DB22-41E2-8BD4-AF5198CA9778}" presName="hierChild6" presStyleCnt="0"/>
      <dgm:spPr/>
    </dgm:pt>
    <dgm:pt modelId="{F18D3003-02DC-4818-9C35-16D020A1E340}" type="pres">
      <dgm:prSet presAssocID="{BCC07295-DB22-41E2-8BD4-AF5198CA9778}" presName="hierChild7" presStyleCnt="0"/>
      <dgm:spPr/>
    </dgm:pt>
    <dgm:pt modelId="{996EB02B-004C-47B1-9EF6-A53DF214B195}" type="pres">
      <dgm:prSet presAssocID="{0912FACF-4323-46CD-AD62-CD95B23FAE1C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C3E5B619-362E-4AA1-984F-1F17C554270A}" type="pres">
      <dgm:prSet presAssocID="{0DC7C735-F4B4-4296-BD7F-94773611D7D4}" presName="hierRoot3" presStyleCnt="0">
        <dgm:presLayoutVars>
          <dgm:hierBranch val="init"/>
        </dgm:presLayoutVars>
      </dgm:prSet>
      <dgm:spPr/>
    </dgm:pt>
    <dgm:pt modelId="{9A791E7A-23EC-458B-BD5D-7EDEFB2A646B}" type="pres">
      <dgm:prSet presAssocID="{0DC7C735-F4B4-4296-BD7F-94773611D7D4}" presName="rootComposite3" presStyleCnt="0"/>
      <dgm:spPr/>
    </dgm:pt>
    <dgm:pt modelId="{A7BEF1E3-15B9-4E17-9EF5-040AB24909A3}" type="pres">
      <dgm:prSet presAssocID="{0DC7C735-F4B4-4296-BD7F-94773611D7D4}" presName="rootText3" presStyleLbl="asst1" presStyleIdx="5" presStyleCnt="6" custScaleX="115896" custScaleY="864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1C6F819-A9C4-4485-9D74-8CEF1708BC87}" type="pres">
      <dgm:prSet presAssocID="{0DC7C735-F4B4-4296-BD7F-94773611D7D4}" presName="rootConnector3" presStyleLbl="asst1" presStyleIdx="5" presStyleCnt="6"/>
      <dgm:spPr/>
      <dgm:t>
        <a:bodyPr/>
        <a:lstStyle/>
        <a:p>
          <a:endParaRPr lang="es-ES"/>
        </a:p>
      </dgm:t>
    </dgm:pt>
    <dgm:pt modelId="{FC0E6864-7457-4AF9-B935-C9D8C278C97C}" type="pres">
      <dgm:prSet presAssocID="{0DC7C735-F4B4-4296-BD7F-94773611D7D4}" presName="hierChild6" presStyleCnt="0"/>
      <dgm:spPr/>
    </dgm:pt>
    <dgm:pt modelId="{1F9820D6-F89A-489B-A83F-0E06D7F4088A}" type="pres">
      <dgm:prSet presAssocID="{0DC7C735-F4B4-4296-BD7F-94773611D7D4}" presName="hierChild7" presStyleCnt="0"/>
      <dgm:spPr/>
    </dgm:pt>
  </dgm:ptLst>
  <dgm:cxnLst>
    <dgm:cxn modelId="{234AE5BC-39D8-450E-84E8-D1C767B3FC59}" type="presOf" srcId="{3EEDFCD9-4D21-4270-A9E3-294D918F49AA}" destId="{6A62D2A7-7071-4E5C-9096-D236C26D4165}" srcOrd="0" destOrd="0" presId="urn:microsoft.com/office/officeart/2005/8/layout/orgChart1"/>
    <dgm:cxn modelId="{913A9B28-D6D8-4CA4-8E0C-69D2BFDAF12E}" type="presOf" srcId="{0912FACF-4323-46CD-AD62-CD95B23FAE1C}" destId="{996EB02B-004C-47B1-9EF6-A53DF214B195}" srcOrd="0" destOrd="0" presId="urn:microsoft.com/office/officeart/2005/8/layout/orgChart1"/>
    <dgm:cxn modelId="{87FA8DB4-805D-443D-AE37-5DA3A73DC6A1}" type="presOf" srcId="{37116332-5A71-4872-B76B-B80438306B12}" destId="{0A6B0C04-4E2A-4996-983D-6D5F1670D4CC}" srcOrd="1" destOrd="0" presId="urn:microsoft.com/office/officeart/2005/8/layout/orgChart1"/>
    <dgm:cxn modelId="{76CB4E85-2208-4A12-A12B-FABB2458AD34}" type="presOf" srcId="{1E8094E0-0A00-4718-B916-D498EDD192AF}" destId="{B2CA6955-2AB8-4DBE-8DE0-AC63D337D40A}" srcOrd="0" destOrd="0" presId="urn:microsoft.com/office/officeart/2005/8/layout/orgChart1"/>
    <dgm:cxn modelId="{8ED06C14-3B96-461E-896D-9C929BB7FDBD}" type="presOf" srcId="{1B5B6F4F-8E76-4F67-943E-C27E435C3499}" destId="{5B2A2BCC-596C-4B54-AC22-99B3FFC78097}" srcOrd="1" destOrd="0" presId="urn:microsoft.com/office/officeart/2005/8/layout/orgChart1"/>
    <dgm:cxn modelId="{E5C2DADE-AE57-4029-A7D5-73D1ECF3C3B6}" type="presOf" srcId="{E4050037-3B0B-483B-B87C-74584DD2B556}" destId="{7CC28635-3F96-484C-B9F6-2F72F7DA59F9}" srcOrd="0" destOrd="0" presId="urn:microsoft.com/office/officeart/2005/8/layout/orgChart1"/>
    <dgm:cxn modelId="{3F7D9A74-FF84-4B63-8116-17D606A3388E}" type="presOf" srcId="{91DA24ED-63DF-45D4-90FD-54E7A14A9CD0}" destId="{F289347B-1F1A-494D-A5DA-77F7DBC10157}" srcOrd="0" destOrd="0" presId="urn:microsoft.com/office/officeart/2005/8/layout/orgChart1"/>
    <dgm:cxn modelId="{2DA4D4BF-F7AE-4DEB-90B9-725AD427BBAB}" type="presOf" srcId="{6C5A005B-4C58-44A7-87E7-DDF67ECFE45C}" destId="{07CDD511-A0F2-4DCF-AE7E-757E68210F13}" srcOrd="0" destOrd="0" presId="urn:microsoft.com/office/officeart/2005/8/layout/orgChart1"/>
    <dgm:cxn modelId="{690A14F8-006D-47A4-AF6B-05D1FB3245C6}" srcId="{1B5B6F4F-8E76-4F67-943E-C27E435C3499}" destId="{E4050037-3B0B-483B-B87C-74584DD2B556}" srcOrd="0" destOrd="0" parTransId="{05B3E193-36E1-46C2-9974-9FD637FA46AA}" sibTransId="{54EC842C-0253-4761-ABE8-85360DC48ED2}"/>
    <dgm:cxn modelId="{05502050-290F-44B1-9CB8-6C9FE3A06D91}" type="presOf" srcId="{A26C212A-79C0-44E5-B1F8-3CF5B7B1DE38}" destId="{0A011D4D-92E5-4011-A686-E5F4375373F1}" srcOrd="0" destOrd="0" presId="urn:microsoft.com/office/officeart/2005/8/layout/orgChart1"/>
    <dgm:cxn modelId="{4E3E83B0-6A57-4476-80D1-B4495796C49D}" type="presOf" srcId="{0DC7C735-F4B4-4296-BD7F-94773611D7D4}" destId="{A7BEF1E3-15B9-4E17-9EF5-040AB24909A3}" srcOrd="0" destOrd="0" presId="urn:microsoft.com/office/officeart/2005/8/layout/orgChart1"/>
    <dgm:cxn modelId="{1FD54491-0056-4EAD-AF58-90B1545EDC6F}" type="presOf" srcId="{37116332-5A71-4872-B76B-B80438306B12}" destId="{1B8BE1DF-B567-4318-8AE4-7323FC569063}" srcOrd="0" destOrd="0" presId="urn:microsoft.com/office/officeart/2005/8/layout/orgChart1"/>
    <dgm:cxn modelId="{CEEE2DFC-6D0C-4837-AE10-52C1B0BA33C4}" type="presOf" srcId="{BCC07295-DB22-41E2-8BD4-AF5198CA9778}" destId="{3D3D36A7-FFF6-4A54-A833-D4A717D9F5E3}" srcOrd="0" destOrd="0" presId="urn:microsoft.com/office/officeart/2005/8/layout/orgChart1"/>
    <dgm:cxn modelId="{B65328B2-FE53-43B1-B326-E0F71ABF2ECF}" srcId="{1B5B6F4F-8E76-4F67-943E-C27E435C3499}" destId="{8F8A0FA6-77A3-47AA-A0F2-8C2B9F8FAF09}" srcOrd="3" destOrd="0" parTransId="{1E8094E0-0A00-4718-B916-D498EDD192AF}" sibTransId="{DBACE734-FB62-4976-8A0A-A55C998E199B}"/>
    <dgm:cxn modelId="{9D533ACB-E0A6-428B-8057-E5DA6BD63C39}" type="presOf" srcId="{0DC7C735-F4B4-4296-BD7F-94773611D7D4}" destId="{41C6F819-A9C4-4485-9D74-8CEF1708BC87}" srcOrd="1" destOrd="0" presId="urn:microsoft.com/office/officeart/2005/8/layout/orgChart1"/>
    <dgm:cxn modelId="{76FDF991-89B3-45E7-9360-429C748FB3C7}" srcId="{1B5B6F4F-8E76-4F67-943E-C27E435C3499}" destId="{C7A180B4-7A62-4017-8D1B-5605A7F5C795}" srcOrd="2" destOrd="0" parTransId="{91DA24ED-63DF-45D4-90FD-54E7A14A9CD0}" sibTransId="{1D787183-1106-410E-A22F-E3081A6D7621}"/>
    <dgm:cxn modelId="{1544AAEA-3D80-418F-9EC1-57D365CDDD5A}" type="presOf" srcId="{8F8A0FA6-77A3-47AA-A0F2-8C2B9F8FAF09}" destId="{3EE171F9-3BD5-41BD-908E-70BD14F68B33}" srcOrd="1" destOrd="0" presId="urn:microsoft.com/office/officeart/2005/8/layout/orgChart1"/>
    <dgm:cxn modelId="{26F5E5DF-7E7D-4304-B2A1-9256F60E9B47}" type="presOf" srcId="{05B3E193-36E1-46C2-9974-9FD637FA46AA}" destId="{5B9A8F6C-10AF-4FF2-BA64-5834444A8707}" srcOrd="0" destOrd="0" presId="urn:microsoft.com/office/officeart/2005/8/layout/orgChart1"/>
    <dgm:cxn modelId="{F070DFD9-061B-43E4-8FA7-F3F5731ECC29}" srcId="{3EEDFCD9-4D21-4270-A9E3-294D918F49AA}" destId="{1B5B6F4F-8E76-4F67-943E-C27E435C3499}" srcOrd="0" destOrd="0" parTransId="{F4783681-B56E-467B-8AD4-9532074E4053}" sibTransId="{8D9448DB-45FD-43F2-A993-5A554BD4906C}"/>
    <dgm:cxn modelId="{C75F8E07-A771-4F3E-9852-2541AAB2456E}" srcId="{1B5B6F4F-8E76-4F67-943E-C27E435C3499}" destId="{0DC7C735-F4B4-4296-BD7F-94773611D7D4}" srcOrd="5" destOrd="0" parTransId="{0912FACF-4323-46CD-AD62-CD95B23FAE1C}" sibTransId="{8833E1DD-D5AF-437D-BEA1-74AAE60FA1ED}"/>
    <dgm:cxn modelId="{073C9878-8E46-4AAE-94B9-1B8DBD55718F}" srcId="{1B5B6F4F-8E76-4F67-943E-C27E435C3499}" destId="{BCC07295-DB22-41E2-8BD4-AF5198CA9778}" srcOrd="4" destOrd="0" parTransId="{A26C212A-79C0-44E5-B1F8-3CF5B7B1DE38}" sibTransId="{B71CC688-F4A3-4F3D-8451-3DF197664D32}"/>
    <dgm:cxn modelId="{BA807D72-D5F1-4932-ACE7-44F6E4B20EE5}" type="presOf" srcId="{BCC07295-DB22-41E2-8BD4-AF5198CA9778}" destId="{87D02267-7CD5-48F5-9AFD-30ED4D274484}" srcOrd="1" destOrd="0" presId="urn:microsoft.com/office/officeart/2005/8/layout/orgChart1"/>
    <dgm:cxn modelId="{CD644E8D-E30C-4305-9A81-C3D493BAA7FD}" type="presOf" srcId="{E4050037-3B0B-483B-B87C-74584DD2B556}" destId="{6DE94EE6-BA00-4129-9432-2E07CD31EF7D}" srcOrd="1" destOrd="0" presId="urn:microsoft.com/office/officeart/2005/8/layout/orgChart1"/>
    <dgm:cxn modelId="{EDEA2222-DEC0-4055-B03E-0736861A12CD}" type="presOf" srcId="{C7A180B4-7A62-4017-8D1B-5605A7F5C795}" destId="{82E81E30-97D7-4683-8327-38C556AC6B9B}" srcOrd="0" destOrd="0" presId="urn:microsoft.com/office/officeart/2005/8/layout/orgChart1"/>
    <dgm:cxn modelId="{5083C854-C3F6-4AE6-A879-90B3297D019D}" type="presOf" srcId="{8F8A0FA6-77A3-47AA-A0F2-8C2B9F8FAF09}" destId="{90765C26-CA71-41F1-A8B0-148B46ED32BF}" srcOrd="0" destOrd="0" presId="urn:microsoft.com/office/officeart/2005/8/layout/orgChart1"/>
    <dgm:cxn modelId="{52739EF0-4CB0-474D-97EB-21B69B20D87B}" type="presOf" srcId="{1B5B6F4F-8E76-4F67-943E-C27E435C3499}" destId="{48337E48-CDAE-41FD-8C64-73292FD59CB7}" srcOrd="0" destOrd="0" presId="urn:microsoft.com/office/officeart/2005/8/layout/orgChart1"/>
    <dgm:cxn modelId="{6E4237D4-340D-4586-A43F-F8273201AA47}" type="presOf" srcId="{C7A180B4-7A62-4017-8D1B-5605A7F5C795}" destId="{E86C0D45-E37D-4415-84A9-31591244AAD0}" srcOrd="1" destOrd="0" presId="urn:microsoft.com/office/officeart/2005/8/layout/orgChart1"/>
    <dgm:cxn modelId="{3C233C49-86A8-4329-918C-29B7AD7FFCA8}" srcId="{1B5B6F4F-8E76-4F67-943E-C27E435C3499}" destId="{37116332-5A71-4872-B76B-B80438306B12}" srcOrd="1" destOrd="0" parTransId="{6C5A005B-4C58-44A7-87E7-DDF67ECFE45C}" sibTransId="{160931EF-3AD6-452F-94F9-CCAC836568DB}"/>
    <dgm:cxn modelId="{F927CC38-1B8A-45DF-992C-93DC4E3B724C}" type="presParOf" srcId="{6A62D2A7-7071-4E5C-9096-D236C26D4165}" destId="{5D0715E6-E952-464E-955F-B96E90BE2C76}" srcOrd="0" destOrd="0" presId="urn:microsoft.com/office/officeart/2005/8/layout/orgChart1"/>
    <dgm:cxn modelId="{D779D0EC-F28A-42C7-B090-0488A2B12DC0}" type="presParOf" srcId="{5D0715E6-E952-464E-955F-B96E90BE2C76}" destId="{DCDF5974-3CC8-4B12-AC45-1ED6324A21E2}" srcOrd="0" destOrd="0" presId="urn:microsoft.com/office/officeart/2005/8/layout/orgChart1"/>
    <dgm:cxn modelId="{45C7610E-C4DA-4780-8BD5-2009CEBBCF8E}" type="presParOf" srcId="{DCDF5974-3CC8-4B12-AC45-1ED6324A21E2}" destId="{48337E48-CDAE-41FD-8C64-73292FD59CB7}" srcOrd="0" destOrd="0" presId="urn:microsoft.com/office/officeart/2005/8/layout/orgChart1"/>
    <dgm:cxn modelId="{A894421D-106E-48A7-A59F-0A1559EE51B5}" type="presParOf" srcId="{DCDF5974-3CC8-4B12-AC45-1ED6324A21E2}" destId="{5B2A2BCC-596C-4B54-AC22-99B3FFC78097}" srcOrd="1" destOrd="0" presId="urn:microsoft.com/office/officeart/2005/8/layout/orgChart1"/>
    <dgm:cxn modelId="{BE2B51D1-15C6-4F16-AE7B-1E70BEBA52F7}" type="presParOf" srcId="{5D0715E6-E952-464E-955F-B96E90BE2C76}" destId="{5878C87A-D272-484D-9927-230054DF2C25}" srcOrd="1" destOrd="0" presId="urn:microsoft.com/office/officeart/2005/8/layout/orgChart1"/>
    <dgm:cxn modelId="{313A16A7-B91C-4E94-AA80-A8F6957BD35F}" type="presParOf" srcId="{5D0715E6-E952-464E-955F-B96E90BE2C76}" destId="{B0E5A36B-B8BF-4665-98FD-977185449953}" srcOrd="2" destOrd="0" presId="urn:microsoft.com/office/officeart/2005/8/layout/orgChart1"/>
    <dgm:cxn modelId="{9778B4DD-F8C3-4854-8E54-53AAD30CA11F}" type="presParOf" srcId="{B0E5A36B-B8BF-4665-98FD-977185449953}" destId="{5B9A8F6C-10AF-4FF2-BA64-5834444A8707}" srcOrd="0" destOrd="0" presId="urn:microsoft.com/office/officeart/2005/8/layout/orgChart1"/>
    <dgm:cxn modelId="{4015D5ED-0B87-445A-B5E3-6BD2FC962566}" type="presParOf" srcId="{B0E5A36B-B8BF-4665-98FD-977185449953}" destId="{FA1252C7-FB51-471E-9654-DEE008EE224B}" srcOrd="1" destOrd="0" presId="urn:microsoft.com/office/officeart/2005/8/layout/orgChart1"/>
    <dgm:cxn modelId="{5A610894-3819-4A98-A5C6-EFA0611B3496}" type="presParOf" srcId="{FA1252C7-FB51-471E-9654-DEE008EE224B}" destId="{4F75CB7D-FDF1-40C8-BA5F-1E994201E45A}" srcOrd="0" destOrd="0" presId="urn:microsoft.com/office/officeart/2005/8/layout/orgChart1"/>
    <dgm:cxn modelId="{728AB189-9ACD-460D-BCCA-A690C9A5452E}" type="presParOf" srcId="{4F75CB7D-FDF1-40C8-BA5F-1E994201E45A}" destId="{7CC28635-3F96-484C-B9F6-2F72F7DA59F9}" srcOrd="0" destOrd="0" presId="urn:microsoft.com/office/officeart/2005/8/layout/orgChart1"/>
    <dgm:cxn modelId="{A34F7B8F-9440-42B7-A9E6-1E2C55CF6EF9}" type="presParOf" srcId="{4F75CB7D-FDF1-40C8-BA5F-1E994201E45A}" destId="{6DE94EE6-BA00-4129-9432-2E07CD31EF7D}" srcOrd="1" destOrd="0" presId="urn:microsoft.com/office/officeart/2005/8/layout/orgChart1"/>
    <dgm:cxn modelId="{1630379C-60D8-434E-B99F-5A6D592C49FE}" type="presParOf" srcId="{FA1252C7-FB51-471E-9654-DEE008EE224B}" destId="{50EC75CD-9446-406F-B11A-7780CBC36C2E}" srcOrd="1" destOrd="0" presId="urn:microsoft.com/office/officeart/2005/8/layout/orgChart1"/>
    <dgm:cxn modelId="{1AF9842D-3936-4B6D-B9E7-4AE0EA9663CE}" type="presParOf" srcId="{FA1252C7-FB51-471E-9654-DEE008EE224B}" destId="{818771F4-2C9B-4BB8-8564-590E327E0313}" srcOrd="2" destOrd="0" presId="urn:microsoft.com/office/officeart/2005/8/layout/orgChart1"/>
    <dgm:cxn modelId="{CB4EE124-DD0E-4645-A84E-CADD98BDD131}" type="presParOf" srcId="{B0E5A36B-B8BF-4665-98FD-977185449953}" destId="{07CDD511-A0F2-4DCF-AE7E-757E68210F13}" srcOrd="2" destOrd="0" presId="urn:microsoft.com/office/officeart/2005/8/layout/orgChart1"/>
    <dgm:cxn modelId="{C7B2C84D-397C-42D1-A1A7-4261F00CE8A3}" type="presParOf" srcId="{B0E5A36B-B8BF-4665-98FD-977185449953}" destId="{74B5E134-82CF-4C5F-8B6A-0F7E5F6BF3F0}" srcOrd="3" destOrd="0" presId="urn:microsoft.com/office/officeart/2005/8/layout/orgChart1"/>
    <dgm:cxn modelId="{FD87CC7B-EEE7-41B5-9CCC-D4A986EA4F3D}" type="presParOf" srcId="{74B5E134-82CF-4C5F-8B6A-0F7E5F6BF3F0}" destId="{7DF0EAA4-91D3-481D-B017-FA139FEA306F}" srcOrd="0" destOrd="0" presId="urn:microsoft.com/office/officeart/2005/8/layout/orgChart1"/>
    <dgm:cxn modelId="{D71B6A70-CC6E-4D2F-90DD-D5ADF0BD6315}" type="presParOf" srcId="{7DF0EAA4-91D3-481D-B017-FA139FEA306F}" destId="{1B8BE1DF-B567-4318-8AE4-7323FC569063}" srcOrd="0" destOrd="0" presId="urn:microsoft.com/office/officeart/2005/8/layout/orgChart1"/>
    <dgm:cxn modelId="{1EF3A593-32D7-444F-918D-B62535C6CD68}" type="presParOf" srcId="{7DF0EAA4-91D3-481D-B017-FA139FEA306F}" destId="{0A6B0C04-4E2A-4996-983D-6D5F1670D4CC}" srcOrd="1" destOrd="0" presId="urn:microsoft.com/office/officeart/2005/8/layout/orgChart1"/>
    <dgm:cxn modelId="{EFFBEE44-72E8-4392-88AA-41C6696168D0}" type="presParOf" srcId="{74B5E134-82CF-4C5F-8B6A-0F7E5F6BF3F0}" destId="{7D3136C5-F691-4E25-B0DB-D40940516861}" srcOrd="1" destOrd="0" presId="urn:microsoft.com/office/officeart/2005/8/layout/orgChart1"/>
    <dgm:cxn modelId="{DE40F80D-BEBE-45A0-8916-656357D762D5}" type="presParOf" srcId="{74B5E134-82CF-4C5F-8B6A-0F7E5F6BF3F0}" destId="{E977B858-4C01-4D19-B74D-9FE0F328B203}" srcOrd="2" destOrd="0" presId="urn:microsoft.com/office/officeart/2005/8/layout/orgChart1"/>
    <dgm:cxn modelId="{4734347B-D248-4C91-90A3-482A275480BB}" type="presParOf" srcId="{B0E5A36B-B8BF-4665-98FD-977185449953}" destId="{F289347B-1F1A-494D-A5DA-77F7DBC10157}" srcOrd="4" destOrd="0" presId="urn:microsoft.com/office/officeart/2005/8/layout/orgChart1"/>
    <dgm:cxn modelId="{DBA4595A-4C02-4EFC-9311-0C8427291AF0}" type="presParOf" srcId="{B0E5A36B-B8BF-4665-98FD-977185449953}" destId="{8CEC6216-D28B-4E71-A126-5E73012F63E6}" srcOrd="5" destOrd="0" presId="urn:microsoft.com/office/officeart/2005/8/layout/orgChart1"/>
    <dgm:cxn modelId="{C5D86388-D4A1-4244-B559-2F34CF61A65B}" type="presParOf" srcId="{8CEC6216-D28B-4E71-A126-5E73012F63E6}" destId="{B82835C2-6A32-4308-A18D-1C6F0E5A0236}" srcOrd="0" destOrd="0" presId="urn:microsoft.com/office/officeart/2005/8/layout/orgChart1"/>
    <dgm:cxn modelId="{ED77C8EC-F4CC-49D0-BB5D-437071F9A8BD}" type="presParOf" srcId="{B82835C2-6A32-4308-A18D-1C6F0E5A0236}" destId="{82E81E30-97D7-4683-8327-38C556AC6B9B}" srcOrd="0" destOrd="0" presId="urn:microsoft.com/office/officeart/2005/8/layout/orgChart1"/>
    <dgm:cxn modelId="{12FF2E2C-DDA6-4842-B6A8-C1EEC361547B}" type="presParOf" srcId="{B82835C2-6A32-4308-A18D-1C6F0E5A0236}" destId="{E86C0D45-E37D-4415-84A9-31591244AAD0}" srcOrd="1" destOrd="0" presId="urn:microsoft.com/office/officeart/2005/8/layout/orgChart1"/>
    <dgm:cxn modelId="{39CEF7A3-0D6A-4B28-9FED-277F1D55408A}" type="presParOf" srcId="{8CEC6216-D28B-4E71-A126-5E73012F63E6}" destId="{9F35C425-24B2-4B2E-870C-B2824BF1EC72}" srcOrd="1" destOrd="0" presId="urn:microsoft.com/office/officeart/2005/8/layout/orgChart1"/>
    <dgm:cxn modelId="{BB4A9D43-F13C-4EF8-B0CD-3536A4666C13}" type="presParOf" srcId="{8CEC6216-D28B-4E71-A126-5E73012F63E6}" destId="{0A74CEB4-A491-4600-8086-3D83D0405BFD}" srcOrd="2" destOrd="0" presId="urn:microsoft.com/office/officeart/2005/8/layout/orgChart1"/>
    <dgm:cxn modelId="{C496E69B-0D9B-410C-AA50-50E242CF042B}" type="presParOf" srcId="{B0E5A36B-B8BF-4665-98FD-977185449953}" destId="{B2CA6955-2AB8-4DBE-8DE0-AC63D337D40A}" srcOrd="6" destOrd="0" presId="urn:microsoft.com/office/officeart/2005/8/layout/orgChart1"/>
    <dgm:cxn modelId="{4C21A186-968E-4BD3-84A6-40EBD07A2B30}" type="presParOf" srcId="{B0E5A36B-B8BF-4665-98FD-977185449953}" destId="{DB559F5E-4A59-44DF-B22A-0A10971AC4EB}" srcOrd="7" destOrd="0" presId="urn:microsoft.com/office/officeart/2005/8/layout/orgChart1"/>
    <dgm:cxn modelId="{A917BC88-C42F-46C3-85A4-04D0896B1862}" type="presParOf" srcId="{DB559F5E-4A59-44DF-B22A-0A10971AC4EB}" destId="{E0FDFB39-210B-46D7-8827-62E3B82386C5}" srcOrd="0" destOrd="0" presId="urn:microsoft.com/office/officeart/2005/8/layout/orgChart1"/>
    <dgm:cxn modelId="{08BAF25A-8DA2-4A65-9B30-E0EFEC8763EC}" type="presParOf" srcId="{E0FDFB39-210B-46D7-8827-62E3B82386C5}" destId="{90765C26-CA71-41F1-A8B0-148B46ED32BF}" srcOrd="0" destOrd="0" presId="urn:microsoft.com/office/officeart/2005/8/layout/orgChart1"/>
    <dgm:cxn modelId="{C8901757-90E8-4D8D-ABF2-EACDBF85BEC6}" type="presParOf" srcId="{E0FDFB39-210B-46D7-8827-62E3B82386C5}" destId="{3EE171F9-3BD5-41BD-908E-70BD14F68B33}" srcOrd="1" destOrd="0" presId="urn:microsoft.com/office/officeart/2005/8/layout/orgChart1"/>
    <dgm:cxn modelId="{99BDBFE8-30F2-4728-8E86-2545B2063638}" type="presParOf" srcId="{DB559F5E-4A59-44DF-B22A-0A10971AC4EB}" destId="{8F4CDC31-4465-4EC4-880F-C53FFCAF43EF}" srcOrd="1" destOrd="0" presId="urn:microsoft.com/office/officeart/2005/8/layout/orgChart1"/>
    <dgm:cxn modelId="{6B33FF01-FF51-4570-8268-A39DE51EB6FE}" type="presParOf" srcId="{DB559F5E-4A59-44DF-B22A-0A10971AC4EB}" destId="{765CAA71-EF32-4A8D-BFFB-DA6A7081C3DF}" srcOrd="2" destOrd="0" presId="urn:microsoft.com/office/officeart/2005/8/layout/orgChart1"/>
    <dgm:cxn modelId="{7F862B0E-9D08-4782-9C40-F1AF110FDC4D}" type="presParOf" srcId="{B0E5A36B-B8BF-4665-98FD-977185449953}" destId="{0A011D4D-92E5-4011-A686-E5F4375373F1}" srcOrd="8" destOrd="0" presId="urn:microsoft.com/office/officeart/2005/8/layout/orgChart1"/>
    <dgm:cxn modelId="{36AB7788-337D-4F7E-808F-4966BCCA9697}" type="presParOf" srcId="{B0E5A36B-B8BF-4665-98FD-977185449953}" destId="{D4F8A3F8-6B50-41A1-AFBD-FAAFDE53596B}" srcOrd="9" destOrd="0" presId="urn:microsoft.com/office/officeart/2005/8/layout/orgChart1"/>
    <dgm:cxn modelId="{BB285F5A-B09B-4223-B39B-63E783A9A315}" type="presParOf" srcId="{D4F8A3F8-6B50-41A1-AFBD-FAAFDE53596B}" destId="{0287B4D3-78B6-464B-B135-9EAA0DB600E6}" srcOrd="0" destOrd="0" presId="urn:microsoft.com/office/officeart/2005/8/layout/orgChart1"/>
    <dgm:cxn modelId="{CD22FA0F-ECF7-4373-867A-CA1F3D48170D}" type="presParOf" srcId="{0287B4D3-78B6-464B-B135-9EAA0DB600E6}" destId="{3D3D36A7-FFF6-4A54-A833-D4A717D9F5E3}" srcOrd="0" destOrd="0" presId="urn:microsoft.com/office/officeart/2005/8/layout/orgChart1"/>
    <dgm:cxn modelId="{7913BF2C-5C96-4BB2-9BC0-4E2DD866BB4A}" type="presParOf" srcId="{0287B4D3-78B6-464B-B135-9EAA0DB600E6}" destId="{87D02267-7CD5-48F5-9AFD-30ED4D274484}" srcOrd="1" destOrd="0" presId="urn:microsoft.com/office/officeart/2005/8/layout/orgChart1"/>
    <dgm:cxn modelId="{680CAB2D-E97C-46C0-B119-416292B221D1}" type="presParOf" srcId="{D4F8A3F8-6B50-41A1-AFBD-FAAFDE53596B}" destId="{404E6FCC-4AE3-4A9C-A23D-2C2093904EC7}" srcOrd="1" destOrd="0" presId="urn:microsoft.com/office/officeart/2005/8/layout/orgChart1"/>
    <dgm:cxn modelId="{26EBF4DD-93F8-4FBE-BA6D-40437FDC0340}" type="presParOf" srcId="{D4F8A3F8-6B50-41A1-AFBD-FAAFDE53596B}" destId="{F18D3003-02DC-4818-9C35-16D020A1E340}" srcOrd="2" destOrd="0" presId="urn:microsoft.com/office/officeart/2005/8/layout/orgChart1"/>
    <dgm:cxn modelId="{6EEC6FCA-5C6B-405A-BA2F-E71DC5B2AA9C}" type="presParOf" srcId="{B0E5A36B-B8BF-4665-98FD-977185449953}" destId="{996EB02B-004C-47B1-9EF6-A53DF214B195}" srcOrd="10" destOrd="0" presId="urn:microsoft.com/office/officeart/2005/8/layout/orgChart1"/>
    <dgm:cxn modelId="{F3E5B325-A491-480F-9927-CA55BE13D222}" type="presParOf" srcId="{B0E5A36B-B8BF-4665-98FD-977185449953}" destId="{C3E5B619-362E-4AA1-984F-1F17C554270A}" srcOrd="11" destOrd="0" presId="urn:microsoft.com/office/officeart/2005/8/layout/orgChart1"/>
    <dgm:cxn modelId="{4141FC4D-2588-4187-B20B-3AC67D73DBAB}" type="presParOf" srcId="{C3E5B619-362E-4AA1-984F-1F17C554270A}" destId="{9A791E7A-23EC-458B-BD5D-7EDEFB2A646B}" srcOrd="0" destOrd="0" presId="urn:microsoft.com/office/officeart/2005/8/layout/orgChart1"/>
    <dgm:cxn modelId="{BB431617-7061-42F7-8B21-F5C20372B21B}" type="presParOf" srcId="{9A791E7A-23EC-458B-BD5D-7EDEFB2A646B}" destId="{A7BEF1E3-15B9-4E17-9EF5-040AB24909A3}" srcOrd="0" destOrd="0" presId="urn:microsoft.com/office/officeart/2005/8/layout/orgChart1"/>
    <dgm:cxn modelId="{07AF903E-445A-4FC9-B090-E571F735B82F}" type="presParOf" srcId="{9A791E7A-23EC-458B-BD5D-7EDEFB2A646B}" destId="{41C6F819-A9C4-4485-9D74-8CEF1708BC87}" srcOrd="1" destOrd="0" presId="urn:microsoft.com/office/officeart/2005/8/layout/orgChart1"/>
    <dgm:cxn modelId="{794CF6B0-9E77-49F3-AFF3-7C6E2EE59985}" type="presParOf" srcId="{C3E5B619-362E-4AA1-984F-1F17C554270A}" destId="{FC0E6864-7457-4AF9-B935-C9D8C278C97C}" srcOrd="1" destOrd="0" presId="urn:microsoft.com/office/officeart/2005/8/layout/orgChart1"/>
    <dgm:cxn modelId="{6D57CC3F-2D63-45D2-8BB2-2F37CE093B41}" type="presParOf" srcId="{C3E5B619-362E-4AA1-984F-1F17C554270A}" destId="{1F9820D6-F89A-489B-A83F-0E06D7F4088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7ED7D9F6-5121-4B3C-BFC4-999D995EDBDF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3E7A0DE-89BA-4381-8125-93FA1B2155F0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dirty="0" smtClean="0"/>
            <a:t>Coordinador(a) Administrativo(a)</a:t>
          </a:r>
        </a:p>
        <a:p>
          <a:r>
            <a:rPr lang="es-ES" sz="1200" dirty="0" smtClean="0"/>
            <a:t>Vacante</a:t>
          </a:r>
          <a:endParaRPr lang="es-ES" sz="1200" dirty="0"/>
        </a:p>
      </dgm:t>
    </dgm:pt>
    <dgm:pt modelId="{E49A40E6-9AF0-48D6-9FBA-E14E75009FE7}" type="parTrans" cxnId="{3145218E-1745-41AB-B6ED-44E1BA7C9479}">
      <dgm:prSet/>
      <dgm:spPr/>
      <dgm:t>
        <a:bodyPr/>
        <a:lstStyle/>
        <a:p>
          <a:endParaRPr lang="es-ES" sz="1200"/>
        </a:p>
      </dgm:t>
    </dgm:pt>
    <dgm:pt modelId="{F99DED88-5824-4171-AAB5-9B37FC74B80A}" type="sibTrans" cxnId="{3145218E-1745-41AB-B6ED-44E1BA7C9479}">
      <dgm:prSet/>
      <dgm:spPr/>
      <dgm:t>
        <a:bodyPr/>
        <a:lstStyle/>
        <a:p>
          <a:endParaRPr lang="es-ES" sz="1200"/>
        </a:p>
      </dgm:t>
    </dgm:pt>
    <dgm:pt modelId="{8D304D15-0CAD-4AD7-81B0-D6B31800E5E1}">
      <dgm:prSet phldrT="[Texto]" custT="1"/>
      <dgm:spPr/>
      <dgm:t>
        <a:bodyPr/>
        <a:lstStyle/>
        <a:p>
          <a:r>
            <a:rPr lang="es-ES" sz="1200" dirty="0" smtClean="0"/>
            <a:t>Auxiliares</a:t>
          </a:r>
        </a:p>
        <a:p>
          <a:r>
            <a:rPr lang="es-ES" sz="1200" dirty="0" smtClean="0"/>
            <a:t>Auxiliar </a:t>
          </a:r>
          <a:r>
            <a:rPr lang="es-ES" sz="1200" dirty="0" smtClean="0"/>
            <a:t>Administrativo(a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7DA89E67-1397-4062-B0B8-863D03339349}" type="parTrans" cxnId="{46406B0F-6E45-4A28-9323-613CF1908E3E}">
      <dgm:prSet/>
      <dgm:spPr/>
      <dgm:t>
        <a:bodyPr/>
        <a:lstStyle/>
        <a:p>
          <a:endParaRPr lang="es-ES" sz="1200"/>
        </a:p>
      </dgm:t>
    </dgm:pt>
    <dgm:pt modelId="{9998794C-D41C-4E82-88D0-69F9A3F22395}" type="sibTrans" cxnId="{46406B0F-6E45-4A28-9323-613CF1908E3E}">
      <dgm:prSet/>
      <dgm:spPr/>
      <dgm:t>
        <a:bodyPr/>
        <a:lstStyle/>
        <a:p>
          <a:endParaRPr lang="es-ES" sz="1200"/>
        </a:p>
      </dgm:t>
    </dgm:pt>
    <dgm:pt modelId="{BE7C3FAC-7D42-4B79-9809-3184A203312A}" type="pres">
      <dgm:prSet presAssocID="{7ED7D9F6-5121-4B3C-BFC4-999D995EDBD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B4BD4C05-9E42-43BA-99AC-39D468566E3E}" type="pres">
      <dgm:prSet presAssocID="{33E7A0DE-89BA-4381-8125-93FA1B2155F0}" presName="hierRoot1" presStyleCnt="0">
        <dgm:presLayoutVars>
          <dgm:hierBranch val="init"/>
        </dgm:presLayoutVars>
      </dgm:prSet>
      <dgm:spPr/>
    </dgm:pt>
    <dgm:pt modelId="{454262DE-7B1E-46C7-9665-1B6A63F7D86E}" type="pres">
      <dgm:prSet presAssocID="{33E7A0DE-89BA-4381-8125-93FA1B2155F0}" presName="rootComposite1" presStyleCnt="0"/>
      <dgm:spPr/>
    </dgm:pt>
    <dgm:pt modelId="{88A57F98-6319-4E59-B3A3-0DF536AB5C09}" type="pres">
      <dgm:prSet presAssocID="{33E7A0DE-89BA-4381-8125-93FA1B2155F0}" presName="rootText1" presStyleLbl="node0" presStyleIdx="0" presStyleCnt="1" custScaleY="794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921B7CA-5625-420B-8073-B94CF04795A4}" type="pres">
      <dgm:prSet presAssocID="{33E7A0DE-89BA-4381-8125-93FA1B2155F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CB52A24-7AED-442B-ADE8-99187EE2137A}" type="pres">
      <dgm:prSet presAssocID="{33E7A0DE-89BA-4381-8125-93FA1B2155F0}" presName="hierChild2" presStyleCnt="0"/>
      <dgm:spPr/>
    </dgm:pt>
    <dgm:pt modelId="{8DFE8FC7-9359-4AB7-825C-9A131223E101}" type="pres">
      <dgm:prSet presAssocID="{7DA89E67-1397-4062-B0B8-863D03339349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AEC12BF-6608-4324-83C1-D8B08804EDDA}" type="pres">
      <dgm:prSet presAssocID="{8D304D15-0CAD-4AD7-81B0-D6B31800E5E1}" presName="hierRoot2" presStyleCnt="0">
        <dgm:presLayoutVars>
          <dgm:hierBranch val="init"/>
        </dgm:presLayoutVars>
      </dgm:prSet>
      <dgm:spPr/>
    </dgm:pt>
    <dgm:pt modelId="{2939EAAE-624E-4785-AB2C-CD81B837BA6B}" type="pres">
      <dgm:prSet presAssocID="{8D304D15-0CAD-4AD7-81B0-D6B31800E5E1}" presName="rootComposite" presStyleCnt="0"/>
      <dgm:spPr/>
    </dgm:pt>
    <dgm:pt modelId="{263D53F7-726D-4B93-9E2A-03AF1E7739DC}" type="pres">
      <dgm:prSet presAssocID="{8D304D15-0CAD-4AD7-81B0-D6B31800E5E1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DFF95EF-4C00-4F2B-851D-3EAE5B80A951}" type="pres">
      <dgm:prSet presAssocID="{8D304D15-0CAD-4AD7-81B0-D6B31800E5E1}" presName="rootConnector" presStyleLbl="node2" presStyleIdx="0" presStyleCnt="1"/>
      <dgm:spPr/>
      <dgm:t>
        <a:bodyPr/>
        <a:lstStyle/>
        <a:p>
          <a:endParaRPr lang="es-ES"/>
        </a:p>
      </dgm:t>
    </dgm:pt>
    <dgm:pt modelId="{D91F5D65-6CA0-4988-B2D5-7003908F9917}" type="pres">
      <dgm:prSet presAssocID="{8D304D15-0CAD-4AD7-81B0-D6B31800E5E1}" presName="hierChild4" presStyleCnt="0"/>
      <dgm:spPr/>
    </dgm:pt>
    <dgm:pt modelId="{7904431D-7FB8-4E38-8493-8003D4FB0B03}" type="pres">
      <dgm:prSet presAssocID="{8D304D15-0CAD-4AD7-81B0-D6B31800E5E1}" presName="hierChild5" presStyleCnt="0"/>
      <dgm:spPr/>
    </dgm:pt>
    <dgm:pt modelId="{486D3678-082B-4C30-85CC-A173E9597279}" type="pres">
      <dgm:prSet presAssocID="{33E7A0DE-89BA-4381-8125-93FA1B2155F0}" presName="hierChild3" presStyleCnt="0"/>
      <dgm:spPr/>
    </dgm:pt>
  </dgm:ptLst>
  <dgm:cxnLst>
    <dgm:cxn modelId="{46406B0F-6E45-4A28-9323-613CF1908E3E}" srcId="{33E7A0DE-89BA-4381-8125-93FA1B2155F0}" destId="{8D304D15-0CAD-4AD7-81B0-D6B31800E5E1}" srcOrd="0" destOrd="0" parTransId="{7DA89E67-1397-4062-B0B8-863D03339349}" sibTransId="{9998794C-D41C-4E82-88D0-69F9A3F22395}"/>
    <dgm:cxn modelId="{34F02B97-2816-428B-8CD1-8BA76AA43E8E}" type="presOf" srcId="{7DA89E67-1397-4062-B0B8-863D03339349}" destId="{8DFE8FC7-9359-4AB7-825C-9A131223E101}" srcOrd="0" destOrd="0" presId="urn:microsoft.com/office/officeart/2005/8/layout/orgChart1"/>
    <dgm:cxn modelId="{90E94F42-B7A5-405C-87A2-4E27BA4A4C1C}" type="presOf" srcId="{33E7A0DE-89BA-4381-8125-93FA1B2155F0}" destId="{88A57F98-6319-4E59-B3A3-0DF536AB5C09}" srcOrd="0" destOrd="0" presId="urn:microsoft.com/office/officeart/2005/8/layout/orgChart1"/>
    <dgm:cxn modelId="{746F30EB-B791-413B-8097-71505D9108CB}" type="presOf" srcId="{8D304D15-0CAD-4AD7-81B0-D6B31800E5E1}" destId="{EDFF95EF-4C00-4F2B-851D-3EAE5B80A951}" srcOrd="1" destOrd="0" presId="urn:microsoft.com/office/officeart/2005/8/layout/orgChart1"/>
    <dgm:cxn modelId="{3145218E-1745-41AB-B6ED-44E1BA7C9479}" srcId="{7ED7D9F6-5121-4B3C-BFC4-999D995EDBDF}" destId="{33E7A0DE-89BA-4381-8125-93FA1B2155F0}" srcOrd="0" destOrd="0" parTransId="{E49A40E6-9AF0-48D6-9FBA-E14E75009FE7}" sibTransId="{F99DED88-5824-4171-AAB5-9B37FC74B80A}"/>
    <dgm:cxn modelId="{8F58ACE0-1D25-4F0A-B2F7-7B977A3B61A7}" type="presOf" srcId="{33E7A0DE-89BA-4381-8125-93FA1B2155F0}" destId="{3921B7CA-5625-420B-8073-B94CF04795A4}" srcOrd="1" destOrd="0" presId="urn:microsoft.com/office/officeart/2005/8/layout/orgChart1"/>
    <dgm:cxn modelId="{B37F8C1E-3D20-40EA-A10F-DEFAD70EB776}" type="presOf" srcId="{8D304D15-0CAD-4AD7-81B0-D6B31800E5E1}" destId="{263D53F7-726D-4B93-9E2A-03AF1E7739DC}" srcOrd="0" destOrd="0" presId="urn:microsoft.com/office/officeart/2005/8/layout/orgChart1"/>
    <dgm:cxn modelId="{5498F2A6-CF1B-4DCA-858E-A5F923829FB1}" type="presOf" srcId="{7ED7D9F6-5121-4B3C-BFC4-999D995EDBDF}" destId="{BE7C3FAC-7D42-4B79-9809-3184A203312A}" srcOrd="0" destOrd="0" presId="urn:microsoft.com/office/officeart/2005/8/layout/orgChart1"/>
    <dgm:cxn modelId="{355CF7B4-E9F1-4A89-9062-454A82709AAF}" type="presParOf" srcId="{BE7C3FAC-7D42-4B79-9809-3184A203312A}" destId="{B4BD4C05-9E42-43BA-99AC-39D468566E3E}" srcOrd="0" destOrd="0" presId="urn:microsoft.com/office/officeart/2005/8/layout/orgChart1"/>
    <dgm:cxn modelId="{FEE0AEF0-0B15-48B2-8242-8DD7B224E265}" type="presParOf" srcId="{B4BD4C05-9E42-43BA-99AC-39D468566E3E}" destId="{454262DE-7B1E-46C7-9665-1B6A63F7D86E}" srcOrd="0" destOrd="0" presId="urn:microsoft.com/office/officeart/2005/8/layout/orgChart1"/>
    <dgm:cxn modelId="{8649BF5C-F0FB-445C-AAEA-A59144903E96}" type="presParOf" srcId="{454262DE-7B1E-46C7-9665-1B6A63F7D86E}" destId="{88A57F98-6319-4E59-B3A3-0DF536AB5C09}" srcOrd="0" destOrd="0" presId="urn:microsoft.com/office/officeart/2005/8/layout/orgChart1"/>
    <dgm:cxn modelId="{33AA7D52-7206-4F33-8AB1-2FE2077DA026}" type="presParOf" srcId="{454262DE-7B1E-46C7-9665-1B6A63F7D86E}" destId="{3921B7CA-5625-420B-8073-B94CF04795A4}" srcOrd="1" destOrd="0" presId="urn:microsoft.com/office/officeart/2005/8/layout/orgChart1"/>
    <dgm:cxn modelId="{5766368F-33DF-4AC2-B32B-0F4597F0042C}" type="presParOf" srcId="{B4BD4C05-9E42-43BA-99AC-39D468566E3E}" destId="{9CB52A24-7AED-442B-ADE8-99187EE2137A}" srcOrd="1" destOrd="0" presId="urn:microsoft.com/office/officeart/2005/8/layout/orgChart1"/>
    <dgm:cxn modelId="{8DAF3068-5BAA-4F24-A478-C156E4016D99}" type="presParOf" srcId="{9CB52A24-7AED-442B-ADE8-99187EE2137A}" destId="{8DFE8FC7-9359-4AB7-825C-9A131223E101}" srcOrd="0" destOrd="0" presId="urn:microsoft.com/office/officeart/2005/8/layout/orgChart1"/>
    <dgm:cxn modelId="{F6687AFD-3680-43F2-908A-2B63C1CA3C65}" type="presParOf" srcId="{9CB52A24-7AED-442B-ADE8-99187EE2137A}" destId="{9AEC12BF-6608-4324-83C1-D8B08804EDDA}" srcOrd="1" destOrd="0" presId="urn:microsoft.com/office/officeart/2005/8/layout/orgChart1"/>
    <dgm:cxn modelId="{ADBCC38E-F0CE-4D32-8B3C-A0ED725D4089}" type="presParOf" srcId="{9AEC12BF-6608-4324-83C1-D8B08804EDDA}" destId="{2939EAAE-624E-4785-AB2C-CD81B837BA6B}" srcOrd="0" destOrd="0" presId="urn:microsoft.com/office/officeart/2005/8/layout/orgChart1"/>
    <dgm:cxn modelId="{EA874122-02E1-4267-96C9-56AA43E88AB1}" type="presParOf" srcId="{2939EAAE-624E-4785-AB2C-CD81B837BA6B}" destId="{263D53F7-726D-4B93-9E2A-03AF1E7739DC}" srcOrd="0" destOrd="0" presId="urn:microsoft.com/office/officeart/2005/8/layout/orgChart1"/>
    <dgm:cxn modelId="{585B3E53-BB70-437E-A41A-BECA0E6C274F}" type="presParOf" srcId="{2939EAAE-624E-4785-AB2C-CD81B837BA6B}" destId="{EDFF95EF-4C00-4F2B-851D-3EAE5B80A951}" srcOrd="1" destOrd="0" presId="urn:microsoft.com/office/officeart/2005/8/layout/orgChart1"/>
    <dgm:cxn modelId="{B7CC675A-AE10-4F33-AD44-769D474EBD5F}" type="presParOf" srcId="{9AEC12BF-6608-4324-83C1-D8B08804EDDA}" destId="{D91F5D65-6CA0-4988-B2D5-7003908F9917}" srcOrd="1" destOrd="0" presId="urn:microsoft.com/office/officeart/2005/8/layout/orgChart1"/>
    <dgm:cxn modelId="{E0DBB9DD-A8C5-420B-9FA3-98C5C59F980D}" type="presParOf" srcId="{9AEC12BF-6608-4324-83C1-D8B08804EDDA}" destId="{7904431D-7FB8-4E38-8493-8003D4FB0B03}" srcOrd="2" destOrd="0" presId="urn:microsoft.com/office/officeart/2005/8/layout/orgChart1"/>
    <dgm:cxn modelId="{D526DDA4-6888-4A5F-92C4-5E2C232C084D}" type="presParOf" srcId="{B4BD4C05-9E42-43BA-99AC-39D468566E3E}" destId="{486D3678-082B-4C30-85CC-A173E959727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3EEDFCD9-4D21-4270-A9E3-294D918F49AA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B5B6F4F-8E76-4F67-943E-C27E435C3499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dirty="0" smtClean="0"/>
            <a:t>Jefe(a) de Bibliotecas</a:t>
          </a:r>
        </a:p>
        <a:p>
          <a:r>
            <a:rPr lang="es-ES" sz="1200" dirty="0" smtClean="0"/>
            <a:t>Vacante</a:t>
          </a:r>
          <a:endParaRPr lang="es-ES" sz="1200" dirty="0"/>
        </a:p>
      </dgm:t>
    </dgm:pt>
    <dgm:pt modelId="{F4783681-B56E-467B-8AD4-9532074E4053}" type="parTrans" cxnId="{F070DFD9-061B-43E4-8FA7-F3F5731ECC29}">
      <dgm:prSet/>
      <dgm:spPr/>
      <dgm:t>
        <a:bodyPr/>
        <a:lstStyle/>
        <a:p>
          <a:endParaRPr lang="es-ES" sz="1200"/>
        </a:p>
      </dgm:t>
    </dgm:pt>
    <dgm:pt modelId="{8D9448DB-45FD-43F2-A993-5A554BD4906C}" type="sibTrans" cxnId="{F070DFD9-061B-43E4-8FA7-F3F5731ECC29}">
      <dgm:prSet/>
      <dgm:spPr/>
      <dgm:t>
        <a:bodyPr/>
        <a:lstStyle/>
        <a:p>
          <a:endParaRPr lang="es-ES" sz="1200"/>
        </a:p>
      </dgm:t>
    </dgm:pt>
    <dgm:pt modelId="{E4050037-3B0B-483B-B87C-74584DD2B556}" type="asst">
      <dgm:prSet custT="1"/>
      <dgm:spPr/>
      <dgm:t>
        <a:bodyPr/>
        <a:lstStyle/>
        <a:p>
          <a:r>
            <a:rPr lang="es-ES" sz="1200" dirty="0" smtClean="0"/>
            <a:t>Auxiliares Administrativos(as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05B3E193-36E1-46C2-9974-9FD637FA46AA}" type="parTrans" cxnId="{690A14F8-006D-47A4-AF6B-05D1FB3245C6}">
      <dgm:prSet/>
      <dgm:spPr/>
      <dgm:t>
        <a:bodyPr/>
        <a:lstStyle/>
        <a:p>
          <a:endParaRPr lang="es-ES" sz="1200"/>
        </a:p>
      </dgm:t>
    </dgm:pt>
    <dgm:pt modelId="{54EC842C-0253-4761-ABE8-85360DC48ED2}" type="sibTrans" cxnId="{690A14F8-006D-47A4-AF6B-05D1FB3245C6}">
      <dgm:prSet/>
      <dgm:spPr/>
      <dgm:t>
        <a:bodyPr/>
        <a:lstStyle/>
        <a:p>
          <a:endParaRPr lang="es-ES" sz="1200"/>
        </a:p>
      </dgm:t>
    </dgm:pt>
    <dgm:pt modelId="{37116332-5A71-4872-B76B-B80438306B12}" type="asst">
      <dgm:prSet custT="1"/>
      <dgm:spPr/>
      <dgm:t>
        <a:bodyPr/>
        <a:lstStyle/>
        <a:p>
          <a:r>
            <a:rPr lang="es-ES" sz="1200" dirty="0" smtClean="0"/>
            <a:t>Encargado(a) </a:t>
          </a:r>
          <a:r>
            <a:rPr lang="es-ES" sz="1200" dirty="0" smtClean="0"/>
            <a:t>Sección</a:t>
          </a:r>
          <a:endParaRPr lang="es-ES" sz="1200" dirty="0" smtClean="0"/>
        </a:p>
      </dgm:t>
    </dgm:pt>
    <dgm:pt modelId="{6C5A005B-4C58-44A7-87E7-DDF67ECFE45C}" type="parTrans" cxnId="{3C233C49-86A8-4329-918C-29B7AD7FFCA8}">
      <dgm:prSet/>
      <dgm:spPr/>
      <dgm:t>
        <a:bodyPr/>
        <a:lstStyle/>
        <a:p>
          <a:endParaRPr lang="es-ES" sz="1200"/>
        </a:p>
      </dgm:t>
    </dgm:pt>
    <dgm:pt modelId="{160931EF-3AD6-452F-94F9-CCAC836568DB}" type="sibTrans" cxnId="{3C233C49-86A8-4329-918C-29B7AD7FFCA8}">
      <dgm:prSet/>
      <dgm:spPr/>
      <dgm:t>
        <a:bodyPr/>
        <a:lstStyle/>
        <a:p>
          <a:endParaRPr lang="es-ES" sz="1200"/>
        </a:p>
      </dgm:t>
    </dgm:pt>
    <dgm:pt modelId="{C7A180B4-7A62-4017-8D1B-5605A7F5C795}" type="asst">
      <dgm:prSet custT="1"/>
      <dgm:spPr/>
      <dgm:t>
        <a:bodyPr/>
        <a:lstStyle/>
        <a:p>
          <a:r>
            <a:rPr lang="es-ES" sz="1200" dirty="0" smtClean="0"/>
            <a:t>Bibliotecarios(as) Clasificadores(as) </a:t>
          </a:r>
        </a:p>
      </dgm:t>
    </dgm:pt>
    <dgm:pt modelId="{91DA24ED-63DF-45D4-90FD-54E7A14A9CD0}" type="parTrans" cxnId="{76FDF991-89B3-45E7-9360-429C748FB3C7}">
      <dgm:prSet/>
      <dgm:spPr/>
      <dgm:t>
        <a:bodyPr/>
        <a:lstStyle/>
        <a:p>
          <a:endParaRPr lang="es-ES" sz="1200"/>
        </a:p>
      </dgm:t>
    </dgm:pt>
    <dgm:pt modelId="{1D787183-1106-410E-A22F-E3081A6D7621}" type="sibTrans" cxnId="{76FDF991-89B3-45E7-9360-429C748FB3C7}">
      <dgm:prSet/>
      <dgm:spPr/>
      <dgm:t>
        <a:bodyPr/>
        <a:lstStyle/>
        <a:p>
          <a:endParaRPr lang="es-ES" sz="1200"/>
        </a:p>
      </dgm:t>
    </dgm:pt>
    <dgm:pt modelId="{8F8A0FA6-77A3-47AA-A0F2-8C2B9F8FAF09}" type="asst">
      <dgm:prSet custT="1"/>
      <dgm:spPr/>
      <dgm:t>
        <a:bodyPr/>
        <a:lstStyle/>
        <a:p>
          <a:r>
            <a:rPr lang="es-ES" sz="1200" dirty="0" smtClean="0"/>
            <a:t>Capturista</a:t>
          </a:r>
          <a:endParaRPr lang="es-ES" sz="1200" dirty="0" smtClean="0"/>
        </a:p>
      </dgm:t>
    </dgm:pt>
    <dgm:pt modelId="{1E8094E0-0A00-4718-B916-D498EDD192AF}" type="parTrans" cxnId="{B65328B2-FE53-43B1-B326-E0F71ABF2ECF}">
      <dgm:prSet/>
      <dgm:spPr/>
      <dgm:t>
        <a:bodyPr/>
        <a:lstStyle/>
        <a:p>
          <a:endParaRPr lang="es-ES" sz="1200"/>
        </a:p>
      </dgm:t>
    </dgm:pt>
    <dgm:pt modelId="{DBACE734-FB62-4976-8A0A-A55C998E199B}" type="sibTrans" cxnId="{B65328B2-FE53-43B1-B326-E0F71ABF2ECF}">
      <dgm:prSet/>
      <dgm:spPr/>
      <dgm:t>
        <a:bodyPr/>
        <a:lstStyle/>
        <a:p>
          <a:endParaRPr lang="es-ES" sz="1200"/>
        </a:p>
      </dgm:t>
    </dgm:pt>
    <dgm:pt modelId="{BCC07295-DB22-41E2-8BD4-AF5198CA9778}" type="asst">
      <dgm:prSet custT="1"/>
      <dgm:spPr/>
      <dgm:t>
        <a:bodyPr/>
        <a:lstStyle/>
        <a:p>
          <a:r>
            <a:rPr lang="es-ES" sz="1200" dirty="0" smtClean="0"/>
            <a:t>Auxiliares</a:t>
          </a:r>
          <a:endParaRPr lang="es-ES" sz="1200" dirty="0" smtClean="0"/>
        </a:p>
      </dgm:t>
    </dgm:pt>
    <dgm:pt modelId="{A26C212A-79C0-44E5-B1F8-3CF5B7B1DE38}" type="parTrans" cxnId="{073C9878-8E46-4AAE-94B9-1B8DBD55718F}">
      <dgm:prSet/>
      <dgm:spPr/>
      <dgm:t>
        <a:bodyPr/>
        <a:lstStyle/>
        <a:p>
          <a:endParaRPr lang="es-ES" sz="1200"/>
        </a:p>
      </dgm:t>
    </dgm:pt>
    <dgm:pt modelId="{B71CC688-F4A3-4F3D-8451-3DF197664D32}" type="sibTrans" cxnId="{073C9878-8E46-4AAE-94B9-1B8DBD55718F}">
      <dgm:prSet/>
      <dgm:spPr/>
      <dgm:t>
        <a:bodyPr/>
        <a:lstStyle/>
        <a:p>
          <a:endParaRPr lang="es-ES" sz="1200"/>
        </a:p>
      </dgm:t>
    </dgm:pt>
    <dgm:pt modelId="{6A62D2A7-7071-4E5C-9096-D236C26D4165}" type="pres">
      <dgm:prSet presAssocID="{3EEDFCD9-4D21-4270-A9E3-294D918F49A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D0715E6-E952-464E-955F-B96E90BE2C76}" type="pres">
      <dgm:prSet presAssocID="{1B5B6F4F-8E76-4F67-943E-C27E435C3499}" presName="hierRoot1" presStyleCnt="0">
        <dgm:presLayoutVars>
          <dgm:hierBranch val="init"/>
        </dgm:presLayoutVars>
      </dgm:prSet>
      <dgm:spPr/>
    </dgm:pt>
    <dgm:pt modelId="{DCDF5974-3CC8-4B12-AC45-1ED6324A21E2}" type="pres">
      <dgm:prSet presAssocID="{1B5B6F4F-8E76-4F67-943E-C27E435C3499}" presName="rootComposite1" presStyleCnt="0"/>
      <dgm:spPr/>
    </dgm:pt>
    <dgm:pt modelId="{48337E48-CDAE-41FD-8C64-73292FD59CB7}" type="pres">
      <dgm:prSet presAssocID="{1B5B6F4F-8E76-4F67-943E-C27E435C3499}" presName="rootText1" presStyleLbl="node0" presStyleIdx="0" presStyleCnt="1" custScaleX="1158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B2A2BCC-596C-4B54-AC22-99B3FFC78097}" type="pres">
      <dgm:prSet presAssocID="{1B5B6F4F-8E76-4F67-943E-C27E435C349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878C87A-D272-484D-9927-230054DF2C25}" type="pres">
      <dgm:prSet presAssocID="{1B5B6F4F-8E76-4F67-943E-C27E435C3499}" presName="hierChild2" presStyleCnt="0"/>
      <dgm:spPr/>
    </dgm:pt>
    <dgm:pt modelId="{B0E5A36B-B8BF-4665-98FD-977185449953}" type="pres">
      <dgm:prSet presAssocID="{1B5B6F4F-8E76-4F67-943E-C27E435C3499}" presName="hierChild3" presStyleCnt="0"/>
      <dgm:spPr/>
    </dgm:pt>
    <dgm:pt modelId="{5B9A8F6C-10AF-4FF2-BA64-5834444A8707}" type="pres">
      <dgm:prSet presAssocID="{05B3E193-36E1-46C2-9974-9FD637FA46AA}" presName="Name111" presStyleLbl="parChTrans1D2" presStyleIdx="0" presStyleCnt="5"/>
      <dgm:spPr/>
      <dgm:t>
        <a:bodyPr/>
        <a:lstStyle/>
        <a:p>
          <a:endParaRPr lang="es-ES"/>
        </a:p>
      </dgm:t>
    </dgm:pt>
    <dgm:pt modelId="{FA1252C7-FB51-471E-9654-DEE008EE224B}" type="pres">
      <dgm:prSet presAssocID="{E4050037-3B0B-483B-B87C-74584DD2B556}" presName="hierRoot3" presStyleCnt="0">
        <dgm:presLayoutVars>
          <dgm:hierBranch val="init"/>
        </dgm:presLayoutVars>
      </dgm:prSet>
      <dgm:spPr/>
    </dgm:pt>
    <dgm:pt modelId="{4F75CB7D-FDF1-40C8-BA5F-1E994201E45A}" type="pres">
      <dgm:prSet presAssocID="{E4050037-3B0B-483B-B87C-74584DD2B556}" presName="rootComposite3" presStyleCnt="0"/>
      <dgm:spPr/>
    </dgm:pt>
    <dgm:pt modelId="{7CC28635-3F96-484C-B9F6-2F72F7DA59F9}" type="pres">
      <dgm:prSet presAssocID="{E4050037-3B0B-483B-B87C-74584DD2B556}" presName="rootText3" presStyleLbl="asst1" presStyleIdx="0" presStyleCnt="5" custScaleX="1068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DE94EE6-BA00-4129-9432-2E07CD31EF7D}" type="pres">
      <dgm:prSet presAssocID="{E4050037-3B0B-483B-B87C-74584DD2B556}" presName="rootConnector3" presStyleLbl="asst1" presStyleIdx="0" presStyleCnt="5"/>
      <dgm:spPr/>
      <dgm:t>
        <a:bodyPr/>
        <a:lstStyle/>
        <a:p>
          <a:endParaRPr lang="es-ES"/>
        </a:p>
      </dgm:t>
    </dgm:pt>
    <dgm:pt modelId="{50EC75CD-9446-406F-B11A-7780CBC36C2E}" type="pres">
      <dgm:prSet presAssocID="{E4050037-3B0B-483B-B87C-74584DD2B556}" presName="hierChild6" presStyleCnt="0"/>
      <dgm:spPr/>
    </dgm:pt>
    <dgm:pt modelId="{818771F4-2C9B-4BB8-8564-590E327E0313}" type="pres">
      <dgm:prSet presAssocID="{E4050037-3B0B-483B-B87C-74584DD2B556}" presName="hierChild7" presStyleCnt="0"/>
      <dgm:spPr/>
    </dgm:pt>
    <dgm:pt modelId="{07CDD511-A0F2-4DCF-AE7E-757E68210F13}" type="pres">
      <dgm:prSet presAssocID="{6C5A005B-4C58-44A7-87E7-DDF67ECFE45C}" presName="Name111" presStyleLbl="parChTrans1D2" presStyleIdx="1" presStyleCnt="5"/>
      <dgm:spPr/>
      <dgm:t>
        <a:bodyPr/>
        <a:lstStyle/>
        <a:p>
          <a:endParaRPr lang="es-ES"/>
        </a:p>
      </dgm:t>
    </dgm:pt>
    <dgm:pt modelId="{74B5E134-82CF-4C5F-8B6A-0F7E5F6BF3F0}" type="pres">
      <dgm:prSet presAssocID="{37116332-5A71-4872-B76B-B80438306B12}" presName="hierRoot3" presStyleCnt="0">
        <dgm:presLayoutVars>
          <dgm:hierBranch val="init"/>
        </dgm:presLayoutVars>
      </dgm:prSet>
      <dgm:spPr/>
    </dgm:pt>
    <dgm:pt modelId="{7DF0EAA4-91D3-481D-B017-FA139FEA306F}" type="pres">
      <dgm:prSet presAssocID="{37116332-5A71-4872-B76B-B80438306B12}" presName="rootComposite3" presStyleCnt="0"/>
      <dgm:spPr/>
    </dgm:pt>
    <dgm:pt modelId="{1B8BE1DF-B567-4318-8AE4-7323FC569063}" type="pres">
      <dgm:prSet presAssocID="{37116332-5A71-4872-B76B-B80438306B12}" presName="rootText3" presStyleLbl="asst1" presStyleIdx="1" presStyleCnt="5" custScaleX="1068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6B0C04-4E2A-4996-983D-6D5F1670D4CC}" type="pres">
      <dgm:prSet presAssocID="{37116332-5A71-4872-B76B-B80438306B12}" presName="rootConnector3" presStyleLbl="asst1" presStyleIdx="1" presStyleCnt="5"/>
      <dgm:spPr/>
      <dgm:t>
        <a:bodyPr/>
        <a:lstStyle/>
        <a:p>
          <a:endParaRPr lang="es-ES"/>
        </a:p>
      </dgm:t>
    </dgm:pt>
    <dgm:pt modelId="{7D3136C5-F691-4E25-B0DB-D40940516861}" type="pres">
      <dgm:prSet presAssocID="{37116332-5A71-4872-B76B-B80438306B12}" presName="hierChild6" presStyleCnt="0"/>
      <dgm:spPr/>
    </dgm:pt>
    <dgm:pt modelId="{E977B858-4C01-4D19-B74D-9FE0F328B203}" type="pres">
      <dgm:prSet presAssocID="{37116332-5A71-4872-B76B-B80438306B12}" presName="hierChild7" presStyleCnt="0"/>
      <dgm:spPr/>
    </dgm:pt>
    <dgm:pt modelId="{F289347B-1F1A-494D-A5DA-77F7DBC10157}" type="pres">
      <dgm:prSet presAssocID="{91DA24ED-63DF-45D4-90FD-54E7A14A9CD0}" presName="Name111" presStyleLbl="parChTrans1D2" presStyleIdx="2" presStyleCnt="5"/>
      <dgm:spPr/>
      <dgm:t>
        <a:bodyPr/>
        <a:lstStyle/>
        <a:p>
          <a:endParaRPr lang="es-ES"/>
        </a:p>
      </dgm:t>
    </dgm:pt>
    <dgm:pt modelId="{8CEC6216-D28B-4E71-A126-5E73012F63E6}" type="pres">
      <dgm:prSet presAssocID="{C7A180B4-7A62-4017-8D1B-5605A7F5C795}" presName="hierRoot3" presStyleCnt="0">
        <dgm:presLayoutVars>
          <dgm:hierBranch val="init"/>
        </dgm:presLayoutVars>
      </dgm:prSet>
      <dgm:spPr/>
    </dgm:pt>
    <dgm:pt modelId="{B82835C2-6A32-4308-A18D-1C6F0E5A0236}" type="pres">
      <dgm:prSet presAssocID="{C7A180B4-7A62-4017-8D1B-5605A7F5C795}" presName="rootComposite3" presStyleCnt="0"/>
      <dgm:spPr/>
    </dgm:pt>
    <dgm:pt modelId="{82E81E30-97D7-4683-8327-38C556AC6B9B}" type="pres">
      <dgm:prSet presAssocID="{C7A180B4-7A62-4017-8D1B-5605A7F5C795}" presName="rootText3" presStyleLbl="asst1" presStyleIdx="2" presStyleCnt="5" custScaleX="1068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86C0D45-E37D-4415-84A9-31591244AAD0}" type="pres">
      <dgm:prSet presAssocID="{C7A180B4-7A62-4017-8D1B-5605A7F5C795}" presName="rootConnector3" presStyleLbl="asst1" presStyleIdx="2" presStyleCnt="5"/>
      <dgm:spPr/>
      <dgm:t>
        <a:bodyPr/>
        <a:lstStyle/>
        <a:p>
          <a:endParaRPr lang="es-ES"/>
        </a:p>
      </dgm:t>
    </dgm:pt>
    <dgm:pt modelId="{9F35C425-24B2-4B2E-870C-B2824BF1EC72}" type="pres">
      <dgm:prSet presAssocID="{C7A180B4-7A62-4017-8D1B-5605A7F5C795}" presName="hierChild6" presStyleCnt="0"/>
      <dgm:spPr/>
    </dgm:pt>
    <dgm:pt modelId="{0A74CEB4-A491-4600-8086-3D83D0405BFD}" type="pres">
      <dgm:prSet presAssocID="{C7A180B4-7A62-4017-8D1B-5605A7F5C795}" presName="hierChild7" presStyleCnt="0"/>
      <dgm:spPr/>
    </dgm:pt>
    <dgm:pt modelId="{B2CA6955-2AB8-4DBE-8DE0-AC63D337D40A}" type="pres">
      <dgm:prSet presAssocID="{1E8094E0-0A00-4718-B916-D498EDD192AF}" presName="Name111" presStyleLbl="parChTrans1D2" presStyleIdx="3" presStyleCnt="5"/>
      <dgm:spPr/>
      <dgm:t>
        <a:bodyPr/>
        <a:lstStyle/>
        <a:p>
          <a:endParaRPr lang="es-ES"/>
        </a:p>
      </dgm:t>
    </dgm:pt>
    <dgm:pt modelId="{DB559F5E-4A59-44DF-B22A-0A10971AC4EB}" type="pres">
      <dgm:prSet presAssocID="{8F8A0FA6-77A3-47AA-A0F2-8C2B9F8FAF09}" presName="hierRoot3" presStyleCnt="0">
        <dgm:presLayoutVars>
          <dgm:hierBranch val="init"/>
        </dgm:presLayoutVars>
      </dgm:prSet>
      <dgm:spPr/>
    </dgm:pt>
    <dgm:pt modelId="{E0FDFB39-210B-46D7-8827-62E3B82386C5}" type="pres">
      <dgm:prSet presAssocID="{8F8A0FA6-77A3-47AA-A0F2-8C2B9F8FAF09}" presName="rootComposite3" presStyleCnt="0"/>
      <dgm:spPr/>
    </dgm:pt>
    <dgm:pt modelId="{90765C26-CA71-41F1-A8B0-148B46ED32BF}" type="pres">
      <dgm:prSet presAssocID="{8F8A0FA6-77A3-47AA-A0F2-8C2B9F8FAF09}" presName="rootText3" presStyleLbl="asst1" presStyleIdx="3" presStyleCnt="5" custScaleX="1068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EE171F9-3BD5-41BD-908E-70BD14F68B33}" type="pres">
      <dgm:prSet presAssocID="{8F8A0FA6-77A3-47AA-A0F2-8C2B9F8FAF09}" presName="rootConnector3" presStyleLbl="asst1" presStyleIdx="3" presStyleCnt="5"/>
      <dgm:spPr/>
      <dgm:t>
        <a:bodyPr/>
        <a:lstStyle/>
        <a:p>
          <a:endParaRPr lang="es-ES"/>
        </a:p>
      </dgm:t>
    </dgm:pt>
    <dgm:pt modelId="{8F4CDC31-4465-4EC4-880F-C53FFCAF43EF}" type="pres">
      <dgm:prSet presAssocID="{8F8A0FA6-77A3-47AA-A0F2-8C2B9F8FAF09}" presName="hierChild6" presStyleCnt="0"/>
      <dgm:spPr/>
    </dgm:pt>
    <dgm:pt modelId="{765CAA71-EF32-4A8D-BFFB-DA6A7081C3DF}" type="pres">
      <dgm:prSet presAssocID="{8F8A0FA6-77A3-47AA-A0F2-8C2B9F8FAF09}" presName="hierChild7" presStyleCnt="0"/>
      <dgm:spPr/>
    </dgm:pt>
    <dgm:pt modelId="{0A011D4D-92E5-4011-A686-E5F4375373F1}" type="pres">
      <dgm:prSet presAssocID="{A26C212A-79C0-44E5-B1F8-3CF5B7B1DE38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D4F8A3F8-6B50-41A1-AFBD-FAAFDE53596B}" type="pres">
      <dgm:prSet presAssocID="{BCC07295-DB22-41E2-8BD4-AF5198CA9778}" presName="hierRoot3" presStyleCnt="0">
        <dgm:presLayoutVars>
          <dgm:hierBranch val="init"/>
        </dgm:presLayoutVars>
      </dgm:prSet>
      <dgm:spPr/>
    </dgm:pt>
    <dgm:pt modelId="{0287B4D3-78B6-464B-B135-9EAA0DB600E6}" type="pres">
      <dgm:prSet presAssocID="{BCC07295-DB22-41E2-8BD4-AF5198CA9778}" presName="rootComposite3" presStyleCnt="0"/>
      <dgm:spPr/>
    </dgm:pt>
    <dgm:pt modelId="{3D3D36A7-FFF6-4A54-A833-D4A717D9F5E3}" type="pres">
      <dgm:prSet presAssocID="{BCC07295-DB22-41E2-8BD4-AF5198CA9778}" presName="rootText3" presStyleLbl="asst1" presStyleIdx="4" presStyleCnt="5" custScaleX="1068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7D02267-7CD5-48F5-9AFD-30ED4D274484}" type="pres">
      <dgm:prSet presAssocID="{BCC07295-DB22-41E2-8BD4-AF5198CA9778}" presName="rootConnector3" presStyleLbl="asst1" presStyleIdx="4" presStyleCnt="5"/>
      <dgm:spPr/>
      <dgm:t>
        <a:bodyPr/>
        <a:lstStyle/>
        <a:p>
          <a:endParaRPr lang="es-ES"/>
        </a:p>
      </dgm:t>
    </dgm:pt>
    <dgm:pt modelId="{404E6FCC-4AE3-4A9C-A23D-2C2093904EC7}" type="pres">
      <dgm:prSet presAssocID="{BCC07295-DB22-41E2-8BD4-AF5198CA9778}" presName="hierChild6" presStyleCnt="0"/>
      <dgm:spPr/>
    </dgm:pt>
    <dgm:pt modelId="{F18D3003-02DC-4818-9C35-16D020A1E340}" type="pres">
      <dgm:prSet presAssocID="{BCC07295-DB22-41E2-8BD4-AF5198CA9778}" presName="hierChild7" presStyleCnt="0"/>
      <dgm:spPr/>
    </dgm:pt>
  </dgm:ptLst>
  <dgm:cxnLst>
    <dgm:cxn modelId="{234AE5BC-39D8-450E-84E8-D1C767B3FC59}" type="presOf" srcId="{3EEDFCD9-4D21-4270-A9E3-294D918F49AA}" destId="{6A62D2A7-7071-4E5C-9096-D236C26D4165}" srcOrd="0" destOrd="0" presId="urn:microsoft.com/office/officeart/2005/8/layout/orgChart1"/>
    <dgm:cxn modelId="{87FA8DB4-805D-443D-AE37-5DA3A73DC6A1}" type="presOf" srcId="{37116332-5A71-4872-B76B-B80438306B12}" destId="{0A6B0C04-4E2A-4996-983D-6D5F1670D4CC}" srcOrd="1" destOrd="0" presId="urn:microsoft.com/office/officeart/2005/8/layout/orgChart1"/>
    <dgm:cxn modelId="{76CB4E85-2208-4A12-A12B-FABB2458AD34}" type="presOf" srcId="{1E8094E0-0A00-4718-B916-D498EDD192AF}" destId="{B2CA6955-2AB8-4DBE-8DE0-AC63D337D40A}" srcOrd="0" destOrd="0" presId="urn:microsoft.com/office/officeart/2005/8/layout/orgChart1"/>
    <dgm:cxn modelId="{8ED06C14-3B96-461E-896D-9C929BB7FDBD}" type="presOf" srcId="{1B5B6F4F-8E76-4F67-943E-C27E435C3499}" destId="{5B2A2BCC-596C-4B54-AC22-99B3FFC78097}" srcOrd="1" destOrd="0" presId="urn:microsoft.com/office/officeart/2005/8/layout/orgChart1"/>
    <dgm:cxn modelId="{E5C2DADE-AE57-4029-A7D5-73D1ECF3C3B6}" type="presOf" srcId="{E4050037-3B0B-483B-B87C-74584DD2B556}" destId="{7CC28635-3F96-484C-B9F6-2F72F7DA59F9}" srcOrd="0" destOrd="0" presId="urn:microsoft.com/office/officeart/2005/8/layout/orgChart1"/>
    <dgm:cxn modelId="{3F7D9A74-FF84-4B63-8116-17D606A3388E}" type="presOf" srcId="{91DA24ED-63DF-45D4-90FD-54E7A14A9CD0}" destId="{F289347B-1F1A-494D-A5DA-77F7DBC10157}" srcOrd="0" destOrd="0" presId="urn:microsoft.com/office/officeart/2005/8/layout/orgChart1"/>
    <dgm:cxn modelId="{2DA4D4BF-F7AE-4DEB-90B9-725AD427BBAB}" type="presOf" srcId="{6C5A005B-4C58-44A7-87E7-DDF67ECFE45C}" destId="{07CDD511-A0F2-4DCF-AE7E-757E68210F13}" srcOrd="0" destOrd="0" presId="urn:microsoft.com/office/officeart/2005/8/layout/orgChart1"/>
    <dgm:cxn modelId="{690A14F8-006D-47A4-AF6B-05D1FB3245C6}" srcId="{1B5B6F4F-8E76-4F67-943E-C27E435C3499}" destId="{E4050037-3B0B-483B-B87C-74584DD2B556}" srcOrd="0" destOrd="0" parTransId="{05B3E193-36E1-46C2-9974-9FD637FA46AA}" sibTransId="{54EC842C-0253-4761-ABE8-85360DC48ED2}"/>
    <dgm:cxn modelId="{05502050-290F-44B1-9CB8-6C9FE3A06D91}" type="presOf" srcId="{A26C212A-79C0-44E5-B1F8-3CF5B7B1DE38}" destId="{0A011D4D-92E5-4011-A686-E5F4375373F1}" srcOrd="0" destOrd="0" presId="urn:microsoft.com/office/officeart/2005/8/layout/orgChart1"/>
    <dgm:cxn modelId="{1FD54491-0056-4EAD-AF58-90B1545EDC6F}" type="presOf" srcId="{37116332-5A71-4872-B76B-B80438306B12}" destId="{1B8BE1DF-B567-4318-8AE4-7323FC569063}" srcOrd="0" destOrd="0" presId="urn:microsoft.com/office/officeart/2005/8/layout/orgChart1"/>
    <dgm:cxn modelId="{CEEE2DFC-6D0C-4837-AE10-52C1B0BA33C4}" type="presOf" srcId="{BCC07295-DB22-41E2-8BD4-AF5198CA9778}" destId="{3D3D36A7-FFF6-4A54-A833-D4A717D9F5E3}" srcOrd="0" destOrd="0" presId="urn:microsoft.com/office/officeart/2005/8/layout/orgChart1"/>
    <dgm:cxn modelId="{B65328B2-FE53-43B1-B326-E0F71ABF2ECF}" srcId="{1B5B6F4F-8E76-4F67-943E-C27E435C3499}" destId="{8F8A0FA6-77A3-47AA-A0F2-8C2B9F8FAF09}" srcOrd="3" destOrd="0" parTransId="{1E8094E0-0A00-4718-B916-D498EDD192AF}" sibTransId="{DBACE734-FB62-4976-8A0A-A55C998E199B}"/>
    <dgm:cxn modelId="{76FDF991-89B3-45E7-9360-429C748FB3C7}" srcId="{1B5B6F4F-8E76-4F67-943E-C27E435C3499}" destId="{C7A180B4-7A62-4017-8D1B-5605A7F5C795}" srcOrd="2" destOrd="0" parTransId="{91DA24ED-63DF-45D4-90FD-54E7A14A9CD0}" sibTransId="{1D787183-1106-410E-A22F-E3081A6D7621}"/>
    <dgm:cxn modelId="{1544AAEA-3D80-418F-9EC1-57D365CDDD5A}" type="presOf" srcId="{8F8A0FA6-77A3-47AA-A0F2-8C2B9F8FAF09}" destId="{3EE171F9-3BD5-41BD-908E-70BD14F68B33}" srcOrd="1" destOrd="0" presId="urn:microsoft.com/office/officeart/2005/8/layout/orgChart1"/>
    <dgm:cxn modelId="{26F5E5DF-7E7D-4304-B2A1-9256F60E9B47}" type="presOf" srcId="{05B3E193-36E1-46C2-9974-9FD637FA46AA}" destId="{5B9A8F6C-10AF-4FF2-BA64-5834444A8707}" srcOrd="0" destOrd="0" presId="urn:microsoft.com/office/officeart/2005/8/layout/orgChart1"/>
    <dgm:cxn modelId="{F070DFD9-061B-43E4-8FA7-F3F5731ECC29}" srcId="{3EEDFCD9-4D21-4270-A9E3-294D918F49AA}" destId="{1B5B6F4F-8E76-4F67-943E-C27E435C3499}" srcOrd="0" destOrd="0" parTransId="{F4783681-B56E-467B-8AD4-9532074E4053}" sibTransId="{8D9448DB-45FD-43F2-A993-5A554BD4906C}"/>
    <dgm:cxn modelId="{073C9878-8E46-4AAE-94B9-1B8DBD55718F}" srcId="{1B5B6F4F-8E76-4F67-943E-C27E435C3499}" destId="{BCC07295-DB22-41E2-8BD4-AF5198CA9778}" srcOrd="4" destOrd="0" parTransId="{A26C212A-79C0-44E5-B1F8-3CF5B7B1DE38}" sibTransId="{B71CC688-F4A3-4F3D-8451-3DF197664D32}"/>
    <dgm:cxn modelId="{BA807D72-D5F1-4932-ACE7-44F6E4B20EE5}" type="presOf" srcId="{BCC07295-DB22-41E2-8BD4-AF5198CA9778}" destId="{87D02267-7CD5-48F5-9AFD-30ED4D274484}" srcOrd="1" destOrd="0" presId="urn:microsoft.com/office/officeart/2005/8/layout/orgChart1"/>
    <dgm:cxn modelId="{CD644E8D-E30C-4305-9A81-C3D493BAA7FD}" type="presOf" srcId="{E4050037-3B0B-483B-B87C-74584DD2B556}" destId="{6DE94EE6-BA00-4129-9432-2E07CD31EF7D}" srcOrd="1" destOrd="0" presId="urn:microsoft.com/office/officeart/2005/8/layout/orgChart1"/>
    <dgm:cxn modelId="{EDEA2222-DEC0-4055-B03E-0736861A12CD}" type="presOf" srcId="{C7A180B4-7A62-4017-8D1B-5605A7F5C795}" destId="{82E81E30-97D7-4683-8327-38C556AC6B9B}" srcOrd="0" destOrd="0" presId="urn:microsoft.com/office/officeart/2005/8/layout/orgChart1"/>
    <dgm:cxn modelId="{5083C854-C3F6-4AE6-A879-90B3297D019D}" type="presOf" srcId="{8F8A0FA6-77A3-47AA-A0F2-8C2B9F8FAF09}" destId="{90765C26-CA71-41F1-A8B0-148B46ED32BF}" srcOrd="0" destOrd="0" presId="urn:microsoft.com/office/officeart/2005/8/layout/orgChart1"/>
    <dgm:cxn modelId="{52739EF0-4CB0-474D-97EB-21B69B20D87B}" type="presOf" srcId="{1B5B6F4F-8E76-4F67-943E-C27E435C3499}" destId="{48337E48-CDAE-41FD-8C64-73292FD59CB7}" srcOrd="0" destOrd="0" presId="urn:microsoft.com/office/officeart/2005/8/layout/orgChart1"/>
    <dgm:cxn modelId="{6E4237D4-340D-4586-A43F-F8273201AA47}" type="presOf" srcId="{C7A180B4-7A62-4017-8D1B-5605A7F5C795}" destId="{E86C0D45-E37D-4415-84A9-31591244AAD0}" srcOrd="1" destOrd="0" presId="urn:microsoft.com/office/officeart/2005/8/layout/orgChart1"/>
    <dgm:cxn modelId="{3C233C49-86A8-4329-918C-29B7AD7FFCA8}" srcId="{1B5B6F4F-8E76-4F67-943E-C27E435C3499}" destId="{37116332-5A71-4872-B76B-B80438306B12}" srcOrd="1" destOrd="0" parTransId="{6C5A005B-4C58-44A7-87E7-DDF67ECFE45C}" sibTransId="{160931EF-3AD6-452F-94F9-CCAC836568DB}"/>
    <dgm:cxn modelId="{F927CC38-1B8A-45DF-992C-93DC4E3B724C}" type="presParOf" srcId="{6A62D2A7-7071-4E5C-9096-D236C26D4165}" destId="{5D0715E6-E952-464E-955F-B96E90BE2C76}" srcOrd="0" destOrd="0" presId="urn:microsoft.com/office/officeart/2005/8/layout/orgChart1"/>
    <dgm:cxn modelId="{D779D0EC-F28A-42C7-B090-0488A2B12DC0}" type="presParOf" srcId="{5D0715E6-E952-464E-955F-B96E90BE2C76}" destId="{DCDF5974-3CC8-4B12-AC45-1ED6324A21E2}" srcOrd="0" destOrd="0" presId="urn:microsoft.com/office/officeart/2005/8/layout/orgChart1"/>
    <dgm:cxn modelId="{45C7610E-C4DA-4780-8BD5-2009CEBBCF8E}" type="presParOf" srcId="{DCDF5974-3CC8-4B12-AC45-1ED6324A21E2}" destId="{48337E48-CDAE-41FD-8C64-73292FD59CB7}" srcOrd="0" destOrd="0" presId="urn:microsoft.com/office/officeart/2005/8/layout/orgChart1"/>
    <dgm:cxn modelId="{A894421D-106E-48A7-A59F-0A1559EE51B5}" type="presParOf" srcId="{DCDF5974-3CC8-4B12-AC45-1ED6324A21E2}" destId="{5B2A2BCC-596C-4B54-AC22-99B3FFC78097}" srcOrd="1" destOrd="0" presId="urn:microsoft.com/office/officeart/2005/8/layout/orgChart1"/>
    <dgm:cxn modelId="{BE2B51D1-15C6-4F16-AE7B-1E70BEBA52F7}" type="presParOf" srcId="{5D0715E6-E952-464E-955F-B96E90BE2C76}" destId="{5878C87A-D272-484D-9927-230054DF2C25}" srcOrd="1" destOrd="0" presId="urn:microsoft.com/office/officeart/2005/8/layout/orgChart1"/>
    <dgm:cxn modelId="{313A16A7-B91C-4E94-AA80-A8F6957BD35F}" type="presParOf" srcId="{5D0715E6-E952-464E-955F-B96E90BE2C76}" destId="{B0E5A36B-B8BF-4665-98FD-977185449953}" srcOrd="2" destOrd="0" presId="urn:microsoft.com/office/officeart/2005/8/layout/orgChart1"/>
    <dgm:cxn modelId="{9778B4DD-F8C3-4854-8E54-53AAD30CA11F}" type="presParOf" srcId="{B0E5A36B-B8BF-4665-98FD-977185449953}" destId="{5B9A8F6C-10AF-4FF2-BA64-5834444A8707}" srcOrd="0" destOrd="0" presId="urn:microsoft.com/office/officeart/2005/8/layout/orgChart1"/>
    <dgm:cxn modelId="{4015D5ED-0B87-445A-B5E3-6BD2FC962566}" type="presParOf" srcId="{B0E5A36B-B8BF-4665-98FD-977185449953}" destId="{FA1252C7-FB51-471E-9654-DEE008EE224B}" srcOrd="1" destOrd="0" presId="urn:microsoft.com/office/officeart/2005/8/layout/orgChart1"/>
    <dgm:cxn modelId="{5A610894-3819-4A98-A5C6-EFA0611B3496}" type="presParOf" srcId="{FA1252C7-FB51-471E-9654-DEE008EE224B}" destId="{4F75CB7D-FDF1-40C8-BA5F-1E994201E45A}" srcOrd="0" destOrd="0" presId="urn:microsoft.com/office/officeart/2005/8/layout/orgChart1"/>
    <dgm:cxn modelId="{728AB189-9ACD-460D-BCCA-A690C9A5452E}" type="presParOf" srcId="{4F75CB7D-FDF1-40C8-BA5F-1E994201E45A}" destId="{7CC28635-3F96-484C-B9F6-2F72F7DA59F9}" srcOrd="0" destOrd="0" presId="urn:microsoft.com/office/officeart/2005/8/layout/orgChart1"/>
    <dgm:cxn modelId="{A34F7B8F-9440-42B7-A9E6-1E2C55CF6EF9}" type="presParOf" srcId="{4F75CB7D-FDF1-40C8-BA5F-1E994201E45A}" destId="{6DE94EE6-BA00-4129-9432-2E07CD31EF7D}" srcOrd="1" destOrd="0" presId="urn:microsoft.com/office/officeart/2005/8/layout/orgChart1"/>
    <dgm:cxn modelId="{1630379C-60D8-434E-B99F-5A6D592C49FE}" type="presParOf" srcId="{FA1252C7-FB51-471E-9654-DEE008EE224B}" destId="{50EC75CD-9446-406F-B11A-7780CBC36C2E}" srcOrd="1" destOrd="0" presId="urn:microsoft.com/office/officeart/2005/8/layout/orgChart1"/>
    <dgm:cxn modelId="{1AF9842D-3936-4B6D-B9E7-4AE0EA9663CE}" type="presParOf" srcId="{FA1252C7-FB51-471E-9654-DEE008EE224B}" destId="{818771F4-2C9B-4BB8-8564-590E327E0313}" srcOrd="2" destOrd="0" presId="urn:microsoft.com/office/officeart/2005/8/layout/orgChart1"/>
    <dgm:cxn modelId="{CB4EE124-DD0E-4645-A84E-CADD98BDD131}" type="presParOf" srcId="{B0E5A36B-B8BF-4665-98FD-977185449953}" destId="{07CDD511-A0F2-4DCF-AE7E-757E68210F13}" srcOrd="2" destOrd="0" presId="urn:microsoft.com/office/officeart/2005/8/layout/orgChart1"/>
    <dgm:cxn modelId="{C7B2C84D-397C-42D1-A1A7-4261F00CE8A3}" type="presParOf" srcId="{B0E5A36B-B8BF-4665-98FD-977185449953}" destId="{74B5E134-82CF-4C5F-8B6A-0F7E5F6BF3F0}" srcOrd="3" destOrd="0" presId="urn:microsoft.com/office/officeart/2005/8/layout/orgChart1"/>
    <dgm:cxn modelId="{FD87CC7B-EEE7-41B5-9CCC-D4A986EA4F3D}" type="presParOf" srcId="{74B5E134-82CF-4C5F-8B6A-0F7E5F6BF3F0}" destId="{7DF0EAA4-91D3-481D-B017-FA139FEA306F}" srcOrd="0" destOrd="0" presId="urn:microsoft.com/office/officeart/2005/8/layout/orgChart1"/>
    <dgm:cxn modelId="{D71B6A70-CC6E-4D2F-90DD-D5ADF0BD6315}" type="presParOf" srcId="{7DF0EAA4-91D3-481D-B017-FA139FEA306F}" destId="{1B8BE1DF-B567-4318-8AE4-7323FC569063}" srcOrd="0" destOrd="0" presId="urn:microsoft.com/office/officeart/2005/8/layout/orgChart1"/>
    <dgm:cxn modelId="{1EF3A593-32D7-444F-918D-B62535C6CD68}" type="presParOf" srcId="{7DF0EAA4-91D3-481D-B017-FA139FEA306F}" destId="{0A6B0C04-4E2A-4996-983D-6D5F1670D4CC}" srcOrd="1" destOrd="0" presId="urn:microsoft.com/office/officeart/2005/8/layout/orgChart1"/>
    <dgm:cxn modelId="{EFFBEE44-72E8-4392-88AA-41C6696168D0}" type="presParOf" srcId="{74B5E134-82CF-4C5F-8B6A-0F7E5F6BF3F0}" destId="{7D3136C5-F691-4E25-B0DB-D40940516861}" srcOrd="1" destOrd="0" presId="urn:microsoft.com/office/officeart/2005/8/layout/orgChart1"/>
    <dgm:cxn modelId="{DE40F80D-BEBE-45A0-8916-656357D762D5}" type="presParOf" srcId="{74B5E134-82CF-4C5F-8B6A-0F7E5F6BF3F0}" destId="{E977B858-4C01-4D19-B74D-9FE0F328B203}" srcOrd="2" destOrd="0" presId="urn:microsoft.com/office/officeart/2005/8/layout/orgChart1"/>
    <dgm:cxn modelId="{4734347B-D248-4C91-90A3-482A275480BB}" type="presParOf" srcId="{B0E5A36B-B8BF-4665-98FD-977185449953}" destId="{F289347B-1F1A-494D-A5DA-77F7DBC10157}" srcOrd="4" destOrd="0" presId="urn:microsoft.com/office/officeart/2005/8/layout/orgChart1"/>
    <dgm:cxn modelId="{DBA4595A-4C02-4EFC-9311-0C8427291AF0}" type="presParOf" srcId="{B0E5A36B-B8BF-4665-98FD-977185449953}" destId="{8CEC6216-D28B-4E71-A126-5E73012F63E6}" srcOrd="5" destOrd="0" presId="urn:microsoft.com/office/officeart/2005/8/layout/orgChart1"/>
    <dgm:cxn modelId="{C5D86388-D4A1-4244-B559-2F34CF61A65B}" type="presParOf" srcId="{8CEC6216-D28B-4E71-A126-5E73012F63E6}" destId="{B82835C2-6A32-4308-A18D-1C6F0E5A0236}" srcOrd="0" destOrd="0" presId="urn:microsoft.com/office/officeart/2005/8/layout/orgChart1"/>
    <dgm:cxn modelId="{ED77C8EC-F4CC-49D0-BB5D-437071F9A8BD}" type="presParOf" srcId="{B82835C2-6A32-4308-A18D-1C6F0E5A0236}" destId="{82E81E30-97D7-4683-8327-38C556AC6B9B}" srcOrd="0" destOrd="0" presId="urn:microsoft.com/office/officeart/2005/8/layout/orgChart1"/>
    <dgm:cxn modelId="{12FF2E2C-DDA6-4842-B6A8-C1EEC361547B}" type="presParOf" srcId="{B82835C2-6A32-4308-A18D-1C6F0E5A0236}" destId="{E86C0D45-E37D-4415-84A9-31591244AAD0}" srcOrd="1" destOrd="0" presId="urn:microsoft.com/office/officeart/2005/8/layout/orgChart1"/>
    <dgm:cxn modelId="{39CEF7A3-0D6A-4B28-9FED-277F1D55408A}" type="presParOf" srcId="{8CEC6216-D28B-4E71-A126-5E73012F63E6}" destId="{9F35C425-24B2-4B2E-870C-B2824BF1EC72}" srcOrd="1" destOrd="0" presId="urn:microsoft.com/office/officeart/2005/8/layout/orgChart1"/>
    <dgm:cxn modelId="{BB4A9D43-F13C-4EF8-B0CD-3536A4666C13}" type="presParOf" srcId="{8CEC6216-D28B-4E71-A126-5E73012F63E6}" destId="{0A74CEB4-A491-4600-8086-3D83D0405BFD}" srcOrd="2" destOrd="0" presId="urn:microsoft.com/office/officeart/2005/8/layout/orgChart1"/>
    <dgm:cxn modelId="{C496E69B-0D9B-410C-AA50-50E242CF042B}" type="presParOf" srcId="{B0E5A36B-B8BF-4665-98FD-977185449953}" destId="{B2CA6955-2AB8-4DBE-8DE0-AC63D337D40A}" srcOrd="6" destOrd="0" presId="urn:microsoft.com/office/officeart/2005/8/layout/orgChart1"/>
    <dgm:cxn modelId="{4C21A186-968E-4BD3-84A6-40EBD07A2B30}" type="presParOf" srcId="{B0E5A36B-B8BF-4665-98FD-977185449953}" destId="{DB559F5E-4A59-44DF-B22A-0A10971AC4EB}" srcOrd="7" destOrd="0" presId="urn:microsoft.com/office/officeart/2005/8/layout/orgChart1"/>
    <dgm:cxn modelId="{A917BC88-C42F-46C3-85A4-04D0896B1862}" type="presParOf" srcId="{DB559F5E-4A59-44DF-B22A-0A10971AC4EB}" destId="{E0FDFB39-210B-46D7-8827-62E3B82386C5}" srcOrd="0" destOrd="0" presId="urn:microsoft.com/office/officeart/2005/8/layout/orgChart1"/>
    <dgm:cxn modelId="{08BAF25A-8DA2-4A65-9B30-E0EFEC8763EC}" type="presParOf" srcId="{E0FDFB39-210B-46D7-8827-62E3B82386C5}" destId="{90765C26-CA71-41F1-A8B0-148B46ED32BF}" srcOrd="0" destOrd="0" presId="urn:microsoft.com/office/officeart/2005/8/layout/orgChart1"/>
    <dgm:cxn modelId="{C8901757-90E8-4D8D-ABF2-EACDBF85BEC6}" type="presParOf" srcId="{E0FDFB39-210B-46D7-8827-62E3B82386C5}" destId="{3EE171F9-3BD5-41BD-908E-70BD14F68B33}" srcOrd="1" destOrd="0" presId="urn:microsoft.com/office/officeart/2005/8/layout/orgChart1"/>
    <dgm:cxn modelId="{99BDBFE8-30F2-4728-8E86-2545B2063638}" type="presParOf" srcId="{DB559F5E-4A59-44DF-B22A-0A10971AC4EB}" destId="{8F4CDC31-4465-4EC4-880F-C53FFCAF43EF}" srcOrd="1" destOrd="0" presId="urn:microsoft.com/office/officeart/2005/8/layout/orgChart1"/>
    <dgm:cxn modelId="{6B33FF01-FF51-4570-8268-A39DE51EB6FE}" type="presParOf" srcId="{DB559F5E-4A59-44DF-B22A-0A10971AC4EB}" destId="{765CAA71-EF32-4A8D-BFFB-DA6A7081C3DF}" srcOrd="2" destOrd="0" presId="urn:microsoft.com/office/officeart/2005/8/layout/orgChart1"/>
    <dgm:cxn modelId="{7F862B0E-9D08-4782-9C40-F1AF110FDC4D}" type="presParOf" srcId="{B0E5A36B-B8BF-4665-98FD-977185449953}" destId="{0A011D4D-92E5-4011-A686-E5F4375373F1}" srcOrd="8" destOrd="0" presId="urn:microsoft.com/office/officeart/2005/8/layout/orgChart1"/>
    <dgm:cxn modelId="{36AB7788-337D-4F7E-808F-4966BCCA9697}" type="presParOf" srcId="{B0E5A36B-B8BF-4665-98FD-977185449953}" destId="{D4F8A3F8-6B50-41A1-AFBD-FAAFDE53596B}" srcOrd="9" destOrd="0" presId="urn:microsoft.com/office/officeart/2005/8/layout/orgChart1"/>
    <dgm:cxn modelId="{BB285F5A-B09B-4223-B39B-63E783A9A315}" type="presParOf" srcId="{D4F8A3F8-6B50-41A1-AFBD-FAAFDE53596B}" destId="{0287B4D3-78B6-464B-B135-9EAA0DB600E6}" srcOrd="0" destOrd="0" presId="urn:microsoft.com/office/officeart/2005/8/layout/orgChart1"/>
    <dgm:cxn modelId="{CD22FA0F-ECF7-4373-867A-CA1F3D48170D}" type="presParOf" srcId="{0287B4D3-78B6-464B-B135-9EAA0DB600E6}" destId="{3D3D36A7-FFF6-4A54-A833-D4A717D9F5E3}" srcOrd="0" destOrd="0" presId="urn:microsoft.com/office/officeart/2005/8/layout/orgChart1"/>
    <dgm:cxn modelId="{7913BF2C-5C96-4BB2-9BC0-4E2DD866BB4A}" type="presParOf" srcId="{0287B4D3-78B6-464B-B135-9EAA0DB600E6}" destId="{87D02267-7CD5-48F5-9AFD-30ED4D274484}" srcOrd="1" destOrd="0" presId="urn:microsoft.com/office/officeart/2005/8/layout/orgChart1"/>
    <dgm:cxn modelId="{680CAB2D-E97C-46C0-B119-416292B221D1}" type="presParOf" srcId="{D4F8A3F8-6B50-41A1-AFBD-FAAFDE53596B}" destId="{404E6FCC-4AE3-4A9C-A23D-2C2093904EC7}" srcOrd="1" destOrd="0" presId="urn:microsoft.com/office/officeart/2005/8/layout/orgChart1"/>
    <dgm:cxn modelId="{26EBF4DD-93F8-4FBE-BA6D-40437FDC0340}" type="presParOf" srcId="{D4F8A3F8-6B50-41A1-AFBD-FAAFDE53596B}" destId="{F18D3003-02DC-4818-9C35-16D020A1E34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601EDF29-82DD-4D7B-82A3-4C04C0841E3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45E5545-E2D4-4E82-B783-2C5A9F1DD93A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dirty="0" smtClean="0"/>
            <a:t>Jefe(a) de Bibliotecas </a:t>
          </a:r>
        </a:p>
        <a:p>
          <a:r>
            <a:rPr lang="es-ES" sz="1200" dirty="0" smtClean="0"/>
            <a:t>Vacante</a:t>
          </a:r>
          <a:endParaRPr lang="es-ES" sz="1200" dirty="0"/>
        </a:p>
      </dgm:t>
    </dgm:pt>
    <dgm:pt modelId="{998C75CC-956B-4455-895A-489F9198F03A}" type="parTrans" cxnId="{653526B2-0875-4144-B627-07A1DA3DA1BD}">
      <dgm:prSet/>
      <dgm:spPr/>
      <dgm:t>
        <a:bodyPr/>
        <a:lstStyle/>
        <a:p>
          <a:endParaRPr lang="es-ES" sz="1200"/>
        </a:p>
      </dgm:t>
    </dgm:pt>
    <dgm:pt modelId="{10A23644-3D78-4EFE-85A8-3EADE9ECE16C}" type="sibTrans" cxnId="{653526B2-0875-4144-B627-07A1DA3DA1BD}">
      <dgm:prSet/>
      <dgm:spPr/>
      <dgm:t>
        <a:bodyPr/>
        <a:lstStyle/>
        <a:p>
          <a:endParaRPr lang="es-ES" sz="1200"/>
        </a:p>
      </dgm:t>
    </dgm:pt>
    <dgm:pt modelId="{44BE4EA1-61A2-415E-BB0E-A903C41547B8}" type="asst">
      <dgm:prSet phldrT="[Texto]" custT="1"/>
      <dgm:spPr/>
      <dgm:t>
        <a:bodyPr/>
        <a:lstStyle/>
        <a:p>
          <a:r>
            <a:rPr lang="es-ES" sz="1200" dirty="0" smtClean="0"/>
            <a:t>Bibliotecarios(as) 60</a:t>
          </a:r>
        </a:p>
      </dgm:t>
    </dgm:pt>
    <dgm:pt modelId="{BFF6ACB2-0459-4D28-BAF0-D3F4CF54DF95}" type="parTrans" cxnId="{E4DDB9A9-0F35-4DEF-9120-F645D67AC44E}">
      <dgm:prSet/>
      <dgm:spPr/>
      <dgm:t>
        <a:bodyPr/>
        <a:lstStyle/>
        <a:p>
          <a:endParaRPr lang="es-ES" sz="1200"/>
        </a:p>
      </dgm:t>
    </dgm:pt>
    <dgm:pt modelId="{9F5C7504-6D76-43AF-BE07-1CD5BD2DE751}" type="sibTrans" cxnId="{E4DDB9A9-0F35-4DEF-9120-F645D67AC44E}">
      <dgm:prSet/>
      <dgm:spPr/>
      <dgm:t>
        <a:bodyPr/>
        <a:lstStyle/>
        <a:p>
          <a:endParaRPr lang="es-ES" sz="1200"/>
        </a:p>
      </dgm:t>
    </dgm:pt>
    <dgm:pt modelId="{A2E8ED14-9830-42C7-8285-348EC5D94FAB}">
      <dgm:prSet phldrT="[Texto]" custT="1"/>
      <dgm:spPr/>
      <dgm:t>
        <a:bodyPr/>
        <a:lstStyle/>
        <a:p>
          <a:r>
            <a:rPr lang="es-ES" sz="1200" dirty="0" smtClean="0"/>
            <a:t>Técnico(a) en </a:t>
          </a:r>
          <a:r>
            <a:rPr lang="es-ES" sz="1200" dirty="0" smtClean="0"/>
            <a:t>Mantenimiento</a:t>
          </a:r>
          <a:endParaRPr lang="es-ES" sz="1200" dirty="0"/>
        </a:p>
      </dgm:t>
    </dgm:pt>
    <dgm:pt modelId="{5CF93DED-E9C3-469F-A178-A5147EF2669D}" type="sibTrans" cxnId="{8500EF71-7C1A-47BE-AB62-22D30A93D311}">
      <dgm:prSet/>
      <dgm:spPr/>
      <dgm:t>
        <a:bodyPr/>
        <a:lstStyle/>
        <a:p>
          <a:endParaRPr lang="es-ES" sz="1200"/>
        </a:p>
      </dgm:t>
    </dgm:pt>
    <dgm:pt modelId="{B5321738-8755-43A1-849D-D8FDC4833789}" type="parTrans" cxnId="{8500EF71-7C1A-47BE-AB62-22D30A93D311}">
      <dgm:prSet/>
      <dgm:spPr/>
      <dgm:t>
        <a:bodyPr/>
        <a:lstStyle/>
        <a:p>
          <a:endParaRPr lang="es-ES" sz="1200"/>
        </a:p>
      </dgm:t>
    </dgm:pt>
    <dgm:pt modelId="{A989B1CF-89AB-4732-8942-C54AA4822FE2}">
      <dgm:prSet phldrT="[Texto]" custT="1"/>
      <dgm:spPr/>
      <dgm:t>
        <a:bodyPr/>
        <a:lstStyle/>
        <a:p>
          <a:r>
            <a:rPr lang="es-ES" sz="1200" dirty="0" smtClean="0"/>
            <a:t>Secretaria </a:t>
          </a:r>
          <a:r>
            <a:rPr lang="es-ES" sz="1200" dirty="0" smtClean="0"/>
            <a:t>B</a:t>
          </a:r>
          <a:endParaRPr lang="es-ES" sz="1200" dirty="0" smtClean="0"/>
        </a:p>
      </dgm:t>
    </dgm:pt>
    <dgm:pt modelId="{B85CB5CF-B8F3-47B9-BF15-35584B63373B}" type="sibTrans" cxnId="{99A6C9BE-A1F8-4547-9B08-61845CF5BA72}">
      <dgm:prSet/>
      <dgm:spPr/>
      <dgm:t>
        <a:bodyPr/>
        <a:lstStyle/>
        <a:p>
          <a:endParaRPr lang="es-ES" sz="1200"/>
        </a:p>
      </dgm:t>
    </dgm:pt>
    <dgm:pt modelId="{80F0D15B-8E27-431A-959A-4C7396344EB3}" type="parTrans" cxnId="{99A6C9BE-A1F8-4547-9B08-61845CF5BA72}">
      <dgm:prSet/>
      <dgm:spPr/>
      <dgm:t>
        <a:bodyPr/>
        <a:lstStyle/>
        <a:p>
          <a:endParaRPr lang="es-ES" sz="1200"/>
        </a:p>
      </dgm:t>
    </dgm:pt>
    <dgm:pt modelId="{29CD45F3-9B40-4AAF-8CE3-0641841340C3}">
      <dgm:prSet phldrT="[Texto]" custT="1"/>
      <dgm:spPr/>
      <dgm:t>
        <a:bodyPr/>
        <a:lstStyle/>
        <a:p>
          <a:r>
            <a:rPr lang="es-ES" sz="1200" dirty="0" smtClean="0"/>
            <a:t>Encargado(a) de </a:t>
          </a:r>
          <a:r>
            <a:rPr lang="es-ES" sz="1200" dirty="0" smtClean="0"/>
            <a:t>Mantenimiento</a:t>
          </a:r>
          <a:endParaRPr lang="es-ES" sz="1200" dirty="0"/>
        </a:p>
      </dgm:t>
    </dgm:pt>
    <dgm:pt modelId="{AC340CA4-14BA-4913-869F-6C9C59D8DD0C}" type="sibTrans" cxnId="{24904477-3A36-48CC-AC62-23791B01626E}">
      <dgm:prSet/>
      <dgm:spPr/>
      <dgm:t>
        <a:bodyPr/>
        <a:lstStyle/>
        <a:p>
          <a:endParaRPr lang="es-ES" sz="1200"/>
        </a:p>
      </dgm:t>
    </dgm:pt>
    <dgm:pt modelId="{E6D97957-334E-49FA-8E77-725C90968395}" type="parTrans" cxnId="{24904477-3A36-48CC-AC62-23791B01626E}">
      <dgm:prSet/>
      <dgm:spPr/>
      <dgm:t>
        <a:bodyPr/>
        <a:lstStyle/>
        <a:p>
          <a:endParaRPr lang="es-ES" sz="1200"/>
        </a:p>
      </dgm:t>
    </dgm:pt>
    <dgm:pt modelId="{A2AC0312-4EFC-4C61-B694-FB8EA3995ABB}" type="asst">
      <dgm:prSet custT="1"/>
      <dgm:spPr/>
      <dgm:t>
        <a:bodyPr/>
        <a:lstStyle/>
        <a:p>
          <a:r>
            <a:rPr lang="es-ES" sz="1200" dirty="0" smtClean="0"/>
            <a:t>Intendencia</a:t>
          </a:r>
        </a:p>
        <a:p>
          <a:r>
            <a:rPr lang="es-ES" sz="1200" dirty="0" smtClean="0"/>
            <a:t>08</a:t>
          </a:r>
          <a:endParaRPr lang="es-ES" sz="1200" dirty="0"/>
        </a:p>
      </dgm:t>
    </dgm:pt>
    <dgm:pt modelId="{C64088B6-17F3-4DD0-AB40-BF18189FD406}" type="parTrans" cxnId="{1D18BDDA-9577-45EC-906C-C040D5F0FCEE}">
      <dgm:prSet/>
      <dgm:spPr/>
      <dgm:t>
        <a:bodyPr/>
        <a:lstStyle/>
        <a:p>
          <a:endParaRPr lang="es-ES" sz="1200"/>
        </a:p>
      </dgm:t>
    </dgm:pt>
    <dgm:pt modelId="{356E9FE6-E684-4594-BF7D-269F4EC5FF56}" type="sibTrans" cxnId="{1D18BDDA-9577-45EC-906C-C040D5F0FCEE}">
      <dgm:prSet/>
      <dgm:spPr/>
      <dgm:t>
        <a:bodyPr/>
        <a:lstStyle/>
        <a:p>
          <a:endParaRPr lang="es-ES" sz="1200"/>
        </a:p>
      </dgm:t>
    </dgm:pt>
    <dgm:pt modelId="{046A4F5E-21F6-4D3A-8687-19E8541DB2C4}">
      <dgm:prSet custT="1"/>
      <dgm:spPr/>
      <dgm:t>
        <a:bodyPr/>
        <a:lstStyle/>
        <a:p>
          <a:r>
            <a:rPr lang="es-ES" sz="1200" dirty="0" smtClean="0"/>
            <a:t>Auxiliar Administrativo(a</a:t>
          </a:r>
          <a:r>
            <a:rPr lang="es-ES" sz="1200" dirty="0" smtClean="0"/>
            <a:t>)</a:t>
          </a:r>
          <a:endParaRPr lang="es-ES" sz="1200" dirty="0"/>
        </a:p>
      </dgm:t>
    </dgm:pt>
    <dgm:pt modelId="{77968019-F29A-42E2-9007-F052DD0A1D0D}" type="parTrans" cxnId="{3EFD051A-1197-43AC-9BFE-8EC0CD80934C}">
      <dgm:prSet/>
      <dgm:spPr/>
      <dgm:t>
        <a:bodyPr/>
        <a:lstStyle/>
        <a:p>
          <a:endParaRPr lang="es-ES" sz="1200"/>
        </a:p>
      </dgm:t>
    </dgm:pt>
    <dgm:pt modelId="{6B4640A1-8718-4692-B6C4-D4E5498E3B14}" type="sibTrans" cxnId="{3EFD051A-1197-43AC-9BFE-8EC0CD80934C}">
      <dgm:prSet/>
      <dgm:spPr/>
      <dgm:t>
        <a:bodyPr/>
        <a:lstStyle/>
        <a:p>
          <a:endParaRPr lang="es-ES" sz="1200"/>
        </a:p>
      </dgm:t>
    </dgm:pt>
    <dgm:pt modelId="{8CA594FC-02EE-40F7-9431-320A584BA284}">
      <dgm:prSet custT="1"/>
      <dgm:spPr/>
      <dgm:t>
        <a:bodyPr/>
        <a:lstStyle/>
        <a:p>
          <a:r>
            <a:rPr lang="es-ES" sz="1200" dirty="0" smtClean="0"/>
            <a:t>Profesional Especialista </a:t>
          </a:r>
          <a:r>
            <a:rPr lang="es-ES" sz="1200" dirty="0" smtClean="0"/>
            <a:t>1</a:t>
          </a:r>
          <a:endParaRPr lang="es-ES" sz="1200" dirty="0"/>
        </a:p>
      </dgm:t>
    </dgm:pt>
    <dgm:pt modelId="{0396DAED-D1FC-4DE7-8986-1B4352BABCC5}" type="parTrans" cxnId="{1DA84A1E-DB2A-4B5F-B9E8-B80E944328E4}">
      <dgm:prSet/>
      <dgm:spPr/>
      <dgm:t>
        <a:bodyPr/>
        <a:lstStyle/>
        <a:p>
          <a:endParaRPr lang="es-ES" sz="1200"/>
        </a:p>
      </dgm:t>
    </dgm:pt>
    <dgm:pt modelId="{D9F07A4D-0C17-403E-976F-4D33BA0494D4}" type="sibTrans" cxnId="{1DA84A1E-DB2A-4B5F-B9E8-B80E944328E4}">
      <dgm:prSet/>
      <dgm:spPr/>
      <dgm:t>
        <a:bodyPr/>
        <a:lstStyle/>
        <a:p>
          <a:endParaRPr lang="es-ES" sz="1200"/>
        </a:p>
      </dgm:t>
    </dgm:pt>
    <dgm:pt modelId="{10AC6820-9C05-42CF-947C-9C875B5FC6CD}">
      <dgm:prSet custT="1"/>
      <dgm:spPr/>
      <dgm:t>
        <a:bodyPr/>
        <a:lstStyle/>
        <a:p>
          <a:r>
            <a:rPr lang="es-ES" sz="1200" dirty="0" smtClean="0"/>
            <a:t>Chofer</a:t>
          </a:r>
          <a:endParaRPr lang="es-ES" sz="1200" dirty="0" smtClean="0"/>
        </a:p>
      </dgm:t>
    </dgm:pt>
    <dgm:pt modelId="{7749E10C-454D-40F9-8A93-F9A65DD5F6A2}" type="parTrans" cxnId="{C8030316-0D27-41DB-B481-3150278A2A66}">
      <dgm:prSet/>
      <dgm:spPr/>
      <dgm:t>
        <a:bodyPr/>
        <a:lstStyle/>
        <a:p>
          <a:endParaRPr lang="es-ES" sz="1200"/>
        </a:p>
      </dgm:t>
    </dgm:pt>
    <dgm:pt modelId="{3B9A2C32-A73A-4D8B-82FC-7A5E0E06F913}" type="sibTrans" cxnId="{C8030316-0D27-41DB-B481-3150278A2A66}">
      <dgm:prSet/>
      <dgm:spPr/>
      <dgm:t>
        <a:bodyPr/>
        <a:lstStyle/>
        <a:p>
          <a:endParaRPr lang="es-ES" sz="1200"/>
        </a:p>
      </dgm:t>
    </dgm:pt>
    <dgm:pt modelId="{6906C62A-D40B-4469-A908-712D2D76F4D1}" type="pres">
      <dgm:prSet presAssocID="{601EDF29-82DD-4D7B-82A3-4C04C0841E3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6F66126-E30A-4D83-B558-53493BC5AFF3}" type="pres">
      <dgm:prSet presAssocID="{145E5545-E2D4-4E82-B783-2C5A9F1DD93A}" presName="hierRoot1" presStyleCnt="0">
        <dgm:presLayoutVars>
          <dgm:hierBranch val="init"/>
        </dgm:presLayoutVars>
      </dgm:prSet>
      <dgm:spPr/>
    </dgm:pt>
    <dgm:pt modelId="{850F20C3-4760-4E80-AFB8-B21FB3BDDC4E}" type="pres">
      <dgm:prSet presAssocID="{145E5545-E2D4-4E82-B783-2C5A9F1DD93A}" presName="rootComposite1" presStyleCnt="0"/>
      <dgm:spPr/>
    </dgm:pt>
    <dgm:pt modelId="{CB2A9E07-EDAF-43C2-AFB5-2AB9E0913A67}" type="pres">
      <dgm:prSet presAssocID="{145E5545-E2D4-4E82-B783-2C5A9F1DD93A}" presName="rootText1" presStyleLbl="node0" presStyleIdx="0" presStyleCnt="1" custScaleX="1611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5707BD5-8C04-44B3-B7D5-2B4DDE16BD6F}" type="pres">
      <dgm:prSet presAssocID="{145E5545-E2D4-4E82-B783-2C5A9F1DD9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66703BF-8BED-4674-B727-0934F3ADD516}" type="pres">
      <dgm:prSet presAssocID="{145E5545-E2D4-4E82-B783-2C5A9F1DD93A}" presName="hierChild2" presStyleCnt="0"/>
      <dgm:spPr/>
    </dgm:pt>
    <dgm:pt modelId="{EA69D141-F570-49E2-A111-4B03251954B7}" type="pres">
      <dgm:prSet presAssocID="{E6D97957-334E-49FA-8E77-725C90968395}" presName="Name37" presStyleLbl="parChTrans1D2" presStyleIdx="0" presStyleCnt="8"/>
      <dgm:spPr/>
      <dgm:t>
        <a:bodyPr/>
        <a:lstStyle/>
        <a:p>
          <a:endParaRPr lang="es-ES"/>
        </a:p>
      </dgm:t>
    </dgm:pt>
    <dgm:pt modelId="{23BEF92A-3632-440B-A74B-21ADE96C3C0E}" type="pres">
      <dgm:prSet presAssocID="{29CD45F3-9B40-4AAF-8CE3-0641841340C3}" presName="hierRoot2" presStyleCnt="0">
        <dgm:presLayoutVars>
          <dgm:hierBranch val="init"/>
        </dgm:presLayoutVars>
      </dgm:prSet>
      <dgm:spPr/>
    </dgm:pt>
    <dgm:pt modelId="{F181F805-620C-41D7-94BD-E7D369B30EE4}" type="pres">
      <dgm:prSet presAssocID="{29CD45F3-9B40-4AAF-8CE3-0641841340C3}" presName="rootComposite" presStyleCnt="0"/>
      <dgm:spPr/>
    </dgm:pt>
    <dgm:pt modelId="{D5971C25-22CF-4024-94D8-B9C4ADE55CD0}" type="pres">
      <dgm:prSet presAssocID="{29CD45F3-9B40-4AAF-8CE3-0641841340C3}" presName="rootText" presStyleLbl="node2" presStyleIdx="0" presStyleCnt="6" custScaleY="1463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C1A1FCB-E6EC-4E4B-A7A0-1E9682E92A3D}" type="pres">
      <dgm:prSet presAssocID="{29CD45F3-9B40-4AAF-8CE3-0641841340C3}" presName="rootConnector" presStyleLbl="node2" presStyleIdx="0" presStyleCnt="6"/>
      <dgm:spPr/>
      <dgm:t>
        <a:bodyPr/>
        <a:lstStyle/>
        <a:p>
          <a:endParaRPr lang="es-ES"/>
        </a:p>
      </dgm:t>
    </dgm:pt>
    <dgm:pt modelId="{1F534F17-BF88-40CD-B63F-BF0E2C5F86E0}" type="pres">
      <dgm:prSet presAssocID="{29CD45F3-9B40-4AAF-8CE3-0641841340C3}" presName="hierChild4" presStyleCnt="0"/>
      <dgm:spPr/>
    </dgm:pt>
    <dgm:pt modelId="{92E4073E-92ED-488D-AF35-362492E65ED4}" type="pres">
      <dgm:prSet presAssocID="{29CD45F3-9B40-4AAF-8CE3-0641841340C3}" presName="hierChild5" presStyleCnt="0"/>
      <dgm:spPr/>
    </dgm:pt>
    <dgm:pt modelId="{DB1D9268-DD29-46A2-ACC8-56AE2603437B}" type="pres">
      <dgm:prSet presAssocID="{80F0D15B-8E27-431A-959A-4C7396344EB3}" presName="Name37" presStyleLbl="parChTrans1D2" presStyleIdx="1" presStyleCnt="8"/>
      <dgm:spPr/>
      <dgm:t>
        <a:bodyPr/>
        <a:lstStyle/>
        <a:p>
          <a:endParaRPr lang="es-ES"/>
        </a:p>
      </dgm:t>
    </dgm:pt>
    <dgm:pt modelId="{F840CB9A-3CE4-430B-A8B7-F6FD43EDC061}" type="pres">
      <dgm:prSet presAssocID="{A989B1CF-89AB-4732-8942-C54AA4822FE2}" presName="hierRoot2" presStyleCnt="0">
        <dgm:presLayoutVars>
          <dgm:hierBranch val="init"/>
        </dgm:presLayoutVars>
      </dgm:prSet>
      <dgm:spPr/>
    </dgm:pt>
    <dgm:pt modelId="{B6E52230-31E7-46B1-B41A-D865E97C0783}" type="pres">
      <dgm:prSet presAssocID="{A989B1CF-89AB-4732-8942-C54AA4822FE2}" presName="rootComposite" presStyleCnt="0"/>
      <dgm:spPr/>
    </dgm:pt>
    <dgm:pt modelId="{B679DCC4-6138-4768-B5CD-F0704A279DA6}" type="pres">
      <dgm:prSet presAssocID="{A989B1CF-89AB-4732-8942-C54AA4822FE2}" presName="rootText" presStyleLbl="node2" presStyleIdx="1" presStyleCnt="6" custScaleY="1463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C15B9E-2E4D-4035-AE77-C2F2CF5D6E69}" type="pres">
      <dgm:prSet presAssocID="{A989B1CF-89AB-4732-8942-C54AA4822FE2}" presName="rootConnector" presStyleLbl="node2" presStyleIdx="1" presStyleCnt="6"/>
      <dgm:spPr/>
      <dgm:t>
        <a:bodyPr/>
        <a:lstStyle/>
        <a:p>
          <a:endParaRPr lang="es-ES"/>
        </a:p>
      </dgm:t>
    </dgm:pt>
    <dgm:pt modelId="{4FFBE2F1-BE36-48E8-A1EE-85B1A0A31A7C}" type="pres">
      <dgm:prSet presAssocID="{A989B1CF-89AB-4732-8942-C54AA4822FE2}" presName="hierChild4" presStyleCnt="0"/>
      <dgm:spPr/>
    </dgm:pt>
    <dgm:pt modelId="{AE97B2B2-C57E-460B-8FCA-EC36DA6B19D6}" type="pres">
      <dgm:prSet presAssocID="{A989B1CF-89AB-4732-8942-C54AA4822FE2}" presName="hierChild5" presStyleCnt="0"/>
      <dgm:spPr/>
    </dgm:pt>
    <dgm:pt modelId="{CD91A96D-FA14-4C45-8D2D-1E294F1BE8C3}" type="pres">
      <dgm:prSet presAssocID="{77968019-F29A-42E2-9007-F052DD0A1D0D}" presName="Name37" presStyleLbl="parChTrans1D2" presStyleIdx="2" presStyleCnt="8"/>
      <dgm:spPr/>
      <dgm:t>
        <a:bodyPr/>
        <a:lstStyle/>
        <a:p>
          <a:endParaRPr lang="es-ES"/>
        </a:p>
      </dgm:t>
    </dgm:pt>
    <dgm:pt modelId="{19D845A7-3975-4B21-9944-D1F9E5639D9E}" type="pres">
      <dgm:prSet presAssocID="{046A4F5E-21F6-4D3A-8687-19E8541DB2C4}" presName="hierRoot2" presStyleCnt="0">
        <dgm:presLayoutVars>
          <dgm:hierBranch val="init"/>
        </dgm:presLayoutVars>
      </dgm:prSet>
      <dgm:spPr/>
    </dgm:pt>
    <dgm:pt modelId="{01321879-825B-4022-9D2C-361F9A69C2E0}" type="pres">
      <dgm:prSet presAssocID="{046A4F5E-21F6-4D3A-8687-19E8541DB2C4}" presName="rootComposite" presStyleCnt="0"/>
      <dgm:spPr/>
    </dgm:pt>
    <dgm:pt modelId="{51C32D44-AB48-4718-9350-84BD6A582910}" type="pres">
      <dgm:prSet presAssocID="{046A4F5E-21F6-4D3A-8687-19E8541DB2C4}" presName="rootText" presStyleLbl="node2" presStyleIdx="2" presStyleCnt="6" custScaleY="1463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E71894-0AE5-459E-953D-0E11518AF533}" type="pres">
      <dgm:prSet presAssocID="{046A4F5E-21F6-4D3A-8687-19E8541DB2C4}" presName="rootConnector" presStyleLbl="node2" presStyleIdx="2" presStyleCnt="6"/>
      <dgm:spPr/>
      <dgm:t>
        <a:bodyPr/>
        <a:lstStyle/>
        <a:p>
          <a:endParaRPr lang="es-ES"/>
        </a:p>
      </dgm:t>
    </dgm:pt>
    <dgm:pt modelId="{76436D16-6FC2-4DC6-9ABF-B64B8F78B9FD}" type="pres">
      <dgm:prSet presAssocID="{046A4F5E-21F6-4D3A-8687-19E8541DB2C4}" presName="hierChild4" presStyleCnt="0"/>
      <dgm:spPr/>
    </dgm:pt>
    <dgm:pt modelId="{11E604A2-6D2D-45DD-A461-5B3E0EC10872}" type="pres">
      <dgm:prSet presAssocID="{046A4F5E-21F6-4D3A-8687-19E8541DB2C4}" presName="hierChild5" presStyleCnt="0"/>
      <dgm:spPr/>
    </dgm:pt>
    <dgm:pt modelId="{D1D229C4-8E2E-40B8-B485-BE1E8B2D0F85}" type="pres">
      <dgm:prSet presAssocID="{0396DAED-D1FC-4DE7-8986-1B4352BABCC5}" presName="Name37" presStyleLbl="parChTrans1D2" presStyleIdx="3" presStyleCnt="8"/>
      <dgm:spPr/>
      <dgm:t>
        <a:bodyPr/>
        <a:lstStyle/>
        <a:p>
          <a:endParaRPr lang="es-ES"/>
        </a:p>
      </dgm:t>
    </dgm:pt>
    <dgm:pt modelId="{A095AE74-AB93-451D-AD2F-C4BA3EB95E7F}" type="pres">
      <dgm:prSet presAssocID="{8CA594FC-02EE-40F7-9431-320A584BA284}" presName="hierRoot2" presStyleCnt="0">
        <dgm:presLayoutVars>
          <dgm:hierBranch val="init"/>
        </dgm:presLayoutVars>
      </dgm:prSet>
      <dgm:spPr/>
    </dgm:pt>
    <dgm:pt modelId="{4BDA6BFE-8DF2-4FEF-8137-18AA24EEE7C7}" type="pres">
      <dgm:prSet presAssocID="{8CA594FC-02EE-40F7-9431-320A584BA284}" presName="rootComposite" presStyleCnt="0"/>
      <dgm:spPr/>
    </dgm:pt>
    <dgm:pt modelId="{5D05A064-B26B-40F1-BAB8-C952F71956E6}" type="pres">
      <dgm:prSet presAssocID="{8CA594FC-02EE-40F7-9431-320A584BA284}" presName="rootText" presStyleLbl="node2" presStyleIdx="3" presStyleCnt="6" custScaleY="1463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44C06D2-0B4E-4E28-A2A7-7440E3C91B4D}" type="pres">
      <dgm:prSet presAssocID="{8CA594FC-02EE-40F7-9431-320A584BA284}" presName="rootConnector" presStyleLbl="node2" presStyleIdx="3" presStyleCnt="6"/>
      <dgm:spPr/>
      <dgm:t>
        <a:bodyPr/>
        <a:lstStyle/>
        <a:p>
          <a:endParaRPr lang="es-ES"/>
        </a:p>
      </dgm:t>
    </dgm:pt>
    <dgm:pt modelId="{D44428A1-598F-4A00-ABC9-6E18E6E8AA29}" type="pres">
      <dgm:prSet presAssocID="{8CA594FC-02EE-40F7-9431-320A584BA284}" presName="hierChild4" presStyleCnt="0"/>
      <dgm:spPr/>
    </dgm:pt>
    <dgm:pt modelId="{469D004A-A02E-400D-AF2D-7F0C7A0DF014}" type="pres">
      <dgm:prSet presAssocID="{8CA594FC-02EE-40F7-9431-320A584BA284}" presName="hierChild5" presStyleCnt="0"/>
      <dgm:spPr/>
    </dgm:pt>
    <dgm:pt modelId="{E9D1DF97-D97D-46C0-9A4E-27331072C107}" type="pres">
      <dgm:prSet presAssocID="{7749E10C-454D-40F9-8A93-F9A65DD5F6A2}" presName="Name37" presStyleLbl="parChTrans1D2" presStyleIdx="4" presStyleCnt="8"/>
      <dgm:spPr/>
      <dgm:t>
        <a:bodyPr/>
        <a:lstStyle/>
        <a:p>
          <a:endParaRPr lang="es-ES"/>
        </a:p>
      </dgm:t>
    </dgm:pt>
    <dgm:pt modelId="{7B9B1C7E-71CE-4646-9C5F-F3AF3FB0830F}" type="pres">
      <dgm:prSet presAssocID="{10AC6820-9C05-42CF-947C-9C875B5FC6CD}" presName="hierRoot2" presStyleCnt="0">
        <dgm:presLayoutVars>
          <dgm:hierBranch val="init"/>
        </dgm:presLayoutVars>
      </dgm:prSet>
      <dgm:spPr/>
    </dgm:pt>
    <dgm:pt modelId="{E9E80E03-FE4C-4F5A-80B3-1B2A801B0AB1}" type="pres">
      <dgm:prSet presAssocID="{10AC6820-9C05-42CF-947C-9C875B5FC6CD}" presName="rootComposite" presStyleCnt="0"/>
      <dgm:spPr/>
    </dgm:pt>
    <dgm:pt modelId="{656C1EF5-BB9E-4B17-A830-A05B16235C81}" type="pres">
      <dgm:prSet presAssocID="{10AC6820-9C05-42CF-947C-9C875B5FC6CD}" presName="rootText" presStyleLbl="node2" presStyleIdx="4" presStyleCnt="6" custScaleY="1463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3C24CC-3A1E-4D79-9F3B-905C6DE4E8DA}" type="pres">
      <dgm:prSet presAssocID="{10AC6820-9C05-42CF-947C-9C875B5FC6CD}" presName="rootConnector" presStyleLbl="node2" presStyleIdx="4" presStyleCnt="6"/>
      <dgm:spPr/>
      <dgm:t>
        <a:bodyPr/>
        <a:lstStyle/>
        <a:p>
          <a:endParaRPr lang="es-ES"/>
        </a:p>
      </dgm:t>
    </dgm:pt>
    <dgm:pt modelId="{89420596-B64C-48B1-8406-F7AF219D8F72}" type="pres">
      <dgm:prSet presAssocID="{10AC6820-9C05-42CF-947C-9C875B5FC6CD}" presName="hierChild4" presStyleCnt="0"/>
      <dgm:spPr/>
    </dgm:pt>
    <dgm:pt modelId="{00CB0C63-1D8C-4671-8055-0B2C6EF18550}" type="pres">
      <dgm:prSet presAssocID="{10AC6820-9C05-42CF-947C-9C875B5FC6CD}" presName="hierChild5" presStyleCnt="0"/>
      <dgm:spPr/>
    </dgm:pt>
    <dgm:pt modelId="{9F8DAA45-203A-4CE6-BD4A-61101AEB87AB}" type="pres">
      <dgm:prSet presAssocID="{B5321738-8755-43A1-849D-D8FDC4833789}" presName="Name37" presStyleLbl="parChTrans1D2" presStyleIdx="5" presStyleCnt="8"/>
      <dgm:spPr/>
      <dgm:t>
        <a:bodyPr/>
        <a:lstStyle/>
        <a:p>
          <a:endParaRPr lang="es-ES"/>
        </a:p>
      </dgm:t>
    </dgm:pt>
    <dgm:pt modelId="{19B388C4-1CAE-4140-B2F7-D80366299EB6}" type="pres">
      <dgm:prSet presAssocID="{A2E8ED14-9830-42C7-8285-348EC5D94FAB}" presName="hierRoot2" presStyleCnt="0">
        <dgm:presLayoutVars>
          <dgm:hierBranch val="init"/>
        </dgm:presLayoutVars>
      </dgm:prSet>
      <dgm:spPr/>
    </dgm:pt>
    <dgm:pt modelId="{689F3A75-769E-4EBD-92AA-906FF72135E8}" type="pres">
      <dgm:prSet presAssocID="{A2E8ED14-9830-42C7-8285-348EC5D94FAB}" presName="rootComposite" presStyleCnt="0"/>
      <dgm:spPr/>
    </dgm:pt>
    <dgm:pt modelId="{05D76ADD-FDDA-4BD2-BF7D-F91383756818}" type="pres">
      <dgm:prSet presAssocID="{A2E8ED14-9830-42C7-8285-348EC5D94FAB}" presName="rootText" presStyleLbl="node2" presStyleIdx="5" presStyleCnt="6" custScaleY="1463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FC0F2B-9AC1-4587-A4BC-9546FFBA815D}" type="pres">
      <dgm:prSet presAssocID="{A2E8ED14-9830-42C7-8285-348EC5D94FAB}" presName="rootConnector" presStyleLbl="node2" presStyleIdx="5" presStyleCnt="6"/>
      <dgm:spPr/>
      <dgm:t>
        <a:bodyPr/>
        <a:lstStyle/>
        <a:p>
          <a:endParaRPr lang="es-ES"/>
        </a:p>
      </dgm:t>
    </dgm:pt>
    <dgm:pt modelId="{44A7F598-2EEC-4767-839B-9691B36B9A68}" type="pres">
      <dgm:prSet presAssocID="{A2E8ED14-9830-42C7-8285-348EC5D94FAB}" presName="hierChild4" presStyleCnt="0"/>
      <dgm:spPr/>
    </dgm:pt>
    <dgm:pt modelId="{2B75B8DF-9489-44D3-AFB9-64B8B0A9EB2E}" type="pres">
      <dgm:prSet presAssocID="{A2E8ED14-9830-42C7-8285-348EC5D94FAB}" presName="hierChild5" presStyleCnt="0"/>
      <dgm:spPr/>
    </dgm:pt>
    <dgm:pt modelId="{A88DC8D7-394C-4AE6-9B8B-B948163DF641}" type="pres">
      <dgm:prSet presAssocID="{145E5545-E2D4-4E82-B783-2C5A9F1DD93A}" presName="hierChild3" presStyleCnt="0"/>
      <dgm:spPr/>
    </dgm:pt>
    <dgm:pt modelId="{102902FE-A876-48E1-B543-8DB2127EB364}" type="pres">
      <dgm:prSet presAssocID="{BFF6ACB2-0459-4D28-BAF0-D3F4CF54DF95}" presName="Name111" presStyleLbl="parChTrans1D2" presStyleIdx="6" presStyleCnt="8"/>
      <dgm:spPr/>
      <dgm:t>
        <a:bodyPr/>
        <a:lstStyle/>
        <a:p>
          <a:endParaRPr lang="es-ES"/>
        </a:p>
      </dgm:t>
    </dgm:pt>
    <dgm:pt modelId="{5AACC921-BE4D-4A6C-944B-C7E540F11B3C}" type="pres">
      <dgm:prSet presAssocID="{44BE4EA1-61A2-415E-BB0E-A903C41547B8}" presName="hierRoot3" presStyleCnt="0">
        <dgm:presLayoutVars>
          <dgm:hierBranch val="init"/>
        </dgm:presLayoutVars>
      </dgm:prSet>
      <dgm:spPr/>
    </dgm:pt>
    <dgm:pt modelId="{D917F256-6D99-40D6-8FDD-F246A22A6CD5}" type="pres">
      <dgm:prSet presAssocID="{44BE4EA1-61A2-415E-BB0E-A903C41547B8}" presName="rootComposite3" presStyleCnt="0"/>
      <dgm:spPr/>
    </dgm:pt>
    <dgm:pt modelId="{32DA4FC1-38BF-44C8-B772-A5442007D112}" type="pres">
      <dgm:prSet presAssocID="{44BE4EA1-61A2-415E-BB0E-A903C41547B8}" presName="rootText3" presStyleLbl="asst1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068B3D-D8E3-49E7-8927-5DBCD69A4658}" type="pres">
      <dgm:prSet presAssocID="{44BE4EA1-61A2-415E-BB0E-A903C41547B8}" presName="rootConnector3" presStyleLbl="asst1" presStyleIdx="0" presStyleCnt="2"/>
      <dgm:spPr/>
      <dgm:t>
        <a:bodyPr/>
        <a:lstStyle/>
        <a:p>
          <a:endParaRPr lang="es-ES"/>
        </a:p>
      </dgm:t>
    </dgm:pt>
    <dgm:pt modelId="{8727CFEF-B350-4C72-BB7C-3E0F44D5AEC2}" type="pres">
      <dgm:prSet presAssocID="{44BE4EA1-61A2-415E-BB0E-A903C41547B8}" presName="hierChild6" presStyleCnt="0"/>
      <dgm:spPr/>
    </dgm:pt>
    <dgm:pt modelId="{307EF42A-7FC1-429B-8660-014BCB22EA04}" type="pres">
      <dgm:prSet presAssocID="{44BE4EA1-61A2-415E-BB0E-A903C41547B8}" presName="hierChild7" presStyleCnt="0"/>
      <dgm:spPr/>
    </dgm:pt>
    <dgm:pt modelId="{8AC5E3F9-0501-4FFA-A2EC-3BCAE79AE693}" type="pres">
      <dgm:prSet presAssocID="{C64088B6-17F3-4DD0-AB40-BF18189FD406}" presName="Name111" presStyleLbl="parChTrans1D2" presStyleIdx="7" presStyleCnt="8"/>
      <dgm:spPr/>
      <dgm:t>
        <a:bodyPr/>
        <a:lstStyle/>
        <a:p>
          <a:endParaRPr lang="es-ES"/>
        </a:p>
      </dgm:t>
    </dgm:pt>
    <dgm:pt modelId="{48B196CB-62DA-4AA9-8D0D-C665ECF6BC29}" type="pres">
      <dgm:prSet presAssocID="{A2AC0312-4EFC-4C61-B694-FB8EA3995ABB}" presName="hierRoot3" presStyleCnt="0">
        <dgm:presLayoutVars>
          <dgm:hierBranch val="init"/>
        </dgm:presLayoutVars>
      </dgm:prSet>
      <dgm:spPr/>
    </dgm:pt>
    <dgm:pt modelId="{C28D10C7-6461-43BB-AA0E-35DB2AFA4C63}" type="pres">
      <dgm:prSet presAssocID="{A2AC0312-4EFC-4C61-B694-FB8EA3995ABB}" presName="rootComposite3" presStyleCnt="0"/>
      <dgm:spPr/>
    </dgm:pt>
    <dgm:pt modelId="{AB0527A3-24A8-4139-9409-7C8E75E328A7}" type="pres">
      <dgm:prSet presAssocID="{A2AC0312-4EFC-4C61-B694-FB8EA3995ABB}" presName="rootText3" presStyleLbl="asst1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92E410D-8EF6-491E-BAE5-22173CD0C3E3}" type="pres">
      <dgm:prSet presAssocID="{A2AC0312-4EFC-4C61-B694-FB8EA3995ABB}" presName="rootConnector3" presStyleLbl="asst1" presStyleIdx="1" presStyleCnt="2"/>
      <dgm:spPr/>
      <dgm:t>
        <a:bodyPr/>
        <a:lstStyle/>
        <a:p>
          <a:endParaRPr lang="es-ES"/>
        </a:p>
      </dgm:t>
    </dgm:pt>
    <dgm:pt modelId="{08D6B318-583E-4D88-ABC3-AA78B7E30882}" type="pres">
      <dgm:prSet presAssocID="{A2AC0312-4EFC-4C61-B694-FB8EA3995ABB}" presName="hierChild6" presStyleCnt="0"/>
      <dgm:spPr/>
    </dgm:pt>
    <dgm:pt modelId="{B272CD57-B327-44D9-9C16-3B896A0B9D4B}" type="pres">
      <dgm:prSet presAssocID="{A2AC0312-4EFC-4C61-B694-FB8EA3995ABB}" presName="hierChild7" presStyleCnt="0"/>
      <dgm:spPr/>
    </dgm:pt>
  </dgm:ptLst>
  <dgm:cxnLst>
    <dgm:cxn modelId="{CD4DD409-D32D-4C66-8279-8A3BCDB0FE49}" type="presOf" srcId="{10AC6820-9C05-42CF-947C-9C875B5FC6CD}" destId="{656C1EF5-BB9E-4B17-A830-A05B16235C81}" srcOrd="0" destOrd="0" presId="urn:microsoft.com/office/officeart/2005/8/layout/orgChart1"/>
    <dgm:cxn modelId="{BEE90DA6-A8CD-49DA-8E1B-D8D8510B8F05}" type="presOf" srcId="{7749E10C-454D-40F9-8A93-F9A65DD5F6A2}" destId="{E9D1DF97-D97D-46C0-9A4E-27331072C107}" srcOrd="0" destOrd="0" presId="urn:microsoft.com/office/officeart/2005/8/layout/orgChart1"/>
    <dgm:cxn modelId="{7BA08B14-F8B8-42A2-9A1D-0A40358E60BF}" type="presOf" srcId="{8CA594FC-02EE-40F7-9431-320A584BA284}" destId="{044C06D2-0B4E-4E28-A2A7-7440E3C91B4D}" srcOrd="1" destOrd="0" presId="urn:microsoft.com/office/officeart/2005/8/layout/orgChart1"/>
    <dgm:cxn modelId="{C8030316-0D27-41DB-B481-3150278A2A66}" srcId="{145E5545-E2D4-4E82-B783-2C5A9F1DD93A}" destId="{10AC6820-9C05-42CF-947C-9C875B5FC6CD}" srcOrd="6" destOrd="0" parTransId="{7749E10C-454D-40F9-8A93-F9A65DD5F6A2}" sibTransId="{3B9A2C32-A73A-4D8B-82FC-7A5E0E06F913}"/>
    <dgm:cxn modelId="{EF4ACBEE-6229-4C1E-B746-E7ED8AD5B9B9}" type="presOf" srcId="{A989B1CF-89AB-4732-8942-C54AA4822FE2}" destId="{B4C15B9E-2E4D-4035-AE77-C2F2CF5D6E69}" srcOrd="1" destOrd="0" presId="urn:microsoft.com/office/officeart/2005/8/layout/orgChart1"/>
    <dgm:cxn modelId="{CA8856F0-5E80-458E-9035-A565E0BC00A7}" type="presOf" srcId="{A2E8ED14-9830-42C7-8285-348EC5D94FAB}" destId="{5EFC0F2B-9AC1-4587-A4BC-9546FFBA815D}" srcOrd="1" destOrd="0" presId="urn:microsoft.com/office/officeart/2005/8/layout/orgChart1"/>
    <dgm:cxn modelId="{6A8548B3-DB62-4398-A7AE-BB0A8BF2FD62}" type="presOf" srcId="{10AC6820-9C05-42CF-947C-9C875B5FC6CD}" destId="{603C24CC-3A1E-4D79-9F3B-905C6DE4E8DA}" srcOrd="1" destOrd="0" presId="urn:microsoft.com/office/officeart/2005/8/layout/orgChart1"/>
    <dgm:cxn modelId="{D8A8BCCB-B12F-4B36-AA4C-99095DB6E45C}" type="presOf" srcId="{77968019-F29A-42E2-9007-F052DD0A1D0D}" destId="{CD91A96D-FA14-4C45-8D2D-1E294F1BE8C3}" srcOrd="0" destOrd="0" presId="urn:microsoft.com/office/officeart/2005/8/layout/orgChart1"/>
    <dgm:cxn modelId="{82D8F7BF-87FD-413B-B7E5-57F660D14378}" type="presOf" srcId="{C64088B6-17F3-4DD0-AB40-BF18189FD406}" destId="{8AC5E3F9-0501-4FFA-A2EC-3BCAE79AE693}" srcOrd="0" destOrd="0" presId="urn:microsoft.com/office/officeart/2005/8/layout/orgChart1"/>
    <dgm:cxn modelId="{C5094914-5568-470D-9920-90730EE0BBF7}" type="presOf" srcId="{29CD45F3-9B40-4AAF-8CE3-0641841340C3}" destId="{9C1A1FCB-E6EC-4E4B-A7A0-1E9682E92A3D}" srcOrd="1" destOrd="0" presId="urn:microsoft.com/office/officeart/2005/8/layout/orgChart1"/>
    <dgm:cxn modelId="{99A6C9BE-A1F8-4547-9B08-61845CF5BA72}" srcId="{145E5545-E2D4-4E82-B783-2C5A9F1DD93A}" destId="{A989B1CF-89AB-4732-8942-C54AA4822FE2}" srcOrd="3" destOrd="0" parTransId="{80F0D15B-8E27-431A-959A-4C7396344EB3}" sibTransId="{B85CB5CF-B8F3-47B9-BF15-35584B63373B}"/>
    <dgm:cxn modelId="{C5D087EE-6193-4B10-833A-DFBF527F1558}" type="presOf" srcId="{8CA594FC-02EE-40F7-9431-320A584BA284}" destId="{5D05A064-B26B-40F1-BAB8-C952F71956E6}" srcOrd="0" destOrd="0" presId="urn:microsoft.com/office/officeart/2005/8/layout/orgChart1"/>
    <dgm:cxn modelId="{52B0329A-8872-4AF0-BE5F-A4BA0A82D84F}" type="presOf" srcId="{E6D97957-334E-49FA-8E77-725C90968395}" destId="{EA69D141-F570-49E2-A111-4B03251954B7}" srcOrd="0" destOrd="0" presId="urn:microsoft.com/office/officeart/2005/8/layout/orgChart1"/>
    <dgm:cxn modelId="{35D1B2E2-60B1-475C-AA70-3B83F123E73B}" type="presOf" srcId="{046A4F5E-21F6-4D3A-8687-19E8541DB2C4}" destId="{7DE71894-0AE5-459E-953D-0E11518AF533}" srcOrd="1" destOrd="0" presId="urn:microsoft.com/office/officeart/2005/8/layout/orgChart1"/>
    <dgm:cxn modelId="{E4DDB9A9-0F35-4DEF-9120-F645D67AC44E}" srcId="{145E5545-E2D4-4E82-B783-2C5A9F1DD93A}" destId="{44BE4EA1-61A2-415E-BB0E-A903C41547B8}" srcOrd="0" destOrd="0" parTransId="{BFF6ACB2-0459-4D28-BAF0-D3F4CF54DF95}" sibTransId="{9F5C7504-6D76-43AF-BE07-1CD5BD2DE751}"/>
    <dgm:cxn modelId="{162B5F7A-0EE4-47F5-8D32-E6118159C4F2}" type="presOf" srcId="{44BE4EA1-61A2-415E-BB0E-A903C41547B8}" destId="{32DA4FC1-38BF-44C8-B772-A5442007D112}" srcOrd="0" destOrd="0" presId="urn:microsoft.com/office/officeart/2005/8/layout/orgChart1"/>
    <dgm:cxn modelId="{9DBB1912-189D-492C-84C5-0596144F9347}" type="presOf" srcId="{0396DAED-D1FC-4DE7-8986-1B4352BABCC5}" destId="{D1D229C4-8E2E-40B8-B485-BE1E8B2D0F85}" srcOrd="0" destOrd="0" presId="urn:microsoft.com/office/officeart/2005/8/layout/orgChart1"/>
    <dgm:cxn modelId="{C0D47538-25C2-431A-8662-136709933FFF}" type="presOf" srcId="{A2E8ED14-9830-42C7-8285-348EC5D94FAB}" destId="{05D76ADD-FDDA-4BD2-BF7D-F91383756818}" srcOrd="0" destOrd="0" presId="urn:microsoft.com/office/officeart/2005/8/layout/orgChart1"/>
    <dgm:cxn modelId="{463137F9-B7AB-40DE-A8DD-B26FC30B2843}" type="presOf" srcId="{44BE4EA1-61A2-415E-BB0E-A903C41547B8}" destId="{14068B3D-D8E3-49E7-8927-5DBCD69A4658}" srcOrd="1" destOrd="0" presId="urn:microsoft.com/office/officeart/2005/8/layout/orgChart1"/>
    <dgm:cxn modelId="{CFBD6FD4-1FD8-4340-9B2F-66D205DD246A}" type="presOf" srcId="{A989B1CF-89AB-4732-8942-C54AA4822FE2}" destId="{B679DCC4-6138-4768-B5CD-F0704A279DA6}" srcOrd="0" destOrd="0" presId="urn:microsoft.com/office/officeart/2005/8/layout/orgChart1"/>
    <dgm:cxn modelId="{8500EF71-7C1A-47BE-AB62-22D30A93D311}" srcId="{145E5545-E2D4-4E82-B783-2C5A9F1DD93A}" destId="{A2E8ED14-9830-42C7-8285-348EC5D94FAB}" srcOrd="7" destOrd="0" parTransId="{B5321738-8755-43A1-849D-D8FDC4833789}" sibTransId="{5CF93DED-E9C3-469F-A178-A5147EF2669D}"/>
    <dgm:cxn modelId="{08192D9E-0A0B-45E4-87F7-1DE07B7FDA0C}" type="presOf" srcId="{A2AC0312-4EFC-4C61-B694-FB8EA3995ABB}" destId="{AB0527A3-24A8-4139-9409-7C8E75E328A7}" srcOrd="0" destOrd="0" presId="urn:microsoft.com/office/officeart/2005/8/layout/orgChart1"/>
    <dgm:cxn modelId="{24904477-3A36-48CC-AC62-23791B01626E}" srcId="{145E5545-E2D4-4E82-B783-2C5A9F1DD93A}" destId="{29CD45F3-9B40-4AAF-8CE3-0641841340C3}" srcOrd="2" destOrd="0" parTransId="{E6D97957-334E-49FA-8E77-725C90968395}" sibTransId="{AC340CA4-14BA-4913-869F-6C9C59D8DD0C}"/>
    <dgm:cxn modelId="{0E87B800-A345-4835-978A-6FD5C708EC19}" type="presOf" srcId="{29CD45F3-9B40-4AAF-8CE3-0641841340C3}" destId="{D5971C25-22CF-4024-94D8-B9C4ADE55CD0}" srcOrd="0" destOrd="0" presId="urn:microsoft.com/office/officeart/2005/8/layout/orgChart1"/>
    <dgm:cxn modelId="{D827EC16-D999-44EA-8127-D5F5B7D2CDAC}" type="presOf" srcId="{BFF6ACB2-0459-4D28-BAF0-D3F4CF54DF95}" destId="{102902FE-A876-48E1-B543-8DB2127EB364}" srcOrd="0" destOrd="0" presId="urn:microsoft.com/office/officeart/2005/8/layout/orgChart1"/>
    <dgm:cxn modelId="{35EE74AF-7081-4B2F-985F-242FAC57D94E}" type="presOf" srcId="{145E5545-E2D4-4E82-B783-2C5A9F1DD93A}" destId="{CB2A9E07-EDAF-43C2-AFB5-2AB9E0913A67}" srcOrd="0" destOrd="0" presId="urn:microsoft.com/office/officeart/2005/8/layout/orgChart1"/>
    <dgm:cxn modelId="{3EFD051A-1197-43AC-9BFE-8EC0CD80934C}" srcId="{145E5545-E2D4-4E82-B783-2C5A9F1DD93A}" destId="{046A4F5E-21F6-4D3A-8687-19E8541DB2C4}" srcOrd="4" destOrd="0" parTransId="{77968019-F29A-42E2-9007-F052DD0A1D0D}" sibTransId="{6B4640A1-8718-4692-B6C4-D4E5498E3B14}"/>
    <dgm:cxn modelId="{B6E429D5-9E7E-4B36-8E80-D083E9E78871}" type="presOf" srcId="{A2AC0312-4EFC-4C61-B694-FB8EA3995ABB}" destId="{D92E410D-8EF6-491E-BAE5-22173CD0C3E3}" srcOrd="1" destOrd="0" presId="urn:microsoft.com/office/officeart/2005/8/layout/orgChart1"/>
    <dgm:cxn modelId="{818A54B0-96D5-400E-9A99-659509B4C948}" type="presOf" srcId="{046A4F5E-21F6-4D3A-8687-19E8541DB2C4}" destId="{51C32D44-AB48-4718-9350-84BD6A582910}" srcOrd="0" destOrd="0" presId="urn:microsoft.com/office/officeart/2005/8/layout/orgChart1"/>
    <dgm:cxn modelId="{1D18BDDA-9577-45EC-906C-C040D5F0FCEE}" srcId="{145E5545-E2D4-4E82-B783-2C5A9F1DD93A}" destId="{A2AC0312-4EFC-4C61-B694-FB8EA3995ABB}" srcOrd="1" destOrd="0" parTransId="{C64088B6-17F3-4DD0-AB40-BF18189FD406}" sibTransId="{356E9FE6-E684-4594-BF7D-269F4EC5FF56}"/>
    <dgm:cxn modelId="{AACAB3A1-1D96-438D-97CE-712E87858EC3}" type="presOf" srcId="{145E5545-E2D4-4E82-B783-2C5A9F1DD93A}" destId="{15707BD5-8C04-44B3-B7D5-2B4DDE16BD6F}" srcOrd="1" destOrd="0" presId="urn:microsoft.com/office/officeart/2005/8/layout/orgChart1"/>
    <dgm:cxn modelId="{653526B2-0875-4144-B627-07A1DA3DA1BD}" srcId="{601EDF29-82DD-4D7B-82A3-4C04C0841E37}" destId="{145E5545-E2D4-4E82-B783-2C5A9F1DD93A}" srcOrd="0" destOrd="0" parTransId="{998C75CC-956B-4455-895A-489F9198F03A}" sibTransId="{10A23644-3D78-4EFE-85A8-3EADE9ECE16C}"/>
    <dgm:cxn modelId="{1DA84A1E-DB2A-4B5F-B9E8-B80E944328E4}" srcId="{145E5545-E2D4-4E82-B783-2C5A9F1DD93A}" destId="{8CA594FC-02EE-40F7-9431-320A584BA284}" srcOrd="5" destOrd="0" parTransId="{0396DAED-D1FC-4DE7-8986-1B4352BABCC5}" sibTransId="{D9F07A4D-0C17-403E-976F-4D33BA0494D4}"/>
    <dgm:cxn modelId="{ABEEBBA2-9028-472F-AF02-BD87AD016A8F}" type="presOf" srcId="{B5321738-8755-43A1-849D-D8FDC4833789}" destId="{9F8DAA45-203A-4CE6-BD4A-61101AEB87AB}" srcOrd="0" destOrd="0" presId="urn:microsoft.com/office/officeart/2005/8/layout/orgChart1"/>
    <dgm:cxn modelId="{0A36D993-9E61-4B14-A9F6-9712E3A57067}" type="presOf" srcId="{80F0D15B-8E27-431A-959A-4C7396344EB3}" destId="{DB1D9268-DD29-46A2-ACC8-56AE2603437B}" srcOrd="0" destOrd="0" presId="urn:microsoft.com/office/officeart/2005/8/layout/orgChart1"/>
    <dgm:cxn modelId="{A01EA847-7F1D-4F19-AE3A-2E6B1DAC5F0C}" type="presOf" srcId="{601EDF29-82DD-4D7B-82A3-4C04C0841E37}" destId="{6906C62A-D40B-4469-A908-712D2D76F4D1}" srcOrd="0" destOrd="0" presId="urn:microsoft.com/office/officeart/2005/8/layout/orgChart1"/>
    <dgm:cxn modelId="{F128991E-D3B4-4CDF-BEC7-02834A4DB5A7}" type="presParOf" srcId="{6906C62A-D40B-4469-A908-712D2D76F4D1}" destId="{26F66126-E30A-4D83-B558-53493BC5AFF3}" srcOrd="0" destOrd="0" presId="urn:microsoft.com/office/officeart/2005/8/layout/orgChart1"/>
    <dgm:cxn modelId="{5FE1BC20-6541-4E1F-800C-7764E60F1F2A}" type="presParOf" srcId="{26F66126-E30A-4D83-B558-53493BC5AFF3}" destId="{850F20C3-4760-4E80-AFB8-B21FB3BDDC4E}" srcOrd="0" destOrd="0" presId="urn:microsoft.com/office/officeart/2005/8/layout/orgChart1"/>
    <dgm:cxn modelId="{DD62FFF4-1936-4650-BCF5-9A3DD96B44E8}" type="presParOf" srcId="{850F20C3-4760-4E80-AFB8-B21FB3BDDC4E}" destId="{CB2A9E07-EDAF-43C2-AFB5-2AB9E0913A67}" srcOrd="0" destOrd="0" presId="urn:microsoft.com/office/officeart/2005/8/layout/orgChart1"/>
    <dgm:cxn modelId="{C7E23B4B-195C-4EC2-B2EA-8EC4BAFFF6ED}" type="presParOf" srcId="{850F20C3-4760-4E80-AFB8-B21FB3BDDC4E}" destId="{15707BD5-8C04-44B3-B7D5-2B4DDE16BD6F}" srcOrd="1" destOrd="0" presId="urn:microsoft.com/office/officeart/2005/8/layout/orgChart1"/>
    <dgm:cxn modelId="{4D7F9D5F-F69A-46CA-A287-A3B112787CDC}" type="presParOf" srcId="{26F66126-E30A-4D83-B558-53493BC5AFF3}" destId="{866703BF-8BED-4674-B727-0934F3ADD516}" srcOrd="1" destOrd="0" presId="urn:microsoft.com/office/officeart/2005/8/layout/orgChart1"/>
    <dgm:cxn modelId="{D4D75D94-9343-4575-8B65-A4CA988F04D1}" type="presParOf" srcId="{866703BF-8BED-4674-B727-0934F3ADD516}" destId="{EA69D141-F570-49E2-A111-4B03251954B7}" srcOrd="0" destOrd="0" presId="urn:microsoft.com/office/officeart/2005/8/layout/orgChart1"/>
    <dgm:cxn modelId="{68AE00AA-CBDF-40EA-BAF4-451432B381B0}" type="presParOf" srcId="{866703BF-8BED-4674-B727-0934F3ADD516}" destId="{23BEF92A-3632-440B-A74B-21ADE96C3C0E}" srcOrd="1" destOrd="0" presId="urn:microsoft.com/office/officeart/2005/8/layout/orgChart1"/>
    <dgm:cxn modelId="{4AAC65C0-1B71-498E-8284-5EFFAE5BB596}" type="presParOf" srcId="{23BEF92A-3632-440B-A74B-21ADE96C3C0E}" destId="{F181F805-620C-41D7-94BD-E7D369B30EE4}" srcOrd="0" destOrd="0" presId="urn:microsoft.com/office/officeart/2005/8/layout/orgChart1"/>
    <dgm:cxn modelId="{A8F4FEF7-40BB-4087-B71D-28EFB5015A53}" type="presParOf" srcId="{F181F805-620C-41D7-94BD-E7D369B30EE4}" destId="{D5971C25-22CF-4024-94D8-B9C4ADE55CD0}" srcOrd="0" destOrd="0" presId="urn:microsoft.com/office/officeart/2005/8/layout/orgChart1"/>
    <dgm:cxn modelId="{DF184ADE-D4E1-4B14-AD8E-6B5954E59D49}" type="presParOf" srcId="{F181F805-620C-41D7-94BD-E7D369B30EE4}" destId="{9C1A1FCB-E6EC-4E4B-A7A0-1E9682E92A3D}" srcOrd="1" destOrd="0" presId="urn:microsoft.com/office/officeart/2005/8/layout/orgChart1"/>
    <dgm:cxn modelId="{18DC7FE8-11C9-4D21-9154-4376B2DF5E9E}" type="presParOf" srcId="{23BEF92A-3632-440B-A74B-21ADE96C3C0E}" destId="{1F534F17-BF88-40CD-B63F-BF0E2C5F86E0}" srcOrd="1" destOrd="0" presId="urn:microsoft.com/office/officeart/2005/8/layout/orgChart1"/>
    <dgm:cxn modelId="{2632D4C9-5766-4C02-95AE-359ED5269B4D}" type="presParOf" srcId="{23BEF92A-3632-440B-A74B-21ADE96C3C0E}" destId="{92E4073E-92ED-488D-AF35-362492E65ED4}" srcOrd="2" destOrd="0" presId="urn:microsoft.com/office/officeart/2005/8/layout/orgChart1"/>
    <dgm:cxn modelId="{8403B6AA-6B1F-4AA1-B9B8-E2768FC1C0C0}" type="presParOf" srcId="{866703BF-8BED-4674-B727-0934F3ADD516}" destId="{DB1D9268-DD29-46A2-ACC8-56AE2603437B}" srcOrd="2" destOrd="0" presId="urn:microsoft.com/office/officeart/2005/8/layout/orgChart1"/>
    <dgm:cxn modelId="{371AC4AB-D47F-45A1-A072-04182112F9AD}" type="presParOf" srcId="{866703BF-8BED-4674-B727-0934F3ADD516}" destId="{F840CB9A-3CE4-430B-A8B7-F6FD43EDC061}" srcOrd="3" destOrd="0" presId="urn:microsoft.com/office/officeart/2005/8/layout/orgChart1"/>
    <dgm:cxn modelId="{3EF5B23D-9616-4A6C-B5AB-4D8E77D6012D}" type="presParOf" srcId="{F840CB9A-3CE4-430B-A8B7-F6FD43EDC061}" destId="{B6E52230-31E7-46B1-B41A-D865E97C0783}" srcOrd="0" destOrd="0" presId="urn:microsoft.com/office/officeart/2005/8/layout/orgChart1"/>
    <dgm:cxn modelId="{4475A07E-559B-4C71-8908-EEF36047AAA0}" type="presParOf" srcId="{B6E52230-31E7-46B1-B41A-D865E97C0783}" destId="{B679DCC4-6138-4768-B5CD-F0704A279DA6}" srcOrd="0" destOrd="0" presId="urn:microsoft.com/office/officeart/2005/8/layout/orgChart1"/>
    <dgm:cxn modelId="{6CE6F933-86B1-452D-BB1F-659D4706570C}" type="presParOf" srcId="{B6E52230-31E7-46B1-B41A-D865E97C0783}" destId="{B4C15B9E-2E4D-4035-AE77-C2F2CF5D6E69}" srcOrd="1" destOrd="0" presId="urn:microsoft.com/office/officeart/2005/8/layout/orgChart1"/>
    <dgm:cxn modelId="{C2F2E725-2381-486D-8185-DF0D2692DD2D}" type="presParOf" srcId="{F840CB9A-3CE4-430B-A8B7-F6FD43EDC061}" destId="{4FFBE2F1-BE36-48E8-A1EE-85B1A0A31A7C}" srcOrd="1" destOrd="0" presId="urn:microsoft.com/office/officeart/2005/8/layout/orgChart1"/>
    <dgm:cxn modelId="{4BCA75B9-48DF-4B7C-8A20-E6614EB75D92}" type="presParOf" srcId="{F840CB9A-3CE4-430B-A8B7-F6FD43EDC061}" destId="{AE97B2B2-C57E-460B-8FCA-EC36DA6B19D6}" srcOrd="2" destOrd="0" presId="urn:microsoft.com/office/officeart/2005/8/layout/orgChart1"/>
    <dgm:cxn modelId="{E97FD2F0-511B-40F8-935B-96C2E2856CB8}" type="presParOf" srcId="{866703BF-8BED-4674-B727-0934F3ADD516}" destId="{CD91A96D-FA14-4C45-8D2D-1E294F1BE8C3}" srcOrd="4" destOrd="0" presId="urn:microsoft.com/office/officeart/2005/8/layout/orgChart1"/>
    <dgm:cxn modelId="{6E3950CF-019B-44DF-8534-3CF283333B26}" type="presParOf" srcId="{866703BF-8BED-4674-B727-0934F3ADD516}" destId="{19D845A7-3975-4B21-9944-D1F9E5639D9E}" srcOrd="5" destOrd="0" presId="urn:microsoft.com/office/officeart/2005/8/layout/orgChart1"/>
    <dgm:cxn modelId="{7616CDB4-2E8D-4C87-887E-5C5DD8C3BA3F}" type="presParOf" srcId="{19D845A7-3975-4B21-9944-D1F9E5639D9E}" destId="{01321879-825B-4022-9D2C-361F9A69C2E0}" srcOrd="0" destOrd="0" presId="urn:microsoft.com/office/officeart/2005/8/layout/orgChart1"/>
    <dgm:cxn modelId="{BDF3CA00-1EE7-404E-A24B-BC89E0D04BBF}" type="presParOf" srcId="{01321879-825B-4022-9D2C-361F9A69C2E0}" destId="{51C32D44-AB48-4718-9350-84BD6A582910}" srcOrd="0" destOrd="0" presId="urn:microsoft.com/office/officeart/2005/8/layout/orgChart1"/>
    <dgm:cxn modelId="{1D4B33B5-5C26-42C1-B7DE-240F54756676}" type="presParOf" srcId="{01321879-825B-4022-9D2C-361F9A69C2E0}" destId="{7DE71894-0AE5-459E-953D-0E11518AF533}" srcOrd="1" destOrd="0" presId="urn:microsoft.com/office/officeart/2005/8/layout/orgChart1"/>
    <dgm:cxn modelId="{1102ABAA-95E6-46E3-9247-15983D6CDC50}" type="presParOf" srcId="{19D845A7-3975-4B21-9944-D1F9E5639D9E}" destId="{76436D16-6FC2-4DC6-9ABF-B64B8F78B9FD}" srcOrd="1" destOrd="0" presId="urn:microsoft.com/office/officeart/2005/8/layout/orgChart1"/>
    <dgm:cxn modelId="{EFD5E18C-1895-4865-9253-183D54E5C653}" type="presParOf" srcId="{19D845A7-3975-4B21-9944-D1F9E5639D9E}" destId="{11E604A2-6D2D-45DD-A461-5B3E0EC10872}" srcOrd="2" destOrd="0" presId="urn:microsoft.com/office/officeart/2005/8/layout/orgChart1"/>
    <dgm:cxn modelId="{C94CD6B2-1C3E-457E-AC64-7105B5B79483}" type="presParOf" srcId="{866703BF-8BED-4674-B727-0934F3ADD516}" destId="{D1D229C4-8E2E-40B8-B485-BE1E8B2D0F85}" srcOrd="6" destOrd="0" presId="urn:microsoft.com/office/officeart/2005/8/layout/orgChart1"/>
    <dgm:cxn modelId="{EAC50393-C112-48E9-9971-35DD938C3E91}" type="presParOf" srcId="{866703BF-8BED-4674-B727-0934F3ADD516}" destId="{A095AE74-AB93-451D-AD2F-C4BA3EB95E7F}" srcOrd="7" destOrd="0" presId="urn:microsoft.com/office/officeart/2005/8/layout/orgChart1"/>
    <dgm:cxn modelId="{1798AE75-F214-4DDE-84C7-8CAEDE5D698E}" type="presParOf" srcId="{A095AE74-AB93-451D-AD2F-C4BA3EB95E7F}" destId="{4BDA6BFE-8DF2-4FEF-8137-18AA24EEE7C7}" srcOrd="0" destOrd="0" presId="urn:microsoft.com/office/officeart/2005/8/layout/orgChart1"/>
    <dgm:cxn modelId="{FFFE9C08-4BB9-4974-B3CF-8BA1D0E43B4D}" type="presParOf" srcId="{4BDA6BFE-8DF2-4FEF-8137-18AA24EEE7C7}" destId="{5D05A064-B26B-40F1-BAB8-C952F71956E6}" srcOrd="0" destOrd="0" presId="urn:microsoft.com/office/officeart/2005/8/layout/orgChart1"/>
    <dgm:cxn modelId="{3EE0A07F-FC99-498D-82D6-EF376502D382}" type="presParOf" srcId="{4BDA6BFE-8DF2-4FEF-8137-18AA24EEE7C7}" destId="{044C06D2-0B4E-4E28-A2A7-7440E3C91B4D}" srcOrd="1" destOrd="0" presId="urn:microsoft.com/office/officeart/2005/8/layout/orgChart1"/>
    <dgm:cxn modelId="{DDED812E-38AB-4FD7-B060-6CFD26E502BC}" type="presParOf" srcId="{A095AE74-AB93-451D-AD2F-C4BA3EB95E7F}" destId="{D44428A1-598F-4A00-ABC9-6E18E6E8AA29}" srcOrd="1" destOrd="0" presId="urn:microsoft.com/office/officeart/2005/8/layout/orgChart1"/>
    <dgm:cxn modelId="{064675A6-DE59-448A-AB78-D8E5CC563484}" type="presParOf" srcId="{A095AE74-AB93-451D-AD2F-C4BA3EB95E7F}" destId="{469D004A-A02E-400D-AF2D-7F0C7A0DF014}" srcOrd="2" destOrd="0" presId="urn:microsoft.com/office/officeart/2005/8/layout/orgChart1"/>
    <dgm:cxn modelId="{D2B2D2CE-1C20-4B16-8866-7891E7A97295}" type="presParOf" srcId="{866703BF-8BED-4674-B727-0934F3ADD516}" destId="{E9D1DF97-D97D-46C0-9A4E-27331072C107}" srcOrd="8" destOrd="0" presId="urn:microsoft.com/office/officeart/2005/8/layout/orgChart1"/>
    <dgm:cxn modelId="{C725F344-F251-4671-9CEF-0567E96AB2D7}" type="presParOf" srcId="{866703BF-8BED-4674-B727-0934F3ADD516}" destId="{7B9B1C7E-71CE-4646-9C5F-F3AF3FB0830F}" srcOrd="9" destOrd="0" presId="urn:microsoft.com/office/officeart/2005/8/layout/orgChart1"/>
    <dgm:cxn modelId="{F4908C48-7791-46AE-BFB1-25616BC846A4}" type="presParOf" srcId="{7B9B1C7E-71CE-4646-9C5F-F3AF3FB0830F}" destId="{E9E80E03-FE4C-4F5A-80B3-1B2A801B0AB1}" srcOrd="0" destOrd="0" presId="urn:microsoft.com/office/officeart/2005/8/layout/orgChart1"/>
    <dgm:cxn modelId="{7F1DCEDB-DC9E-415A-BDE1-FD82A9DD87A3}" type="presParOf" srcId="{E9E80E03-FE4C-4F5A-80B3-1B2A801B0AB1}" destId="{656C1EF5-BB9E-4B17-A830-A05B16235C81}" srcOrd="0" destOrd="0" presId="urn:microsoft.com/office/officeart/2005/8/layout/orgChart1"/>
    <dgm:cxn modelId="{838694DA-F2C8-484C-8BF5-4E693360576B}" type="presParOf" srcId="{E9E80E03-FE4C-4F5A-80B3-1B2A801B0AB1}" destId="{603C24CC-3A1E-4D79-9F3B-905C6DE4E8DA}" srcOrd="1" destOrd="0" presId="urn:microsoft.com/office/officeart/2005/8/layout/orgChart1"/>
    <dgm:cxn modelId="{3418B1B4-D8ED-45F4-9811-250F0D747F64}" type="presParOf" srcId="{7B9B1C7E-71CE-4646-9C5F-F3AF3FB0830F}" destId="{89420596-B64C-48B1-8406-F7AF219D8F72}" srcOrd="1" destOrd="0" presId="urn:microsoft.com/office/officeart/2005/8/layout/orgChart1"/>
    <dgm:cxn modelId="{5225764E-257C-46E4-8C74-543084EBC6DC}" type="presParOf" srcId="{7B9B1C7E-71CE-4646-9C5F-F3AF3FB0830F}" destId="{00CB0C63-1D8C-4671-8055-0B2C6EF18550}" srcOrd="2" destOrd="0" presId="urn:microsoft.com/office/officeart/2005/8/layout/orgChart1"/>
    <dgm:cxn modelId="{1CDF3345-F5AD-4C09-ADBE-0FD84AE698AF}" type="presParOf" srcId="{866703BF-8BED-4674-B727-0934F3ADD516}" destId="{9F8DAA45-203A-4CE6-BD4A-61101AEB87AB}" srcOrd="10" destOrd="0" presId="urn:microsoft.com/office/officeart/2005/8/layout/orgChart1"/>
    <dgm:cxn modelId="{B68241CF-46C1-4F41-97E2-8BE94BC7C1AE}" type="presParOf" srcId="{866703BF-8BED-4674-B727-0934F3ADD516}" destId="{19B388C4-1CAE-4140-B2F7-D80366299EB6}" srcOrd="11" destOrd="0" presId="urn:microsoft.com/office/officeart/2005/8/layout/orgChart1"/>
    <dgm:cxn modelId="{DC91C23E-5862-4102-B328-6E9109AEFD4F}" type="presParOf" srcId="{19B388C4-1CAE-4140-B2F7-D80366299EB6}" destId="{689F3A75-769E-4EBD-92AA-906FF72135E8}" srcOrd="0" destOrd="0" presId="urn:microsoft.com/office/officeart/2005/8/layout/orgChart1"/>
    <dgm:cxn modelId="{70A70D1E-34EA-455C-8198-73B9F2E0CB2B}" type="presParOf" srcId="{689F3A75-769E-4EBD-92AA-906FF72135E8}" destId="{05D76ADD-FDDA-4BD2-BF7D-F91383756818}" srcOrd="0" destOrd="0" presId="urn:microsoft.com/office/officeart/2005/8/layout/orgChart1"/>
    <dgm:cxn modelId="{1763B006-DC4E-4161-A094-E03187FEB093}" type="presParOf" srcId="{689F3A75-769E-4EBD-92AA-906FF72135E8}" destId="{5EFC0F2B-9AC1-4587-A4BC-9546FFBA815D}" srcOrd="1" destOrd="0" presId="urn:microsoft.com/office/officeart/2005/8/layout/orgChart1"/>
    <dgm:cxn modelId="{22A6AE3B-3373-4C13-BFC2-27886C744974}" type="presParOf" srcId="{19B388C4-1CAE-4140-B2F7-D80366299EB6}" destId="{44A7F598-2EEC-4767-839B-9691B36B9A68}" srcOrd="1" destOrd="0" presId="urn:microsoft.com/office/officeart/2005/8/layout/orgChart1"/>
    <dgm:cxn modelId="{55C36D61-8F55-4838-913F-EBA3DC7A492E}" type="presParOf" srcId="{19B388C4-1CAE-4140-B2F7-D80366299EB6}" destId="{2B75B8DF-9489-44D3-AFB9-64B8B0A9EB2E}" srcOrd="2" destOrd="0" presId="urn:microsoft.com/office/officeart/2005/8/layout/orgChart1"/>
    <dgm:cxn modelId="{EE568A6A-B7EF-4417-8C57-D7E37C9D99A4}" type="presParOf" srcId="{26F66126-E30A-4D83-B558-53493BC5AFF3}" destId="{A88DC8D7-394C-4AE6-9B8B-B948163DF641}" srcOrd="2" destOrd="0" presId="urn:microsoft.com/office/officeart/2005/8/layout/orgChart1"/>
    <dgm:cxn modelId="{BD0AB8BA-2684-4480-A13F-C580322C3515}" type="presParOf" srcId="{A88DC8D7-394C-4AE6-9B8B-B948163DF641}" destId="{102902FE-A876-48E1-B543-8DB2127EB364}" srcOrd="0" destOrd="0" presId="urn:microsoft.com/office/officeart/2005/8/layout/orgChart1"/>
    <dgm:cxn modelId="{D95D7FB7-C810-49E6-A441-76E46CD94B5B}" type="presParOf" srcId="{A88DC8D7-394C-4AE6-9B8B-B948163DF641}" destId="{5AACC921-BE4D-4A6C-944B-C7E540F11B3C}" srcOrd="1" destOrd="0" presId="urn:microsoft.com/office/officeart/2005/8/layout/orgChart1"/>
    <dgm:cxn modelId="{7B0BA671-4A76-4057-BE94-5557226A6C26}" type="presParOf" srcId="{5AACC921-BE4D-4A6C-944B-C7E540F11B3C}" destId="{D917F256-6D99-40D6-8FDD-F246A22A6CD5}" srcOrd="0" destOrd="0" presId="urn:microsoft.com/office/officeart/2005/8/layout/orgChart1"/>
    <dgm:cxn modelId="{30607080-9478-4897-A4C2-B23D0D162196}" type="presParOf" srcId="{D917F256-6D99-40D6-8FDD-F246A22A6CD5}" destId="{32DA4FC1-38BF-44C8-B772-A5442007D112}" srcOrd="0" destOrd="0" presId="urn:microsoft.com/office/officeart/2005/8/layout/orgChart1"/>
    <dgm:cxn modelId="{145E0D06-05C7-44A2-8175-E05FD464643D}" type="presParOf" srcId="{D917F256-6D99-40D6-8FDD-F246A22A6CD5}" destId="{14068B3D-D8E3-49E7-8927-5DBCD69A4658}" srcOrd="1" destOrd="0" presId="urn:microsoft.com/office/officeart/2005/8/layout/orgChart1"/>
    <dgm:cxn modelId="{1DAF631A-923B-48BE-AE4C-5E2C1F32C558}" type="presParOf" srcId="{5AACC921-BE4D-4A6C-944B-C7E540F11B3C}" destId="{8727CFEF-B350-4C72-BB7C-3E0F44D5AEC2}" srcOrd="1" destOrd="0" presId="urn:microsoft.com/office/officeart/2005/8/layout/orgChart1"/>
    <dgm:cxn modelId="{D5B77540-AC10-44D1-A879-C21D651776DC}" type="presParOf" srcId="{5AACC921-BE4D-4A6C-944B-C7E540F11B3C}" destId="{307EF42A-7FC1-429B-8660-014BCB22EA04}" srcOrd="2" destOrd="0" presId="urn:microsoft.com/office/officeart/2005/8/layout/orgChart1"/>
    <dgm:cxn modelId="{7B818A33-5CB0-4656-9E4A-BF29A9BAD9D2}" type="presParOf" srcId="{A88DC8D7-394C-4AE6-9B8B-B948163DF641}" destId="{8AC5E3F9-0501-4FFA-A2EC-3BCAE79AE693}" srcOrd="2" destOrd="0" presId="urn:microsoft.com/office/officeart/2005/8/layout/orgChart1"/>
    <dgm:cxn modelId="{E2060815-595B-4B3B-97AF-AE38743B14F8}" type="presParOf" srcId="{A88DC8D7-394C-4AE6-9B8B-B948163DF641}" destId="{48B196CB-62DA-4AA9-8D0D-C665ECF6BC29}" srcOrd="3" destOrd="0" presId="urn:microsoft.com/office/officeart/2005/8/layout/orgChart1"/>
    <dgm:cxn modelId="{6AC8ED09-38B0-4D02-A702-4A52183EE280}" type="presParOf" srcId="{48B196CB-62DA-4AA9-8D0D-C665ECF6BC29}" destId="{C28D10C7-6461-43BB-AA0E-35DB2AFA4C63}" srcOrd="0" destOrd="0" presId="urn:microsoft.com/office/officeart/2005/8/layout/orgChart1"/>
    <dgm:cxn modelId="{FB810FCD-8D96-4962-A707-B9FA8495F6B8}" type="presParOf" srcId="{C28D10C7-6461-43BB-AA0E-35DB2AFA4C63}" destId="{AB0527A3-24A8-4139-9409-7C8E75E328A7}" srcOrd="0" destOrd="0" presId="urn:microsoft.com/office/officeart/2005/8/layout/orgChart1"/>
    <dgm:cxn modelId="{C29047EB-B6E1-40F7-AA4E-57A75A186699}" type="presParOf" srcId="{C28D10C7-6461-43BB-AA0E-35DB2AFA4C63}" destId="{D92E410D-8EF6-491E-BAE5-22173CD0C3E3}" srcOrd="1" destOrd="0" presId="urn:microsoft.com/office/officeart/2005/8/layout/orgChart1"/>
    <dgm:cxn modelId="{F5E73F79-AEF2-4B09-8A30-3A1BBD19780E}" type="presParOf" srcId="{48B196CB-62DA-4AA9-8D0D-C665ECF6BC29}" destId="{08D6B318-583E-4D88-ABC3-AA78B7E30882}" srcOrd="1" destOrd="0" presId="urn:microsoft.com/office/officeart/2005/8/layout/orgChart1"/>
    <dgm:cxn modelId="{EA22C4A5-1EAF-4AEB-ADD5-CEC8492095A4}" type="presParOf" srcId="{48B196CB-62DA-4AA9-8D0D-C665ECF6BC29}" destId="{B272CD57-B327-44D9-9C16-3B896A0B9D4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7B008BF-99D3-4983-BF30-56E4B927C513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11A77F5-4FCD-433F-988C-BF7213FC83D6}">
      <dgm:prSet phldrT="[Texto]" custT="1"/>
      <dgm:spPr/>
      <dgm:t>
        <a:bodyPr/>
        <a:lstStyle/>
        <a:p>
          <a:r>
            <a:rPr lang="es-ES" sz="1200" dirty="0" smtClean="0"/>
            <a:t>Director(a) de Atención y Vinculación Ciudadana </a:t>
          </a:r>
        </a:p>
      </dgm:t>
    </dgm:pt>
    <dgm:pt modelId="{00CA87D5-BA27-4F4A-BDD7-284EBA53A172}" type="parTrans" cxnId="{C9B379A4-8496-46C1-AD34-9E54C6E2FE48}">
      <dgm:prSet/>
      <dgm:spPr/>
      <dgm:t>
        <a:bodyPr/>
        <a:lstStyle/>
        <a:p>
          <a:endParaRPr lang="es-ES" sz="1200"/>
        </a:p>
      </dgm:t>
    </dgm:pt>
    <dgm:pt modelId="{FF624887-F37E-4184-93E4-770D18CAE082}" type="sibTrans" cxnId="{C9B379A4-8496-46C1-AD34-9E54C6E2FE48}">
      <dgm:prSet/>
      <dgm:spPr/>
      <dgm:t>
        <a:bodyPr/>
        <a:lstStyle/>
        <a:p>
          <a:endParaRPr lang="es-ES" sz="1200"/>
        </a:p>
      </dgm:t>
    </dgm:pt>
    <dgm:pt modelId="{525FD88D-319A-458B-9F63-7B492A04FB7E}">
      <dgm:prSet phldrT="[Texto]" custT="1"/>
      <dgm:spPr/>
      <dgm:t>
        <a:bodyPr/>
        <a:lstStyle/>
        <a:p>
          <a:r>
            <a:rPr lang="es-ES" sz="1200" dirty="0" smtClean="0"/>
            <a:t>Coordinador(a) General Operativo(a) </a:t>
          </a:r>
        </a:p>
      </dgm:t>
    </dgm:pt>
    <dgm:pt modelId="{BD2DB383-77EE-4FD4-894E-FA81117FEC24}" type="parTrans" cxnId="{02B3B266-8FEC-46CD-A5E6-396C696815A9}">
      <dgm:prSet/>
      <dgm:spPr/>
      <dgm:t>
        <a:bodyPr/>
        <a:lstStyle/>
        <a:p>
          <a:endParaRPr lang="es-ES" sz="1200"/>
        </a:p>
      </dgm:t>
    </dgm:pt>
    <dgm:pt modelId="{B9907180-84C8-45AC-9586-2A682CF033A5}" type="sibTrans" cxnId="{02B3B266-8FEC-46CD-A5E6-396C696815A9}">
      <dgm:prSet/>
      <dgm:spPr/>
      <dgm:t>
        <a:bodyPr/>
        <a:lstStyle/>
        <a:p>
          <a:endParaRPr lang="es-ES" sz="1200"/>
        </a:p>
      </dgm:t>
    </dgm:pt>
    <dgm:pt modelId="{5A5541AD-F15B-4C48-8593-0D7E3082C15F}">
      <dgm:prSet custT="1"/>
      <dgm:spPr/>
      <dgm:t>
        <a:bodyPr/>
        <a:lstStyle/>
        <a:p>
          <a:r>
            <a:rPr lang="es-ES" sz="1200" dirty="0" smtClean="0"/>
            <a:t>Coordinador(a) de Proyectos Estratégicos </a:t>
          </a:r>
        </a:p>
      </dgm:t>
    </dgm:pt>
    <dgm:pt modelId="{97D02852-8085-482E-A14E-336B5D33E383}" type="parTrans" cxnId="{01CBE272-692A-4F5B-A6FC-D566F3B3CBB6}">
      <dgm:prSet/>
      <dgm:spPr/>
      <dgm:t>
        <a:bodyPr/>
        <a:lstStyle/>
        <a:p>
          <a:endParaRPr lang="es-ES" sz="1200"/>
        </a:p>
      </dgm:t>
    </dgm:pt>
    <dgm:pt modelId="{54E5C9A9-5F26-4704-A252-F08F12D7DCC8}" type="sibTrans" cxnId="{01CBE272-692A-4F5B-A6FC-D566F3B3CBB6}">
      <dgm:prSet/>
      <dgm:spPr/>
      <dgm:t>
        <a:bodyPr/>
        <a:lstStyle/>
        <a:p>
          <a:endParaRPr lang="es-ES" sz="1200"/>
        </a:p>
      </dgm:t>
    </dgm:pt>
    <dgm:pt modelId="{14706436-07B5-4578-8838-60E2EDEE5568}">
      <dgm:prSet custT="1"/>
      <dgm:spPr/>
      <dgm:t>
        <a:bodyPr/>
        <a:lstStyle/>
        <a:p>
          <a:r>
            <a:rPr lang="es-ES" sz="1200" dirty="0" smtClean="0"/>
            <a:t>Coordinador(a) Zona Norte Vacante</a:t>
          </a:r>
          <a:endParaRPr lang="es-ES" sz="1200" dirty="0"/>
        </a:p>
      </dgm:t>
    </dgm:pt>
    <dgm:pt modelId="{785B223B-19FD-4C8C-B509-31C20055A6E3}" type="parTrans" cxnId="{AFEE234F-633A-4DE2-8F4E-8C7C0BD57A7F}">
      <dgm:prSet/>
      <dgm:spPr/>
      <dgm:t>
        <a:bodyPr/>
        <a:lstStyle/>
        <a:p>
          <a:endParaRPr lang="es-ES" sz="1200"/>
        </a:p>
      </dgm:t>
    </dgm:pt>
    <dgm:pt modelId="{F3FE2C81-1E8D-4C30-8123-DDEFB2B04666}" type="sibTrans" cxnId="{AFEE234F-633A-4DE2-8F4E-8C7C0BD57A7F}">
      <dgm:prSet/>
      <dgm:spPr/>
      <dgm:t>
        <a:bodyPr/>
        <a:lstStyle/>
        <a:p>
          <a:endParaRPr lang="es-ES" sz="1200"/>
        </a:p>
      </dgm:t>
    </dgm:pt>
    <dgm:pt modelId="{36EFFEFD-A6CE-46AF-A0A7-00CACF759F7D}">
      <dgm:prSet custT="1"/>
      <dgm:spPr/>
      <dgm:t>
        <a:bodyPr/>
        <a:lstStyle/>
        <a:p>
          <a:r>
            <a:rPr lang="es-ES" sz="1200" dirty="0" smtClean="0"/>
            <a:t>Coordinador(a) Operativo(a) Zona Sur </a:t>
          </a:r>
        </a:p>
      </dgm:t>
    </dgm:pt>
    <dgm:pt modelId="{1BD4A7EF-4C6A-49CB-80F4-98A09AD77007}" type="parTrans" cxnId="{C4159FD6-7B61-4E76-BC4A-BE3321BDD7B7}">
      <dgm:prSet/>
      <dgm:spPr/>
      <dgm:t>
        <a:bodyPr/>
        <a:lstStyle/>
        <a:p>
          <a:endParaRPr lang="es-ES" sz="1200"/>
        </a:p>
      </dgm:t>
    </dgm:pt>
    <dgm:pt modelId="{C646F4C9-BD72-43B6-B00E-0139AB703FF7}" type="sibTrans" cxnId="{C4159FD6-7B61-4E76-BC4A-BE3321BDD7B7}">
      <dgm:prSet/>
      <dgm:spPr/>
      <dgm:t>
        <a:bodyPr/>
        <a:lstStyle/>
        <a:p>
          <a:endParaRPr lang="es-ES" sz="1200"/>
        </a:p>
      </dgm:t>
    </dgm:pt>
    <dgm:pt modelId="{CE24CD3C-860E-4DB3-BF03-E904F1846C5D}">
      <dgm:prSet custT="1"/>
      <dgm:spPr/>
      <dgm:t>
        <a:bodyPr/>
        <a:lstStyle/>
        <a:p>
          <a:r>
            <a:rPr lang="es-ES" sz="1200" dirty="0" smtClean="0"/>
            <a:t>Coordinador(a) Operativo(a) Zona Centro </a:t>
          </a:r>
        </a:p>
      </dgm:t>
    </dgm:pt>
    <dgm:pt modelId="{335BE1E1-904B-45E0-A1FD-091B8A6E9C4E}" type="parTrans" cxnId="{C7E513C6-0F1A-4A69-A309-7DCF217EDFEC}">
      <dgm:prSet/>
      <dgm:spPr/>
      <dgm:t>
        <a:bodyPr/>
        <a:lstStyle/>
        <a:p>
          <a:endParaRPr lang="es-ES" sz="1200"/>
        </a:p>
      </dgm:t>
    </dgm:pt>
    <dgm:pt modelId="{65B741C9-A33E-4332-9C66-25E216465107}" type="sibTrans" cxnId="{C7E513C6-0F1A-4A69-A309-7DCF217EDFEC}">
      <dgm:prSet/>
      <dgm:spPr/>
      <dgm:t>
        <a:bodyPr/>
        <a:lstStyle/>
        <a:p>
          <a:endParaRPr lang="es-ES" sz="1200"/>
        </a:p>
      </dgm:t>
    </dgm:pt>
    <dgm:pt modelId="{68F7B6E5-0218-48B1-A5F5-B75B84273E83}">
      <dgm:prSet custT="1"/>
      <dgm:spPr/>
      <dgm:t>
        <a:bodyPr/>
        <a:lstStyle/>
        <a:p>
          <a:r>
            <a:rPr lang="es-ES" sz="1200" dirty="0" smtClean="0"/>
            <a:t>Coordinador(a) Mesas Directivas</a:t>
          </a:r>
          <a:endParaRPr lang="es-ES" sz="1200" dirty="0"/>
        </a:p>
      </dgm:t>
    </dgm:pt>
    <dgm:pt modelId="{1396B9BB-1764-456A-A19E-32931CBDB2AD}" type="parTrans" cxnId="{6329353F-AC97-4280-A174-784A76704535}">
      <dgm:prSet/>
      <dgm:spPr/>
      <dgm:t>
        <a:bodyPr/>
        <a:lstStyle/>
        <a:p>
          <a:endParaRPr lang="es-ES" sz="1200"/>
        </a:p>
      </dgm:t>
    </dgm:pt>
    <dgm:pt modelId="{10CE7559-346C-406D-887A-FDDFCC27FA3A}" type="sibTrans" cxnId="{6329353F-AC97-4280-A174-784A76704535}">
      <dgm:prSet/>
      <dgm:spPr/>
      <dgm:t>
        <a:bodyPr/>
        <a:lstStyle/>
        <a:p>
          <a:endParaRPr lang="es-ES" sz="1200"/>
        </a:p>
      </dgm:t>
    </dgm:pt>
    <dgm:pt modelId="{2E798B33-B314-43E4-9165-B2773CD5D28D}">
      <dgm:prSet custT="1"/>
      <dgm:spPr/>
      <dgm:t>
        <a:bodyPr/>
        <a:lstStyle/>
        <a:p>
          <a:r>
            <a:rPr lang="es-ES" sz="1200" dirty="0" smtClean="0"/>
            <a:t>Coordinador(a) Zona Poniente</a:t>
          </a:r>
          <a:endParaRPr lang="es-ES" sz="1200" dirty="0"/>
        </a:p>
      </dgm:t>
    </dgm:pt>
    <dgm:pt modelId="{7834E833-7715-4550-BC9F-4065ADBF6B27}" type="parTrans" cxnId="{F551F704-1F83-4830-B769-85D163E6DC2F}">
      <dgm:prSet/>
      <dgm:spPr/>
      <dgm:t>
        <a:bodyPr/>
        <a:lstStyle/>
        <a:p>
          <a:endParaRPr lang="es-ES" sz="1200"/>
        </a:p>
      </dgm:t>
    </dgm:pt>
    <dgm:pt modelId="{74525CA1-C2E7-497E-8D26-A49BB248904F}" type="sibTrans" cxnId="{F551F704-1F83-4830-B769-85D163E6DC2F}">
      <dgm:prSet/>
      <dgm:spPr/>
      <dgm:t>
        <a:bodyPr/>
        <a:lstStyle/>
        <a:p>
          <a:endParaRPr lang="es-ES" sz="1200"/>
        </a:p>
      </dgm:t>
    </dgm:pt>
    <dgm:pt modelId="{4D4F960C-55DE-4D4F-AC41-A96C7B46FFD5}">
      <dgm:prSet custT="1"/>
      <dgm:spPr/>
      <dgm:t>
        <a:bodyPr/>
        <a:lstStyle/>
        <a:p>
          <a:r>
            <a:rPr lang="es-ES" sz="1200" dirty="0" smtClean="0"/>
            <a:t>Coordinador(a) Zona Centro</a:t>
          </a:r>
          <a:endParaRPr lang="es-ES" sz="1200" dirty="0"/>
        </a:p>
      </dgm:t>
    </dgm:pt>
    <dgm:pt modelId="{15E6DB6F-5388-4ABD-9FC8-D3903EDB2C21}" type="parTrans" cxnId="{BE8E3AFC-D82E-402F-BD67-9A67E31C1645}">
      <dgm:prSet/>
      <dgm:spPr/>
      <dgm:t>
        <a:bodyPr/>
        <a:lstStyle/>
        <a:p>
          <a:endParaRPr lang="es-ES" sz="1200"/>
        </a:p>
      </dgm:t>
    </dgm:pt>
    <dgm:pt modelId="{BEF7FCAA-68C0-45A6-9770-D222E9B78A54}" type="sibTrans" cxnId="{BE8E3AFC-D82E-402F-BD67-9A67E31C1645}">
      <dgm:prSet/>
      <dgm:spPr/>
      <dgm:t>
        <a:bodyPr/>
        <a:lstStyle/>
        <a:p>
          <a:endParaRPr lang="es-ES" sz="1200"/>
        </a:p>
      </dgm:t>
    </dgm:pt>
    <dgm:pt modelId="{CA9D8E18-6936-453E-BEEF-A44E4CAF93EC}" type="asst">
      <dgm:prSet custT="1"/>
      <dgm:spPr/>
      <dgm:t>
        <a:bodyPr/>
        <a:lstStyle/>
        <a:p>
          <a:r>
            <a:rPr lang="es-ES" sz="1200" dirty="0" smtClean="0"/>
            <a:t>Coordinador(a) General Vacante</a:t>
          </a:r>
          <a:endParaRPr lang="es-ES" sz="1200" dirty="0"/>
        </a:p>
      </dgm:t>
    </dgm:pt>
    <dgm:pt modelId="{05128212-482E-4781-BD56-948912CF02F5}" type="parTrans" cxnId="{2B4A66DC-B6D4-4F21-AC96-5250BFF760E8}">
      <dgm:prSet/>
      <dgm:spPr/>
      <dgm:t>
        <a:bodyPr/>
        <a:lstStyle/>
        <a:p>
          <a:endParaRPr lang="es-ES" sz="1200"/>
        </a:p>
      </dgm:t>
    </dgm:pt>
    <dgm:pt modelId="{279A269C-F6EB-4C65-A248-A87935EF2FA2}" type="sibTrans" cxnId="{2B4A66DC-B6D4-4F21-AC96-5250BFF760E8}">
      <dgm:prSet/>
      <dgm:spPr/>
      <dgm:t>
        <a:bodyPr/>
        <a:lstStyle/>
        <a:p>
          <a:endParaRPr lang="es-ES" sz="1200"/>
        </a:p>
      </dgm:t>
    </dgm:pt>
    <dgm:pt modelId="{7073BD8F-23DA-4581-8589-811B38CC1B17}" type="pres">
      <dgm:prSet presAssocID="{27B008BF-99D3-4983-BF30-56E4B927C51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17D57F2-F2A3-412F-96D5-9089F93738D3}" type="pres">
      <dgm:prSet presAssocID="{411A77F5-4FCD-433F-988C-BF7213FC83D6}" presName="hierRoot1" presStyleCnt="0">
        <dgm:presLayoutVars>
          <dgm:hierBranch val="init"/>
        </dgm:presLayoutVars>
      </dgm:prSet>
      <dgm:spPr/>
    </dgm:pt>
    <dgm:pt modelId="{97585CA2-D2BD-4642-AC4F-61A3EA22629C}" type="pres">
      <dgm:prSet presAssocID="{411A77F5-4FCD-433F-988C-BF7213FC83D6}" presName="rootComposite1" presStyleCnt="0"/>
      <dgm:spPr/>
    </dgm:pt>
    <dgm:pt modelId="{5D115A56-CD6C-495A-8D74-CAB12108D64F}" type="pres">
      <dgm:prSet presAssocID="{411A77F5-4FCD-433F-988C-BF7213FC83D6}" presName="rootText1" presStyleLbl="node0" presStyleIdx="0" presStyleCnt="1" custScaleX="152110" custLinFactNeighborX="-300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437387-9534-46F6-B5FB-930289FD1016}" type="pres">
      <dgm:prSet presAssocID="{411A77F5-4FCD-433F-988C-BF7213FC83D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75A658E-3A87-40CB-973E-2CE30538484B}" type="pres">
      <dgm:prSet presAssocID="{411A77F5-4FCD-433F-988C-BF7213FC83D6}" presName="hierChild2" presStyleCnt="0"/>
      <dgm:spPr/>
    </dgm:pt>
    <dgm:pt modelId="{F4F96A58-CBF7-4C9B-9982-41D6610E9892}" type="pres">
      <dgm:prSet presAssocID="{BD2DB383-77EE-4FD4-894E-FA81117FEC24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1739D47-F62B-44AA-A10F-5D1BC9BC53EA}" type="pres">
      <dgm:prSet presAssocID="{525FD88D-319A-458B-9F63-7B492A04FB7E}" presName="hierRoot2" presStyleCnt="0">
        <dgm:presLayoutVars>
          <dgm:hierBranch/>
        </dgm:presLayoutVars>
      </dgm:prSet>
      <dgm:spPr/>
    </dgm:pt>
    <dgm:pt modelId="{6E189F9C-A8FE-475F-B28A-B017B8543017}" type="pres">
      <dgm:prSet presAssocID="{525FD88D-319A-458B-9F63-7B492A04FB7E}" presName="rootComposite" presStyleCnt="0"/>
      <dgm:spPr/>
    </dgm:pt>
    <dgm:pt modelId="{98E9EEC3-3F6C-434A-A898-91F34653192A}" type="pres">
      <dgm:prSet presAssocID="{525FD88D-319A-458B-9F63-7B492A04FB7E}" presName="rootText" presStyleLbl="node2" presStyleIdx="0" presStyleCnt="2" custScaleX="101351" custScaleY="99098" custLinFactNeighborX="-300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9283101-56AF-4480-868D-06FD39C566A8}" type="pres">
      <dgm:prSet presAssocID="{525FD88D-319A-458B-9F63-7B492A04FB7E}" presName="rootConnector" presStyleLbl="node2" presStyleIdx="0" presStyleCnt="2"/>
      <dgm:spPr/>
      <dgm:t>
        <a:bodyPr/>
        <a:lstStyle/>
        <a:p>
          <a:endParaRPr lang="es-ES"/>
        </a:p>
      </dgm:t>
    </dgm:pt>
    <dgm:pt modelId="{3E642AAE-2D0B-4C88-8997-74CCAA249854}" type="pres">
      <dgm:prSet presAssocID="{525FD88D-319A-458B-9F63-7B492A04FB7E}" presName="hierChild4" presStyleCnt="0"/>
      <dgm:spPr/>
    </dgm:pt>
    <dgm:pt modelId="{8BB69F60-93C3-4177-869F-D255AF2BCB37}" type="pres">
      <dgm:prSet presAssocID="{785B223B-19FD-4C8C-B509-31C20055A6E3}" presName="Name35" presStyleLbl="parChTrans1D3" presStyleIdx="0" presStyleCnt="7"/>
      <dgm:spPr/>
      <dgm:t>
        <a:bodyPr/>
        <a:lstStyle/>
        <a:p>
          <a:endParaRPr lang="es-ES"/>
        </a:p>
      </dgm:t>
    </dgm:pt>
    <dgm:pt modelId="{8D1A713B-B60B-40D6-9262-B83907388A67}" type="pres">
      <dgm:prSet presAssocID="{14706436-07B5-4578-8838-60E2EDEE5568}" presName="hierRoot2" presStyleCnt="0">
        <dgm:presLayoutVars>
          <dgm:hierBranch val="init"/>
        </dgm:presLayoutVars>
      </dgm:prSet>
      <dgm:spPr/>
    </dgm:pt>
    <dgm:pt modelId="{272EFC72-09C9-4CDD-87BF-82E4B0908C97}" type="pres">
      <dgm:prSet presAssocID="{14706436-07B5-4578-8838-60E2EDEE5568}" presName="rootComposite" presStyleCnt="0"/>
      <dgm:spPr/>
    </dgm:pt>
    <dgm:pt modelId="{ADB1FBA5-2E80-4F9A-919D-C9B50FA403B0}" type="pres">
      <dgm:prSet presAssocID="{14706436-07B5-4578-8838-60E2EDEE5568}" presName="rootText" presStyleLbl="node3" presStyleIdx="0" presStyleCnt="6" custScaleX="750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839034-8A43-45F1-9EB8-A9D2429F6587}" type="pres">
      <dgm:prSet presAssocID="{14706436-07B5-4578-8838-60E2EDEE5568}" presName="rootConnector" presStyleLbl="node3" presStyleIdx="0" presStyleCnt="6"/>
      <dgm:spPr/>
      <dgm:t>
        <a:bodyPr/>
        <a:lstStyle/>
        <a:p>
          <a:endParaRPr lang="es-ES"/>
        </a:p>
      </dgm:t>
    </dgm:pt>
    <dgm:pt modelId="{42CD85D9-28B6-459E-9FD9-54FC66AAADFF}" type="pres">
      <dgm:prSet presAssocID="{14706436-07B5-4578-8838-60E2EDEE5568}" presName="hierChild4" presStyleCnt="0"/>
      <dgm:spPr/>
    </dgm:pt>
    <dgm:pt modelId="{06E0BE42-1DB4-41DF-B7FD-AF19B44199EF}" type="pres">
      <dgm:prSet presAssocID="{14706436-07B5-4578-8838-60E2EDEE5568}" presName="hierChild5" presStyleCnt="0"/>
      <dgm:spPr/>
    </dgm:pt>
    <dgm:pt modelId="{CC11CAB5-B68D-490A-B06F-2A06623059C5}" type="pres">
      <dgm:prSet presAssocID="{15E6DB6F-5388-4ABD-9FC8-D3903EDB2C21}" presName="Name35" presStyleLbl="parChTrans1D3" presStyleIdx="1" presStyleCnt="7"/>
      <dgm:spPr/>
      <dgm:t>
        <a:bodyPr/>
        <a:lstStyle/>
        <a:p>
          <a:endParaRPr lang="es-ES"/>
        </a:p>
      </dgm:t>
    </dgm:pt>
    <dgm:pt modelId="{5D726FF3-4A2A-4433-963E-E45145978892}" type="pres">
      <dgm:prSet presAssocID="{4D4F960C-55DE-4D4F-AC41-A96C7B46FFD5}" presName="hierRoot2" presStyleCnt="0">
        <dgm:presLayoutVars>
          <dgm:hierBranch val="init"/>
        </dgm:presLayoutVars>
      </dgm:prSet>
      <dgm:spPr/>
    </dgm:pt>
    <dgm:pt modelId="{73C946AE-ADBF-433F-AA97-796F8F19E8AA}" type="pres">
      <dgm:prSet presAssocID="{4D4F960C-55DE-4D4F-AC41-A96C7B46FFD5}" presName="rootComposite" presStyleCnt="0"/>
      <dgm:spPr/>
    </dgm:pt>
    <dgm:pt modelId="{88960C98-1078-45B7-A5E2-4B53AAFC701D}" type="pres">
      <dgm:prSet presAssocID="{4D4F960C-55DE-4D4F-AC41-A96C7B46FFD5}" presName="rootText" presStyleLbl="node3" presStyleIdx="1" presStyleCnt="6" custScaleX="75089" custLinFactNeighborX="-71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1AA3188-1EA7-454D-B384-C73FE86AA76B}" type="pres">
      <dgm:prSet presAssocID="{4D4F960C-55DE-4D4F-AC41-A96C7B46FFD5}" presName="rootConnector" presStyleLbl="node3" presStyleIdx="1" presStyleCnt="6"/>
      <dgm:spPr/>
      <dgm:t>
        <a:bodyPr/>
        <a:lstStyle/>
        <a:p>
          <a:endParaRPr lang="es-ES"/>
        </a:p>
      </dgm:t>
    </dgm:pt>
    <dgm:pt modelId="{2F1D2946-6334-4638-B8D1-9CFF59011A78}" type="pres">
      <dgm:prSet presAssocID="{4D4F960C-55DE-4D4F-AC41-A96C7B46FFD5}" presName="hierChild4" presStyleCnt="0"/>
      <dgm:spPr/>
    </dgm:pt>
    <dgm:pt modelId="{D3508FCE-279A-4EB5-800B-73F30EECF5A5}" type="pres">
      <dgm:prSet presAssocID="{4D4F960C-55DE-4D4F-AC41-A96C7B46FFD5}" presName="hierChild5" presStyleCnt="0"/>
      <dgm:spPr/>
    </dgm:pt>
    <dgm:pt modelId="{BC728545-A8BE-4C1A-B1D1-93145B35FDA9}" type="pres">
      <dgm:prSet presAssocID="{7834E833-7715-4550-BC9F-4065ADBF6B27}" presName="Name35" presStyleLbl="parChTrans1D3" presStyleIdx="2" presStyleCnt="7"/>
      <dgm:spPr/>
      <dgm:t>
        <a:bodyPr/>
        <a:lstStyle/>
        <a:p>
          <a:endParaRPr lang="es-ES"/>
        </a:p>
      </dgm:t>
    </dgm:pt>
    <dgm:pt modelId="{DB868C9D-6307-42DA-BE14-51666D30B344}" type="pres">
      <dgm:prSet presAssocID="{2E798B33-B314-43E4-9165-B2773CD5D28D}" presName="hierRoot2" presStyleCnt="0">
        <dgm:presLayoutVars>
          <dgm:hierBranch val="init"/>
        </dgm:presLayoutVars>
      </dgm:prSet>
      <dgm:spPr/>
    </dgm:pt>
    <dgm:pt modelId="{21FFE7C9-8487-4681-BA5B-C04EFA247527}" type="pres">
      <dgm:prSet presAssocID="{2E798B33-B314-43E4-9165-B2773CD5D28D}" presName="rootComposite" presStyleCnt="0"/>
      <dgm:spPr/>
    </dgm:pt>
    <dgm:pt modelId="{1309084C-EB46-4F39-99A5-0F21E1984545}" type="pres">
      <dgm:prSet presAssocID="{2E798B33-B314-43E4-9165-B2773CD5D28D}" presName="rootText" presStyleLbl="node3" presStyleIdx="2" presStyleCnt="6" custScaleX="75089" custLinFactNeighborX="-131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00C7EA-52B9-4299-85EE-84878E2DC7FE}" type="pres">
      <dgm:prSet presAssocID="{2E798B33-B314-43E4-9165-B2773CD5D28D}" presName="rootConnector" presStyleLbl="node3" presStyleIdx="2" presStyleCnt="6"/>
      <dgm:spPr/>
      <dgm:t>
        <a:bodyPr/>
        <a:lstStyle/>
        <a:p>
          <a:endParaRPr lang="es-ES"/>
        </a:p>
      </dgm:t>
    </dgm:pt>
    <dgm:pt modelId="{B37F623B-4EDC-4287-A346-D17F3A80FE62}" type="pres">
      <dgm:prSet presAssocID="{2E798B33-B314-43E4-9165-B2773CD5D28D}" presName="hierChild4" presStyleCnt="0"/>
      <dgm:spPr/>
    </dgm:pt>
    <dgm:pt modelId="{1C4ECD64-0952-40B4-846A-48F8EE752179}" type="pres">
      <dgm:prSet presAssocID="{2E798B33-B314-43E4-9165-B2773CD5D28D}" presName="hierChild5" presStyleCnt="0"/>
      <dgm:spPr/>
    </dgm:pt>
    <dgm:pt modelId="{210EF1DD-0489-4C0F-ABEA-65AB854938EE}" type="pres">
      <dgm:prSet presAssocID="{1396B9BB-1764-456A-A19E-32931CBDB2AD}" presName="Name35" presStyleLbl="parChTrans1D3" presStyleIdx="3" presStyleCnt="7"/>
      <dgm:spPr/>
      <dgm:t>
        <a:bodyPr/>
        <a:lstStyle/>
        <a:p>
          <a:endParaRPr lang="es-ES"/>
        </a:p>
      </dgm:t>
    </dgm:pt>
    <dgm:pt modelId="{08AC8565-3EE6-4655-8281-EC76E64B12DE}" type="pres">
      <dgm:prSet presAssocID="{68F7B6E5-0218-48B1-A5F5-B75B84273E83}" presName="hierRoot2" presStyleCnt="0">
        <dgm:presLayoutVars>
          <dgm:hierBranch val="init"/>
        </dgm:presLayoutVars>
      </dgm:prSet>
      <dgm:spPr/>
    </dgm:pt>
    <dgm:pt modelId="{5C6C735A-32E4-47B5-9D0F-747C52E81414}" type="pres">
      <dgm:prSet presAssocID="{68F7B6E5-0218-48B1-A5F5-B75B84273E83}" presName="rootComposite" presStyleCnt="0"/>
      <dgm:spPr/>
    </dgm:pt>
    <dgm:pt modelId="{48A4C6C0-7A8B-49C4-8804-4DD2BC9ED634}" type="pres">
      <dgm:prSet presAssocID="{68F7B6E5-0218-48B1-A5F5-B75B84273E83}" presName="rootText" presStyleLbl="node3" presStyleIdx="3" presStyleCnt="6" custScaleX="75089" custLinFactNeighborX="-191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AD4C850-CF48-4708-99F7-95F84702E131}" type="pres">
      <dgm:prSet presAssocID="{68F7B6E5-0218-48B1-A5F5-B75B84273E83}" presName="rootConnector" presStyleLbl="node3" presStyleIdx="3" presStyleCnt="6"/>
      <dgm:spPr/>
      <dgm:t>
        <a:bodyPr/>
        <a:lstStyle/>
        <a:p>
          <a:endParaRPr lang="es-ES"/>
        </a:p>
      </dgm:t>
    </dgm:pt>
    <dgm:pt modelId="{A698AAD6-E369-4266-8D05-4ECC3A3D10C5}" type="pres">
      <dgm:prSet presAssocID="{68F7B6E5-0218-48B1-A5F5-B75B84273E83}" presName="hierChild4" presStyleCnt="0"/>
      <dgm:spPr/>
    </dgm:pt>
    <dgm:pt modelId="{CB3651AD-5574-4F35-B4C0-03198970952F}" type="pres">
      <dgm:prSet presAssocID="{68F7B6E5-0218-48B1-A5F5-B75B84273E83}" presName="hierChild5" presStyleCnt="0"/>
      <dgm:spPr/>
    </dgm:pt>
    <dgm:pt modelId="{35D6C42A-A19E-4DBE-AC50-0830124DEB04}" type="pres">
      <dgm:prSet presAssocID="{335BE1E1-904B-45E0-A1FD-091B8A6E9C4E}" presName="Name35" presStyleLbl="parChTrans1D3" presStyleIdx="4" presStyleCnt="7"/>
      <dgm:spPr/>
      <dgm:t>
        <a:bodyPr/>
        <a:lstStyle/>
        <a:p>
          <a:endParaRPr lang="es-ES"/>
        </a:p>
      </dgm:t>
    </dgm:pt>
    <dgm:pt modelId="{A0711082-9B29-4027-BE5C-1A3531282516}" type="pres">
      <dgm:prSet presAssocID="{CE24CD3C-860E-4DB3-BF03-E904F1846C5D}" presName="hierRoot2" presStyleCnt="0">
        <dgm:presLayoutVars>
          <dgm:hierBranch val="init"/>
        </dgm:presLayoutVars>
      </dgm:prSet>
      <dgm:spPr/>
    </dgm:pt>
    <dgm:pt modelId="{12FC9797-4E2C-4C99-8279-9477FCD85A3D}" type="pres">
      <dgm:prSet presAssocID="{CE24CD3C-860E-4DB3-BF03-E904F1846C5D}" presName="rootComposite" presStyleCnt="0"/>
      <dgm:spPr/>
    </dgm:pt>
    <dgm:pt modelId="{F84C1CA2-B34B-4502-AFEC-04778F8D2DD2}" type="pres">
      <dgm:prSet presAssocID="{CE24CD3C-860E-4DB3-BF03-E904F1846C5D}" presName="rootText" presStyleLbl="node3" presStyleIdx="4" presStyleCnt="6" custScaleX="75089" custLinFactNeighborX="-251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B4E1E01-CCB2-479F-B38A-C86F7AB469F1}" type="pres">
      <dgm:prSet presAssocID="{CE24CD3C-860E-4DB3-BF03-E904F1846C5D}" presName="rootConnector" presStyleLbl="node3" presStyleIdx="4" presStyleCnt="6"/>
      <dgm:spPr/>
      <dgm:t>
        <a:bodyPr/>
        <a:lstStyle/>
        <a:p>
          <a:endParaRPr lang="es-ES"/>
        </a:p>
      </dgm:t>
    </dgm:pt>
    <dgm:pt modelId="{163813DF-3DF9-46EA-B604-BEC5BA00EF32}" type="pres">
      <dgm:prSet presAssocID="{CE24CD3C-860E-4DB3-BF03-E904F1846C5D}" presName="hierChild4" presStyleCnt="0"/>
      <dgm:spPr/>
    </dgm:pt>
    <dgm:pt modelId="{3D23CFC3-9D0A-45D0-94B0-D98EB1F3AA06}" type="pres">
      <dgm:prSet presAssocID="{CE24CD3C-860E-4DB3-BF03-E904F1846C5D}" presName="hierChild5" presStyleCnt="0"/>
      <dgm:spPr/>
    </dgm:pt>
    <dgm:pt modelId="{1693E86B-435C-4D9C-B8A5-7254C9863744}" type="pres">
      <dgm:prSet presAssocID="{1BD4A7EF-4C6A-49CB-80F4-98A09AD77007}" presName="Name35" presStyleLbl="parChTrans1D3" presStyleIdx="5" presStyleCnt="7"/>
      <dgm:spPr/>
      <dgm:t>
        <a:bodyPr/>
        <a:lstStyle/>
        <a:p>
          <a:endParaRPr lang="es-ES"/>
        </a:p>
      </dgm:t>
    </dgm:pt>
    <dgm:pt modelId="{F6E84CD7-B488-4177-BB9A-816CFAA5FA73}" type="pres">
      <dgm:prSet presAssocID="{36EFFEFD-A6CE-46AF-A0A7-00CACF759F7D}" presName="hierRoot2" presStyleCnt="0">
        <dgm:presLayoutVars>
          <dgm:hierBranch val="init"/>
        </dgm:presLayoutVars>
      </dgm:prSet>
      <dgm:spPr/>
    </dgm:pt>
    <dgm:pt modelId="{86F92696-051E-4119-92EF-E2BC10CDACB9}" type="pres">
      <dgm:prSet presAssocID="{36EFFEFD-A6CE-46AF-A0A7-00CACF759F7D}" presName="rootComposite" presStyleCnt="0"/>
      <dgm:spPr/>
    </dgm:pt>
    <dgm:pt modelId="{2B35E989-8D52-46BC-A684-13643FDB830A}" type="pres">
      <dgm:prSet presAssocID="{36EFFEFD-A6CE-46AF-A0A7-00CACF759F7D}" presName="rootText" presStyleLbl="node3" presStyleIdx="5" presStyleCnt="6" custScaleX="75089" custLinFactNeighborX="-266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0FFB287-208F-4545-A29E-BC66F84DB76E}" type="pres">
      <dgm:prSet presAssocID="{36EFFEFD-A6CE-46AF-A0A7-00CACF759F7D}" presName="rootConnector" presStyleLbl="node3" presStyleIdx="5" presStyleCnt="6"/>
      <dgm:spPr/>
      <dgm:t>
        <a:bodyPr/>
        <a:lstStyle/>
        <a:p>
          <a:endParaRPr lang="es-ES"/>
        </a:p>
      </dgm:t>
    </dgm:pt>
    <dgm:pt modelId="{5C180796-EC5B-48F7-84EC-0080AA894C40}" type="pres">
      <dgm:prSet presAssocID="{36EFFEFD-A6CE-46AF-A0A7-00CACF759F7D}" presName="hierChild4" presStyleCnt="0"/>
      <dgm:spPr/>
    </dgm:pt>
    <dgm:pt modelId="{F4F8BEED-A540-48B7-BE75-2392BA889210}" type="pres">
      <dgm:prSet presAssocID="{36EFFEFD-A6CE-46AF-A0A7-00CACF759F7D}" presName="hierChild5" presStyleCnt="0"/>
      <dgm:spPr/>
    </dgm:pt>
    <dgm:pt modelId="{84D1B866-4AED-46AE-B637-94A888DBDE81}" type="pres">
      <dgm:prSet presAssocID="{525FD88D-319A-458B-9F63-7B492A04FB7E}" presName="hierChild5" presStyleCnt="0"/>
      <dgm:spPr/>
    </dgm:pt>
    <dgm:pt modelId="{4DA345BD-9907-4A59-B749-AA638D253FD8}" type="pres">
      <dgm:prSet presAssocID="{05128212-482E-4781-BD56-948912CF02F5}" presName="Name111" presStyleLbl="parChTrans1D3" presStyleIdx="6" presStyleCnt="7"/>
      <dgm:spPr/>
      <dgm:t>
        <a:bodyPr/>
        <a:lstStyle/>
        <a:p>
          <a:endParaRPr lang="es-ES"/>
        </a:p>
      </dgm:t>
    </dgm:pt>
    <dgm:pt modelId="{E3CB0144-19E2-484A-9952-B02309258644}" type="pres">
      <dgm:prSet presAssocID="{CA9D8E18-6936-453E-BEEF-A44E4CAF93EC}" presName="hierRoot3" presStyleCnt="0">
        <dgm:presLayoutVars>
          <dgm:hierBranch val="init"/>
        </dgm:presLayoutVars>
      </dgm:prSet>
      <dgm:spPr/>
    </dgm:pt>
    <dgm:pt modelId="{D8DEB0F0-05C0-4B06-A33D-76F4907D4BC8}" type="pres">
      <dgm:prSet presAssocID="{CA9D8E18-6936-453E-BEEF-A44E4CAF93EC}" presName="rootComposite3" presStyleCnt="0"/>
      <dgm:spPr/>
    </dgm:pt>
    <dgm:pt modelId="{EF5A7A40-36F1-4C46-AAE9-6A78A8993AFB}" type="pres">
      <dgm:prSet presAssocID="{CA9D8E18-6936-453E-BEEF-A44E4CAF93EC}" presName="rootText3" presStyleLbl="asst2" presStyleIdx="0" presStyleCnt="1" custScaleY="78986" custLinFactNeighborX="-300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2FE8039-7021-40B1-9A36-CB01314EE329}" type="pres">
      <dgm:prSet presAssocID="{CA9D8E18-6936-453E-BEEF-A44E4CAF93EC}" presName="rootConnector3" presStyleLbl="asst2" presStyleIdx="0" presStyleCnt="1"/>
      <dgm:spPr/>
      <dgm:t>
        <a:bodyPr/>
        <a:lstStyle/>
        <a:p>
          <a:endParaRPr lang="es-ES"/>
        </a:p>
      </dgm:t>
    </dgm:pt>
    <dgm:pt modelId="{F895A310-AEC3-4952-8A6F-74DC80D62370}" type="pres">
      <dgm:prSet presAssocID="{CA9D8E18-6936-453E-BEEF-A44E4CAF93EC}" presName="hierChild6" presStyleCnt="0"/>
      <dgm:spPr/>
    </dgm:pt>
    <dgm:pt modelId="{A24A3731-7C56-42C0-A4C0-C65E92E9A842}" type="pres">
      <dgm:prSet presAssocID="{CA9D8E18-6936-453E-BEEF-A44E4CAF93EC}" presName="hierChild7" presStyleCnt="0"/>
      <dgm:spPr/>
    </dgm:pt>
    <dgm:pt modelId="{568882E4-AE5C-4B3E-964E-9A77D0A1DC06}" type="pres">
      <dgm:prSet presAssocID="{97D02852-8085-482E-A14E-336B5D33E383}" presName="Name37" presStyleLbl="parChTrans1D2" presStyleIdx="1" presStyleCnt="2"/>
      <dgm:spPr/>
      <dgm:t>
        <a:bodyPr/>
        <a:lstStyle/>
        <a:p>
          <a:endParaRPr lang="es-ES"/>
        </a:p>
      </dgm:t>
    </dgm:pt>
    <dgm:pt modelId="{573F2DDD-9E64-4FC3-ABB3-8D3156E2DDFA}" type="pres">
      <dgm:prSet presAssocID="{5A5541AD-F15B-4C48-8593-0D7E3082C15F}" presName="hierRoot2" presStyleCnt="0">
        <dgm:presLayoutVars>
          <dgm:hierBranch val="init"/>
        </dgm:presLayoutVars>
      </dgm:prSet>
      <dgm:spPr/>
    </dgm:pt>
    <dgm:pt modelId="{637611C6-3508-437F-827B-568A8536CFB4}" type="pres">
      <dgm:prSet presAssocID="{5A5541AD-F15B-4C48-8593-0D7E3082C15F}" presName="rootComposite" presStyleCnt="0"/>
      <dgm:spPr/>
    </dgm:pt>
    <dgm:pt modelId="{FCF3DAE5-ADAD-4C9F-8E21-F7A10EDB6E86}" type="pres">
      <dgm:prSet presAssocID="{5A5541AD-F15B-4C48-8593-0D7E3082C15F}" presName="rootText" presStyleLbl="node2" presStyleIdx="1" presStyleCnt="2" custScaleX="101351" custScaleY="99098" custLinFactNeighborX="-300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44577F0-65C6-43AC-90F6-2A0F648982A9}" type="pres">
      <dgm:prSet presAssocID="{5A5541AD-F15B-4C48-8593-0D7E3082C15F}" presName="rootConnector" presStyleLbl="node2" presStyleIdx="1" presStyleCnt="2"/>
      <dgm:spPr/>
      <dgm:t>
        <a:bodyPr/>
        <a:lstStyle/>
        <a:p>
          <a:endParaRPr lang="es-ES"/>
        </a:p>
      </dgm:t>
    </dgm:pt>
    <dgm:pt modelId="{166A3182-A628-423C-8E75-8AB6697EBF54}" type="pres">
      <dgm:prSet presAssocID="{5A5541AD-F15B-4C48-8593-0D7E3082C15F}" presName="hierChild4" presStyleCnt="0"/>
      <dgm:spPr/>
    </dgm:pt>
    <dgm:pt modelId="{D739EAC2-E606-4B1E-89E8-950C7326D1FC}" type="pres">
      <dgm:prSet presAssocID="{5A5541AD-F15B-4C48-8593-0D7E3082C15F}" presName="hierChild5" presStyleCnt="0"/>
      <dgm:spPr/>
    </dgm:pt>
    <dgm:pt modelId="{31F81DDF-3048-4DC3-8C14-EC9AC77DF3AC}" type="pres">
      <dgm:prSet presAssocID="{411A77F5-4FCD-433F-988C-BF7213FC83D6}" presName="hierChild3" presStyleCnt="0"/>
      <dgm:spPr/>
    </dgm:pt>
  </dgm:ptLst>
  <dgm:cxnLst>
    <dgm:cxn modelId="{996CE8DE-D56C-4475-ACA3-482EA4EBAB0C}" type="presOf" srcId="{CA9D8E18-6936-453E-BEEF-A44E4CAF93EC}" destId="{EF5A7A40-36F1-4C46-AAE9-6A78A8993AFB}" srcOrd="0" destOrd="0" presId="urn:microsoft.com/office/officeart/2005/8/layout/orgChart1"/>
    <dgm:cxn modelId="{0A615C87-0606-4E05-B782-4A23C52061A4}" type="presOf" srcId="{411A77F5-4FCD-433F-988C-BF7213FC83D6}" destId="{5D115A56-CD6C-495A-8D74-CAB12108D64F}" srcOrd="0" destOrd="0" presId="urn:microsoft.com/office/officeart/2005/8/layout/orgChart1"/>
    <dgm:cxn modelId="{CD2AB4BD-3BF6-4431-B61B-A4CF1897A87D}" type="presOf" srcId="{5A5541AD-F15B-4C48-8593-0D7E3082C15F}" destId="{E44577F0-65C6-43AC-90F6-2A0F648982A9}" srcOrd="1" destOrd="0" presId="urn:microsoft.com/office/officeart/2005/8/layout/orgChart1"/>
    <dgm:cxn modelId="{EEC030B1-3437-4DA3-8BBC-28F612B8CD16}" type="presOf" srcId="{7834E833-7715-4550-BC9F-4065ADBF6B27}" destId="{BC728545-A8BE-4C1A-B1D1-93145B35FDA9}" srcOrd="0" destOrd="0" presId="urn:microsoft.com/office/officeart/2005/8/layout/orgChart1"/>
    <dgm:cxn modelId="{6D5ED936-05ED-42B9-852A-3F22274DBD73}" type="presOf" srcId="{525FD88D-319A-458B-9F63-7B492A04FB7E}" destId="{98E9EEC3-3F6C-434A-A898-91F34653192A}" srcOrd="0" destOrd="0" presId="urn:microsoft.com/office/officeart/2005/8/layout/orgChart1"/>
    <dgm:cxn modelId="{BE8E3AFC-D82E-402F-BD67-9A67E31C1645}" srcId="{525FD88D-319A-458B-9F63-7B492A04FB7E}" destId="{4D4F960C-55DE-4D4F-AC41-A96C7B46FFD5}" srcOrd="1" destOrd="0" parTransId="{15E6DB6F-5388-4ABD-9FC8-D3903EDB2C21}" sibTransId="{BEF7FCAA-68C0-45A6-9770-D222E9B78A54}"/>
    <dgm:cxn modelId="{C9B379A4-8496-46C1-AD34-9E54C6E2FE48}" srcId="{27B008BF-99D3-4983-BF30-56E4B927C513}" destId="{411A77F5-4FCD-433F-988C-BF7213FC83D6}" srcOrd="0" destOrd="0" parTransId="{00CA87D5-BA27-4F4A-BDD7-284EBA53A172}" sibTransId="{FF624887-F37E-4184-93E4-770D18CAE082}"/>
    <dgm:cxn modelId="{2B4A66DC-B6D4-4F21-AC96-5250BFF760E8}" srcId="{525FD88D-319A-458B-9F63-7B492A04FB7E}" destId="{CA9D8E18-6936-453E-BEEF-A44E4CAF93EC}" srcOrd="6" destOrd="0" parTransId="{05128212-482E-4781-BD56-948912CF02F5}" sibTransId="{279A269C-F6EB-4C65-A248-A87935EF2FA2}"/>
    <dgm:cxn modelId="{2D6EB81B-A32F-42BA-9D32-1B683B0F960D}" type="presOf" srcId="{36EFFEFD-A6CE-46AF-A0A7-00CACF759F7D}" destId="{B0FFB287-208F-4545-A29E-BC66F84DB76E}" srcOrd="1" destOrd="0" presId="urn:microsoft.com/office/officeart/2005/8/layout/orgChart1"/>
    <dgm:cxn modelId="{95F2C3B1-D0B3-4208-B92F-1AC9E73B7978}" type="presOf" srcId="{15E6DB6F-5388-4ABD-9FC8-D3903EDB2C21}" destId="{CC11CAB5-B68D-490A-B06F-2A06623059C5}" srcOrd="0" destOrd="0" presId="urn:microsoft.com/office/officeart/2005/8/layout/orgChart1"/>
    <dgm:cxn modelId="{9AE42BA8-00F3-4822-AE78-355DFB55A8CD}" type="presOf" srcId="{14706436-07B5-4578-8838-60E2EDEE5568}" destId="{E3839034-8A43-45F1-9EB8-A9D2429F6587}" srcOrd="1" destOrd="0" presId="urn:microsoft.com/office/officeart/2005/8/layout/orgChart1"/>
    <dgm:cxn modelId="{971BC61E-90F4-4D4E-A7CB-6112F64AFFC5}" type="presOf" srcId="{335BE1E1-904B-45E0-A1FD-091B8A6E9C4E}" destId="{35D6C42A-A19E-4DBE-AC50-0830124DEB04}" srcOrd="0" destOrd="0" presId="urn:microsoft.com/office/officeart/2005/8/layout/orgChart1"/>
    <dgm:cxn modelId="{E2901D82-7ED0-44AB-9166-796F7507E597}" type="presOf" srcId="{68F7B6E5-0218-48B1-A5F5-B75B84273E83}" destId="{48A4C6C0-7A8B-49C4-8804-4DD2BC9ED634}" srcOrd="0" destOrd="0" presId="urn:microsoft.com/office/officeart/2005/8/layout/orgChart1"/>
    <dgm:cxn modelId="{2A90DDC4-3A3A-4B31-989B-2EA7138DB83E}" type="presOf" srcId="{4D4F960C-55DE-4D4F-AC41-A96C7B46FFD5}" destId="{88960C98-1078-45B7-A5E2-4B53AAFC701D}" srcOrd="0" destOrd="0" presId="urn:microsoft.com/office/officeart/2005/8/layout/orgChart1"/>
    <dgm:cxn modelId="{D83F0F62-0350-4341-A3E8-46119601FA1B}" type="presOf" srcId="{68F7B6E5-0218-48B1-A5F5-B75B84273E83}" destId="{8AD4C850-CF48-4708-99F7-95F84702E131}" srcOrd="1" destOrd="0" presId="urn:microsoft.com/office/officeart/2005/8/layout/orgChart1"/>
    <dgm:cxn modelId="{C7E513C6-0F1A-4A69-A309-7DCF217EDFEC}" srcId="{525FD88D-319A-458B-9F63-7B492A04FB7E}" destId="{CE24CD3C-860E-4DB3-BF03-E904F1846C5D}" srcOrd="4" destOrd="0" parTransId="{335BE1E1-904B-45E0-A1FD-091B8A6E9C4E}" sibTransId="{65B741C9-A33E-4332-9C66-25E216465107}"/>
    <dgm:cxn modelId="{99B4C5B5-90A4-4455-86FF-7FB697A8075C}" type="presOf" srcId="{525FD88D-319A-458B-9F63-7B492A04FB7E}" destId="{D9283101-56AF-4480-868D-06FD39C566A8}" srcOrd="1" destOrd="0" presId="urn:microsoft.com/office/officeart/2005/8/layout/orgChart1"/>
    <dgm:cxn modelId="{38CEEA9D-9659-4B3A-A480-18C11ECA4E29}" type="presOf" srcId="{97D02852-8085-482E-A14E-336B5D33E383}" destId="{568882E4-AE5C-4B3E-964E-9A77D0A1DC06}" srcOrd="0" destOrd="0" presId="urn:microsoft.com/office/officeart/2005/8/layout/orgChart1"/>
    <dgm:cxn modelId="{544BFB99-4F06-4937-9BA9-4489D7E4C868}" type="presOf" srcId="{1396B9BB-1764-456A-A19E-32931CBDB2AD}" destId="{210EF1DD-0489-4C0F-ABEA-65AB854938EE}" srcOrd="0" destOrd="0" presId="urn:microsoft.com/office/officeart/2005/8/layout/orgChart1"/>
    <dgm:cxn modelId="{9AF5DBFB-98AB-42B3-838D-82130D24DEC3}" type="presOf" srcId="{CE24CD3C-860E-4DB3-BF03-E904F1846C5D}" destId="{BB4E1E01-CCB2-479F-B38A-C86F7AB469F1}" srcOrd="1" destOrd="0" presId="urn:microsoft.com/office/officeart/2005/8/layout/orgChart1"/>
    <dgm:cxn modelId="{AFEE234F-633A-4DE2-8F4E-8C7C0BD57A7F}" srcId="{525FD88D-319A-458B-9F63-7B492A04FB7E}" destId="{14706436-07B5-4578-8838-60E2EDEE5568}" srcOrd="0" destOrd="0" parTransId="{785B223B-19FD-4C8C-B509-31C20055A6E3}" sibTransId="{F3FE2C81-1E8D-4C30-8123-DDEFB2B04666}"/>
    <dgm:cxn modelId="{A6D9E08D-D5C7-4CD9-AEBA-FBD9BBFB29D9}" type="presOf" srcId="{CA9D8E18-6936-453E-BEEF-A44E4CAF93EC}" destId="{62FE8039-7021-40B1-9A36-CB01314EE329}" srcOrd="1" destOrd="0" presId="urn:microsoft.com/office/officeart/2005/8/layout/orgChart1"/>
    <dgm:cxn modelId="{6329353F-AC97-4280-A174-784A76704535}" srcId="{525FD88D-319A-458B-9F63-7B492A04FB7E}" destId="{68F7B6E5-0218-48B1-A5F5-B75B84273E83}" srcOrd="3" destOrd="0" parTransId="{1396B9BB-1764-456A-A19E-32931CBDB2AD}" sibTransId="{10CE7559-346C-406D-887A-FDDFCC27FA3A}"/>
    <dgm:cxn modelId="{9E74518D-66CC-40E1-968C-0BCA90BB9186}" type="presOf" srcId="{785B223B-19FD-4C8C-B509-31C20055A6E3}" destId="{8BB69F60-93C3-4177-869F-D255AF2BCB37}" srcOrd="0" destOrd="0" presId="urn:microsoft.com/office/officeart/2005/8/layout/orgChart1"/>
    <dgm:cxn modelId="{E363B85A-F0DC-43CB-977C-C91ADFA699A3}" type="presOf" srcId="{05128212-482E-4781-BD56-948912CF02F5}" destId="{4DA345BD-9907-4A59-B749-AA638D253FD8}" srcOrd="0" destOrd="0" presId="urn:microsoft.com/office/officeart/2005/8/layout/orgChart1"/>
    <dgm:cxn modelId="{F551F704-1F83-4830-B769-85D163E6DC2F}" srcId="{525FD88D-319A-458B-9F63-7B492A04FB7E}" destId="{2E798B33-B314-43E4-9165-B2773CD5D28D}" srcOrd="2" destOrd="0" parTransId="{7834E833-7715-4550-BC9F-4065ADBF6B27}" sibTransId="{74525CA1-C2E7-497E-8D26-A49BB248904F}"/>
    <dgm:cxn modelId="{CA827559-26CF-444D-A240-16D3BE47C045}" type="presOf" srcId="{BD2DB383-77EE-4FD4-894E-FA81117FEC24}" destId="{F4F96A58-CBF7-4C9B-9982-41D6610E9892}" srcOrd="0" destOrd="0" presId="urn:microsoft.com/office/officeart/2005/8/layout/orgChart1"/>
    <dgm:cxn modelId="{02B3B266-8FEC-46CD-A5E6-396C696815A9}" srcId="{411A77F5-4FCD-433F-988C-BF7213FC83D6}" destId="{525FD88D-319A-458B-9F63-7B492A04FB7E}" srcOrd="0" destOrd="0" parTransId="{BD2DB383-77EE-4FD4-894E-FA81117FEC24}" sibTransId="{B9907180-84C8-45AC-9586-2A682CF033A5}"/>
    <dgm:cxn modelId="{2B846D2B-E1E5-4889-81EE-794D65889C32}" type="presOf" srcId="{411A77F5-4FCD-433F-988C-BF7213FC83D6}" destId="{1C437387-9534-46F6-B5FB-930289FD1016}" srcOrd="1" destOrd="0" presId="urn:microsoft.com/office/officeart/2005/8/layout/orgChart1"/>
    <dgm:cxn modelId="{BD596794-271D-4767-84D6-B709EDEF2B96}" type="presOf" srcId="{36EFFEFD-A6CE-46AF-A0A7-00CACF759F7D}" destId="{2B35E989-8D52-46BC-A684-13643FDB830A}" srcOrd="0" destOrd="0" presId="urn:microsoft.com/office/officeart/2005/8/layout/orgChart1"/>
    <dgm:cxn modelId="{8F75C52B-1A62-4F1C-81CA-3C710D1739A3}" type="presOf" srcId="{27B008BF-99D3-4983-BF30-56E4B927C513}" destId="{7073BD8F-23DA-4581-8589-811B38CC1B17}" srcOrd="0" destOrd="0" presId="urn:microsoft.com/office/officeart/2005/8/layout/orgChart1"/>
    <dgm:cxn modelId="{86A94814-E8D5-4BBB-9D94-CFE8248BE106}" type="presOf" srcId="{5A5541AD-F15B-4C48-8593-0D7E3082C15F}" destId="{FCF3DAE5-ADAD-4C9F-8E21-F7A10EDB6E86}" srcOrd="0" destOrd="0" presId="urn:microsoft.com/office/officeart/2005/8/layout/orgChart1"/>
    <dgm:cxn modelId="{EB8EBC3B-3A9D-40DA-800F-78C679E44ECC}" type="presOf" srcId="{4D4F960C-55DE-4D4F-AC41-A96C7B46FFD5}" destId="{E1AA3188-1EA7-454D-B384-C73FE86AA76B}" srcOrd="1" destOrd="0" presId="urn:microsoft.com/office/officeart/2005/8/layout/orgChart1"/>
    <dgm:cxn modelId="{AC2B6C90-8254-453F-96C8-56131A11C146}" type="presOf" srcId="{CE24CD3C-860E-4DB3-BF03-E904F1846C5D}" destId="{F84C1CA2-B34B-4502-AFEC-04778F8D2DD2}" srcOrd="0" destOrd="0" presId="urn:microsoft.com/office/officeart/2005/8/layout/orgChart1"/>
    <dgm:cxn modelId="{C4159FD6-7B61-4E76-BC4A-BE3321BDD7B7}" srcId="{525FD88D-319A-458B-9F63-7B492A04FB7E}" destId="{36EFFEFD-A6CE-46AF-A0A7-00CACF759F7D}" srcOrd="5" destOrd="0" parTransId="{1BD4A7EF-4C6A-49CB-80F4-98A09AD77007}" sibTransId="{C646F4C9-BD72-43B6-B00E-0139AB703FF7}"/>
    <dgm:cxn modelId="{752D3B52-BDB7-4569-A9ED-2DC2F028B70F}" type="presOf" srcId="{2E798B33-B314-43E4-9165-B2773CD5D28D}" destId="{0000C7EA-52B9-4299-85EE-84878E2DC7FE}" srcOrd="1" destOrd="0" presId="urn:microsoft.com/office/officeart/2005/8/layout/orgChart1"/>
    <dgm:cxn modelId="{8123C2A9-3444-4485-A6FF-F2D5863819F1}" type="presOf" srcId="{2E798B33-B314-43E4-9165-B2773CD5D28D}" destId="{1309084C-EB46-4F39-99A5-0F21E1984545}" srcOrd="0" destOrd="0" presId="urn:microsoft.com/office/officeart/2005/8/layout/orgChart1"/>
    <dgm:cxn modelId="{387EAECD-B4AC-49C0-85D5-EBB376929CC4}" type="presOf" srcId="{14706436-07B5-4578-8838-60E2EDEE5568}" destId="{ADB1FBA5-2E80-4F9A-919D-C9B50FA403B0}" srcOrd="0" destOrd="0" presId="urn:microsoft.com/office/officeart/2005/8/layout/orgChart1"/>
    <dgm:cxn modelId="{2E46A65D-73C0-405F-91E1-E645EA6CFF3A}" type="presOf" srcId="{1BD4A7EF-4C6A-49CB-80F4-98A09AD77007}" destId="{1693E86B-435C-4D9C-B8A5-7254C9863744}" srcOrd="0" destOrd="0" presId="urn:microsoft.com/office/officeart/2005/8/layout/orgChart1"/>
    <dgm:cxn modelId="{01CBE272-692A-4F5B-A6FC-D566F3B3CBB6}" srcId="{411A77F5-4FCD-433F-988C-BF7213FC83D6}" destId="{5A5541AD-F15B-4C48-8593-0D7E3082C15F}" srcOrd="1" destOrd="0" parTransId="{97D02852-8085-482E-A14E-336B5D33E383}" sibTransId="{54E5C9A9-5F26-4704-A252-F08F12D7DCC8}"/>
    <dgm:cxn modelId="{8047B66E-233A-46E5-9634-8561E532B069}" type="presParOf" srcId="{7073BD8F-23DA-4581-8589-811B38CC1B17}" destId="{817D57F2-F2A3-412F-96D5-9089F93738D3}" srcOrd="0" destOrd="0" presId="urn:microsoft.com/office/officeart/2005/8/layout/orgChart1"/>
    <dgm:cxn modelId="{A3691052-68F0-4B1E-BCFE-F50660F2B047}" type="presParOf" srcId="{817D57F2-F2A3-412F-96D5-9089F93738D3}" destId="{97585CA2-D2BD-4642-AC4F-61A3EA22629C}" srcOrd="0" destOrd="0" presId="urn:microsoft.com/office/officeart/2005/8/layout/orgChart1"/>
    <dgm:cxn modelId="{362114AA-7ED6-423E-B408-593274439579}" type="presParOf" srcId="{97585CA2-D2BD-4642-AC4F-61A3EA22629C}" destId="{5D115A56-CD6C-495A-8D74-CAB12108D64F}" srcOrd="0" destOrd="0" presId="urn:microsoft.com/office/officeart/2005/8/layout/orgChart1"/>
    <dgm:cxn modelId="{744C09C8-2B3B-4AA7-95BC-CA6B88852C26}" type="presParOf" srcId="{97585CA2-D2BD-4642-AC4F-61A3EA22629C}" destId="{1C437387-9534-46F6-B5FB-930289FD1016}" srcOrd="1" destOrd="0" presId="urn:microsoft.com/office/officeart/2005/8/layout/orgChart1"/>
    <dgm:cxn modelId="{82CA6A3D-174C-4148-BFA3-C1F09D7C05BD}" type="presParOf" srcId="{817D57F2-F2A3-412F-96D5-9089F93738D3}" destId="{B75A658E-3A87-40CB-973E-2CE30538484B}" srcOrd="1" destOrd="0" presId="urn:microsoft.com/office/officeart/2005/8/layout/orgChart1"/>
    <dgm:cxn modelId="{A2B283A1-F58A-4AF6-9ED0-A003F60E0DE0}" type="presParOf" srcId="{B75A658E-3A87-40CB-973E-2CE30538484B}" destId="{F4F96A58-CBF7-4C9B-9982-41D6610E9892}" srcOrd="0" destOrd="0" presId="urn:microsoft.com/office/officeart/2005/8/layout/orgChart1"/>
    <dgm:cxn modelId="{26910128-5527-4E33-B7BA-D737645D47F9}" type="presParOf" srcId="{B75A658E-3A87-40CB-973E-2CE30538484B}" destId="{11739D47-F62B-44AA-A10F-5D1BC9BC53EA}" srcOrd="1" destOrd="0" presId="urn:microsoft.com/office/officeart/2005/8/layout/orgChart1"/>
    <dgm:cxn modelId="{CD84555A-32A5-434C-8830-0E4ED16467EA}" type="presParOf" srcId="{11739D47-F62B-44AA-A10F-5D1BC9BC53EA}" destId="{6E189F9C-A8FE-475F-B28A-B017B8543017}" srcOrd="0" destOrd="0" presId="urn:microsoft.com/office/officeart/2005/8/layout/orgChart1"/>
    <dgm:cxn modelId="{C8C498D1-6916-4D9E-8A8B-9CF36F348FE1}" type="presParOf" srcId="{6E189F9C-A8FE-475F-B28A-B017B8543017}" destId="{98E9EEC3-3F6C-434A-A898-91F34653192A}" srcOrd="0" destOrd="0" presId="urn:microsoft.com/office/officeart/2005/8/layout/orgChart1"/>
    <dgm:cxn modelId="{03E15740-7181-4E41-BD04-49F592070128}" type="presParOf" srcId="{6E189F9C-A8FE-475F-B28A-B017B8543017}" destId="{D9283101-56AF-4480-868D-06FD39C566A8}" srcOrd="1" destOrd="0" presId="urn:microsoft.com/office/officeart/2005/8/layout/orgChart1"/>
    <dgm:cxn modelId="{E09D00A7-3621-4ACD-8872-469F2921C7AC}" type="presParOf" srcId="{11739D47-F62B-44AA-A10F-5D1BC9BC53EA}" destId="{3E642AAE-2D0B-4C88-8997-74CCAA249854}" srcOrd="1" destOrd="0" presId="urn:microsoft.com/office/officeart/2005/8/layout/orgChart1"/>
    <dgm:cxn modelId="{C363CAA9-0D02-4E05-B539-9CBA5D8D48D2}" type="presParOf" srcId="{3E642AAE-2D0B-4C88-8997-74CCAA249854}" destId="{8BB69F60-93C3-4177-869F-D255AF2BCB37}" srcOrd="0" destOrd="0" presId="urn:microsoft.com/office/officeart/2005/8/layout/orgChart1"/>
    <dgm:cxn modelId="{122BC30B-9FDA-4544-968A-9D4251155500}" type="presParOf" srcId="{3E642AAE-2D0B-4C88-8997-74CCAA249854}" destId="{8D1A713B-B60B-40D6-9262-B83907388A67}" srcOrd="1" destOrd="0" presId="urn:microsoft.com/office/officeart/2005/8/layout/orgChart1"/>
    <dgm:cxn modelId="{EA84FE8C-7A38-4E76-9F63-98059023C153}" type="presParOf" srcId="{8D1A713B-B60B-40D6-9262-B83907388A67}" destId="{272EFC72-09C9-4CDD-87BF-82E4B0908C97}" srcOrd="0" destOrd="0" presId="urn:microsoft.com/office/officeart/2005/8/layout/orgChart1"/>
    <dgm:cxn modelId="{0289FDDE-75E8-4A0E-BE9B-4C8BB05B665B}" type="presParOf" srcId="{272EFC72-09C9-4CDD-87BF-82E4B0908C97}" destId="{ADB1FBA5-2E80-4F9A-919D-C9B50FA403B0}" srcOrd="0" destOrd="0" presId="urn:microsoft.com/office/officeart/2005/8/layout/orgChart1"/>
    <dgm:cxn modelId="{227642E4-E67E-4DAE-8323-791DA2C0AF3D}" type="presParOf" srcId="{272EFC72-09C9-4CDD-87BF-82E4B0908C97}" destId="{E3839034-8A43-45F1-9EB8-A9D2429F6587}" srcOrd="1" destOrd="0" presId="urn:microsoft.com/office/officeart/2005/8/layout/orgChart1"/>
    <dgm:cxn modelId="{6C120A17-812A-454F-8448-16EA737FE92A}" type="presParOf" srcId="{8D1A713B-B60B-40D6-9262-B83907388A67}" destId="{42CD85D9-28B6-459E-9FD9-54FC66AAADFF}" srcOrd="1" destOrd="0" presId="urn:microsoft.com/office/officeart/2005/8/layout/orgChart1"/>
    <dgm:cxn modelId="{4DB04A83-445F-4407-9DF5-070565BD8215}" type="presParOf" srcId="{8D1A713B-B60B-40D6-9262-B83907388A67}" destId="{06E0BE42-1DB4-41DF-B7FD-AF19B44199EF}" srcOrd="2" destOrd="0" presId="urn:microsoft.com/office/officeart/2005/8/layout/orgChart1"/>
    <dgm:cxn modelId="{3C3D8834-9EF9-4FBD-9028-4FEFCE5CB4ED}" type="presParOf" srcId="{3E642AAE-2D0B-4C88-8997-74CCAA249854}" destId="{CC11CAB5-B68D-490A-B06F-2A06623059C5}" srcOrd="2" destOrd="0" presId="urn:microsoft.com/office/officeart/2005/8/layout/orgChart1"/>
    <dgm:cxn modelId="{BF13AB6D-C09E-4013-A5D2-EFA4C0618248}" type="presParOf" srcId="{3E642AAE-2D0B-4C88-8997-74CCAA249854}" destId="{5D726FF3-4A2A-4433-963E-E45145978892}" srcOrd="3" destOrd="0" presId="urn:microsoft.com/office/officeart/2005/8/layout/orgChart1"/>
    <dgm:cxn modelId="{FBB23FBE-B1DF-4D0F-BBB1-3834918CF7F9}" type="presParOf" srcId="{5D726FF3-4A2A-4433-963E-E45145978892}" destId="{73C946AE-ADBF-433F-AA97-796F8F19E8AA}" srcOrd="0" destOrd="0" presId="urn:microsoft.com/office/officeart/2005/8/layout/orgChart1"/>
    <dgm:cxn modelId="{C0AD45EF-A83D-42EB-B44C-B554E2015AE6}" type="presParOf" srcId="{73C946AE-ADBF-433F-AA97-796F8F19E8AA}" destId="{88960C98-1078-45B7-A5E2-4B53AAFC701D}" srcOrd="0" destOrd="0" presId="urn:microsoft.com/office/officeart/2005/8/layout/orgChart1"/>
    <dgm:cxn modelId="{5D7E3C3F-CD7F-49B5-88D9-8C198C1EC458}" type="presParOf" srcId="{73C946AE-ADBF-433F-AA97-796F8F19E8AA}" destId="{E1AA3188-1EA7-454D-B384-C73FE86AA76B}" srcOrd="1" destOrd="0" presId="urn:microsoft.com/office/officeart/2005/8/layout/orgChart1"/>
    <dgm:cxn modelId="{2CC100C3-5A68-4BF1-BC7F-FD525BAF3D20}" type="presParOf" srcId="{5D726FF3-4A2A-4433-963E-E45145978892}" destId="{2F1D2946-6334-4638-B8D1-9CFF59011A78}" srcOrd="1" destOrd="0" presId="urn:microsoft.com/office/officeart/2005/8/layout/orgChart1"/>
    <dgm:cxn modelId="{5AEBFC7D-96F8-4EFB-BDAD-8447077EF841}" type="presParOf" srcId="{5D726FF3-4A2A-4433-963E-E45145978892}" destId="{D3508FCE-279A-4EB5-800B-73F30EECF5A5}" srcOrd="2" destOrd="0" presId="urn:microsoft.com/office/officeart/2005/8/layout/orgChart1"/>
    <dgm:cxn modelId="{3A09F160-A382-48F4-8932-0564AD1812F3}" type="presParOf" srcId="{3E642AAE-2D0B-4C88-8997-74CCAA249854}" destId="{BC728545-A8BE-4C1A-B1D1-93145B35FDA9}" srcOrd="4" destOrd="0" presId="urn:microsoft.com/office/officeart/2005/8/layout/orgChart1"/>
    <dgm:cxn modelId="{1D73C1EE-B1C8-4CB3-8CE0-64E86A6853E1}" type="presParOf" srcId="{3E642AAE-2D0B-4C88-8997-74CCAA249854}" destId="{DB868C9D-6307-42DA-BE14-51666D30B344}" srcOrd="5" destOrd="0" presId="urn:microsoft.com/office/officeart/2005/8/layout/orgChart1"/>
    <dgm:cxn modelId="{838EECFF-AA9C-4CFD-A90E-886CB01F3D37}" type="presParOf" srcId="{DB868C9D-6307-42DA-BE14-51666D30B344}" destId="{21FFE7C9-8487-4681-BA5B-C04EFA247527}" srcOrd="0" destOrd="0" presId="urn:microsoft.com/office/officeart/2005/8/layout/orgChart1"/>
    <dgm:cxn modelId="{FE817592-D321-4796-A913-3985A0C621BD}" type="presParOf" srcId="{21FFE7C9-8487-4681-BA5B-C04EFA247527}" destId="{1309084C-EB46-4F39-99A5-0F21E1984545}" srcOrd="0" destOrd="0" presId="urn:microsoft.com/office/officeart/2005/8/layout/orgChart1"/>
    <dgm:cxn modelId="{79690B31-D541-4400-AD57-40AC457E0C47}" type="presParOf" srcId="{21FFE7C9-8487-4681-BA5B-C04EFA247527}" destId="{0000C7EA-52B9-4299-85EE-84878E2DC7FE}" srcOrd="1" destOrd="0" presId="urn:microsoft.com/office/officeart/2005/8/layout/orgChart1"/>
    <dgm:cxn modelId="{B9C68696-5BB3-4118-BACD-9F79AD120241}" type="presParOf" srcId="{DB868C9D-6307-42DA-BE14-51666D30B344}" destId="{B37F623B-4EDC-4287-A346-D17F3A80FE62}" srcOrd="1" destOrd="0" presId="urn:microsoft.com/office/officeart/2005/8/layout/orgChart1"/>
    <dgm:cxn modelId="{51379589-0FD5-420D-8A53-C929D295B71B}" type="presParOf" srcId="{DB868C9D-6307-42DA-BE14-51666D30B344}" destId="{1C4ECD64-0952-40B4-846A-48F8EE752179}" srcOrd="2" destOrd="0" presId="urn:microsoft.com/office/officeart/2005/8/layout/orgChart1"/>
    <dgm:cxn modelId="{11BF5C25-EB91-49E3-AF8B-EFAC8D20A57F}" type="presParOf" srcId="{3E642AAE-2D0B-4C88-8997-74CCAA249854}" destId="{210EF1DD-0489-4C0F-ABEA-65AB854938EE}" srcOrd="6" destOrd="0" presId="urn:microsoft.com/office/officeart/2005/8/layout/orgChart1"/>
    <dgm:cxn modelId="{7AC6503A-BBFD-4F4A-93A6-7DBA31A0FECC}" type="presParOf" srcId="{3E642AAE-2D0B-4C88-8997-74CCAA249854}" destId="{08AC8565-3EE6-4655-8281-EC76E64B12DE}" srcOrd="7" destOrd="0" presId="urn:microsoft.com/office/officeart/2005/8/layout/orgChart1"/>
    <dgm:cxn modelId="{D3767F42-1D88-4876-83E1-E0CD6FC75AC1}" type="presParOf" srcId="{08AC8565-3EE6-4655-8281-EC76E64B12DE}" destId="{5C6C735A-32E4-47B5-9D0F-747C52E81414}" srcOrd="0" destOrd="0" presId="urn:microsoft.com/office/officeart/2005/8/layout/orgChart1"/>
    <dgm:cxn modelId="{3C3C35D9-B275-40CC-8DC0-D76C3227C790}" type="presParOf" srcId="{5C6C735A-32E4-47B5-9D0F-747C52E81414}" destId="{48A4C6C0-7A8B-49C4-8804-4DD2BC9ED634}" srcOrd="0" destOrd="0" presId="urn:microsoft.com/office/officeart/2005/8/layout/orgChart1"/>
    <dgm:cxn modelId="{AE396C93-C6AE-4398-93C5-930D525A61CB}" type="presParOf" srcId="{5C6C735A-32E4-47B5-9D0F-747C52E81414}" destId="{8AD4C850-CF48-4708-99F7-95F84702E131}" srcOrd="1" destOrd="0" presId="urn:microsoft.com/office/officeart/2005/8/layout/orgChart1"/>
    <dgm:cxn modelId="{53C4BC3B-1B38-42BA-BDA2-AF177694B9F4}" type="presParOf" srcId="{08AC8565-3EE6-4655-8281-EC76E64B12DE}" destId="{A698AAD6-E369-4266-8D05-4ECC3A3D10C5}" srcOrd="1" destOrd="0" presId="urn:microsoft.com/office/officeart/2005/8/layout/orgChart1"/>
    <dgm:cxn modelId="{CCEC4FCD-A1D9-4445-BB13-7B07BFA003B3}" type="presParOf" srcId="{08AC8565-3EE6-4655-8281-EC76E64B12DE}" destId="{CB3651AD-5574-4F35-B4C0-03198970952F}" srcOrd="2" destOrd="0" presId="urn:microsoft.com/office/officeart/2005/8/layout/orgChart1"/>
    <dgm:cxn modelId="{D24638BE-7741-4CA8-9D74-675FC4EAC7FB}" type="presParOf" srcId="{3E642AAE-2D0B-4C88-8997-74CCAA249854}" destId="{35D6C42A-A19E-4DBE-AC50-0830124DEB04}" srcOrd="8" destOrd="0" presId="urn:microsoft.com/office/officeart/2005/8/layout/orgChart1"/>
    <dgm:cxn modelId="{C3A1BCCD-46D5-47AE-951C-91647AFEF087}" type="presParOf" srcId="{3E642AAE-2D0B-4C88-8997-74CCAA249854}" destId="{A0711082-9B29-4027-BE5C-1A3531282516}" srcOrd="9" destOrd="0" presId="urn:microsoft.com/office/officeart/2005/8/layout/orgChart1"/>
    <dgm:cxn modelId="{0C6FEA52-29AE-4B66-8950-F6AE2ED1DDCE}" type="presParOf" srcId="{A0711082-9B29-4027-BE5C-1A3531282516}" destId="{12FC9797-4E2C-4C99-8279-9477FCD85A3D}" srcOrd="0" destOrd="0" presId="urn:microsoft.com/office/officeart/2005/8/layout/orgChart1"/>
    <dgm:cxn modelId="{31CA6B79-00F9-4D03-BB70-7A5B5A5159C3}" type="presParOf" srcId="{12FC9797-4E2C-4C99-8279-9477FCD85A3D}" destId="{F84C1CA2-B34B-4502-AFEC-04778F8D2DD2}" srcOrd="0" destOrd="0" presId="urn:microsoft.com/office/officeart/2005/8/layout/orgChart1"/>
    <dgm:cxn modelId="{B28CF6BA-87FE-416C-9B95-E1084441A5CD}" type="presParOf" srcId="{12FC9797-4E2C-4C99-8279-9477FCD85A3D}" destId="{BB4E1E01-CCB2-479F-B38A-C86F7AB469F1}" srcOrd="1" destOrd="0" presId="urn:microsoft.com/office/officeart/2005/8/layout/orgChart1"/>
    <dgm:cxn modelId="{26C9E3A0-48E3-417E-B922-6A5F7937837D}" type="presParOf" srcId="{A0711082-9B29-4027-BE5C-1A3531282516}" destId="{163813DF-3DF9-46EA-B604-BEC5BA00EF32}" srcOrd="1" destOrd="0" presId="urn:microsoft.com/office/officeart/2005/8/layout/orgChart1"/>
    <dgm:cxn modelId="{DA0ABDF5-DF40-4801-9E56-934E4AACAAB7}" type="presParOf" srcId="{A0711082-9B29-4027-BE5C-1A3531282516}" destId="{3D23CFC3-9D0A-45D0-94B0-D98EB1F3AA06}" srcOrd="2" destOrd="0" presId="urn:microsoft.com/office/officeart/2005/8/layout/orgChart1"/>
    <dgm:cxn modelId="{FC651D22-20DB-4913-A158-6BA592AFABC1}" type="presParOf" srcId="{3E642AAE-2D0B-4C88-8997-74CCAA249854}" destId="{1693E86B-435C-4D9C-B8A5-7254C9863744}" srcOrd="10" destOrd="0" presId="urn:microsoft.com/office/officeart/2005/8/layout/orgChart1"/>
    <dgm:cxn modelId="{F1166F6B-3491-425C-B833-F406F9F13C41}" type="presParOf" srcId="{3E642AAE-2D0B-4C88-8997-74CCAA249854}" destId="{F6E84CD7-B488-4177-BB9A-816CFAA5FA73}" srcOrd="11" destOrd="0" presId="urn:microsoft.com/office/officeart/2005/8/layout/orgChart1"/>
    <dgm:cxn modelId="{3ECC4806-4CA4-4C9A-8960-5B22510A2138}" type="presParOf" srcId="{F6E84CD7-B488-4177-BB9A-816CFAA5FA73}" destId="{86F92696-051E-4119-92EF-E2BC10CDACB9}" srcOrd="0" destOrd="0" presId="urn:microsoft.com/office/officeart/2005/8/layout/orgChart1"/>
    <dgm:cxn modelId="{0A653FA5-F446-4692-A7A9-200B8C80153E}" type="presParOf" srcId="{86F92696-051E-4119-92EF-E2BC10CDACB9}" destId="{2B35E989-8D52-46BC-A684-13643FDB830A}" srcOrd="0" destOrd="0" presId="urn:microsoft.com/office/officeart/2005/8/layout/orgChart1"/>
    <dgm:cxn modelId="{37B414CE-4BF9-4780-A08C-C446D71150DC}" type="presParOf" srcId="{86F92696-051E-4119-92EF-E2BC10CDACB9}" destId="{B0FFB287-208F-4545-A29E-BC66F84DB76E}" srcOrd="1" destOrd="0" presId="urn:microsoft.com/office/officeart/2005/8/layout/orgChart1"/>
    <dgm:cxn modelId="{2A98624B-33D8-424A-8891-243EA54D2B89}" type="presParOf" srcId="{F6E84CD7-B488-4177-BB9A-816CFAA5FA73}" destId="{5C180796-EC5B-48F7-84EC-0080AA894C40}" srcOrd="1" destOrd="0" presId="urn:microsoft.com/office/officeart/2005/8/layout/orgChart1"/>
    <dgm:cxn modelId="{2DE2D568-E36D-4E69-8500-771FA0B80F15}" type="presParOf" srcId="{F6E84CD7-B488-4177-BB9A-816CFAA5FA73}" destId="{F4F8BEED-A540-48B7-BE75-2392BA889210}" srcOrd="2" destOrd="0" presId="urn:microsoft.com/office/officeart/2005/8/layout/orgChart1"/>
    <dgm:cxn modelId="{6383A513-6537-4419-B3AB-4B0A76EF1C2B}" type="presParOf" srcId="{11739D47-F62B-44AA-A10F-5D1BC9BC53EA}" destId="{84D1B866-4AED-46AE-B637-94A888DBDE81}" srcOrd="2" destOrd="0" presId="urn:microsoft.com/office/officeart/2005/8/layout/orgChart1"/>
    <dgm:cxn modelId="{FFCCA012-C1D6-4163-B266-CBB430B43422}" type="presParOf" srcId="{84D1B866-4AED-46AE-B637-94A888DBDE81}" destId="{4DA345BD-9907-4A59-B749-AA638D253FD8}" srcOrd="0" destOrd="0" presId="urn:microsoft.com/office/officeart/2005/8/layout/orgChart1"/>
    <dgm:cxn modelId="{C1B9DBDD-80DF-46D2-966C-B2E49EEDCAF8}" type="presParOf" srcId="{84D1B866-4AED-46AE-B637-94A888DBDE81}" destId="{E3CB0144-19E2-484A-9952-B02309258644}" srcOrd="1" destOrd="0" presId="urn:microsoft.com/office/officeart/2005/8/layout/orgChart1"/>
    <dgm:cxn modelId="{F40A1ECE-676D-479C-8D87-6913F648EAF9}" type="presParOf" srcId="{E3CB0144-19E2-484A-9952-B02309258644}" destId="{D8DEB0F0-05C0-4B06-A33D-76F4907D4BC8}" srcOrd="0" destOrd="0" presId="urn:microsoft.com/office/officeart/2005/8/layout/orgChart1"/>
    <dgm:cxn modelId="{58CE2A04-3625-487E-A520-EAC356F3090F}" type="presParOf" srcId="{D8DEB0F0-05C0-4B06-A33D-76F4907D4BC8}" destId="{EF5A7A40-36F1-4C46-AAE9-6A78A8993AFB}" srcOrd="0" destOrd="0" presId="urn:microsoft.com/office/officeart/2005/8/layout/orgChart1"/>
    <dgm:cxn modelId="{D5D193DC-7E99-4020-A5F5-0C33471EB1A7}" type="presParOf" srcId="{D8DEB0F0-05C0-4B06-A33D-76F4907D4BC8}" destId="{62FE8039-7021-40B1-9A36-CB01314EE329}" srcOrd="1" destOrd="0" presId="urn:microsoft.com/office/officeart/2005/8/layout/orgChart1"/>
    <dgm:cxn modelId="{76415391-E29A-4BD7-8A1A-3586529A9965}" type="presParOf" srcId="{E3CB0144-19E2-484A-9952-B02309258644}" destId="{F895A310-AEC3-4952-8A6F-74DC80D62370}" srcOrd="1" destOrd="0" presId="urn:microsoft.com/office/officeart/2005/8/layout/orgChart1"/>
    <dgm:cxn modelId="{022EA2C1-51CD-4E87-8BEA-6E639A3EF7D4}" type="presParOf" srcId="{E3CB0144-19E2-484A-9952-B02309258644}" destId="{A24A3731-7C56-42C0-A4C0-C65E92E9A842}" srcOrd="2" destOrd="0" presId="urn:microsoft.com/office/officeart/2005/8/layout/orgChart1"/>
    <dgm:cxn modelId="{FBC53FFC-B393-4FF5-BFCC-7AD7A51AF8E6}" type="presParOf" srcId="{B75A658E-3A87-40CB-973E-2CE30538484B}" destId="{568882E4-AE5C-4B3E-964E-9A77D0A1DC06}" srcOrd="2" destOrd="0" presId="urn:microsoft.com/office/officeart/2005/8/layout/orgChart1"/>
    <dgm:cxn modelId="{47504A85-9DA5-4B9E-8379-4D90D4711F43}" type="presParOf" srcId="{B75A658E-3A87-40CB-973E-2CE30538484B}" destId="{573F2DDD-9E64-4FC3-ABB3-8D3156E2DDFA}" srcOrd="3" destOrd="0" presId="urn:microsoft.com/office/officeart/2005/8/layout/orgChart1"/>
    <dgm:cxn modelId="{68A3FB1C-9B08-445F-A2F6-12B6E11BDFF1}" type="presParOf" srcId="{573F2DDD-9E64-4FC3-ABB3-8D3156E2DDFA}" destId="{637611C6-3508-437F-827B-568A8536CFB4}" srcOrd="0" destOrd="0" presId="urn:microsoft.com/office/officeart/2005/8/layout/orgChart1"/>
    <dgm:cxn modelId="{08D4A695-0ADB-4DEE-8A06-025C998FEF00}" type="presParOf" srcId="{637611C6-3508-437F-827B-568A8536CFB4}" destId="{FCF3DAE5-ADAD-4C9F-8E21-F7A10EDB6E86}" srcOrd="0" destOrd="0" presId="urn:microsoft.com/office/officeart/2005/8/layout/orgChart1"/>
    <dgm:cxn modelId="{F97F6D4C-564E-423C-99A2-43AAC5CC206B}" type="presParOf" srcId="{637611C6-3508-437F-827B-568A8536CFB4}" destId="{E44577F0-65C6-43AC-90F6-2A0F648982A9}" srcOrd="1" destOrd="0" presId="urn:microsoft.com/office/officeart/2005/8/layout/orgChart1"/>
    <dgm:cxn modelId="{4701265A-BF2F-4D71-801F-8968BBAFD885}" type="presParOf" srcId="{573F2DDD-9E64-4FC3-ABB3-8D3156E2DDFA}" destId="{166A3182-A628-423C-8E75-8AB6697EBF54}" srcOrd="1" destOrd="0" presId="urn:microsoft.com/office/officeart/2005/8/layout/orgChart1"/>
    <dgm:cxn modelId="{D24AF0CA-B0ED-47DD-9246-D2A579817459}" type="presParOf" srcId="{573F2DDD-9E64-4FC3-ABB3-8D3156E2DDFA}" destId="{D739EAC2-E606-4B1E-89E8-950C7326D1FC}" srcOrd="2" destOrd="0" presId="urn:microsoft.com/office/officeart/2005/8/layout/orgChart1"/>
    <dgm:cxn modelId="{B1D1804C-C065-4BE6-B4EC-21094B871BDC}" type="presParOf" srcId="{817D57F2-F2A3-412F-96D5-9089F93738D3}" destId="{31F81DDF-3048-4DC3-8C14-EC9AC77DF3A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7E749FC5-B996-406B-A9C8-2C1B743A90B0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47F91A0-03C3-4D55-814E-9F37A87A31D1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dirty="0" smtClean="0"/>
            <a:t>Jefe(a) de Bibliotecas</a:t>
          </a:r>
        </a:p>
        <a:p>
          <a:r>
            <a:rPr lang="es-ES" sz="1200" dirty="0" smtClean="0"/>
            <a:t>Vacante</a:t>
          </a:r>
          <a:endParaRPr lang="es-ES" sz="1200" dirty="0"/>
        </a:p>
      </dgm:t>
    </dgm:pt>
    <dgm:pt modelId="{D84FDF3E-A4E1-48CC-B5C9-2FE1FE1A6DBC}" type="parTrans" cxnId="{1C76FA5E-7E0E-4CB1-9A82-1E3B74E700D9}">
      <dgm:prSet/>
      <dgm:spPr/>
      <dgm:t>
        <a:bodyPr/>
        <a:lstStyle/>
        <a:p>
          <a:endParaRPr lang="es-ES" sz="1200"/>
        </a:p>
      </dgm:t>
    </dgm:pt>
    <dgm:pt modelId="{EEA3DBAA-8241-4049-8EEB-29D4BE2E6767}" type="sibTrans" cxnId="{1C76FA5E-7E0E-4CB1-9A82-1E3B74E700D9}">
      <dgm:prSet/>
      <dgm:spPr/>
      <dgm:t>
        <a:bodyPr/>
        <a:lstStyle/>
        <a:p>
          <a:endParaRPr lang="es-ES" sz="1200"/>
        </a:p>
      </dgm:t>
    </dgm:pt>
    <dgm:pt modelId="{875EA1F0-8BB9-4518-BDB0-B48F9302C308}">
      <dgm:prSet phldrT="[Texto]" custT="1"/>
      <dgm:spPr/>
      <dgm:t>
        <a:bodyPr/>
        <a:lstStyle/>
        <a:p>
          <a:r>
            <a:rPr lang="es-ES" sz="1200" dirty="0" smtClean="0"/>
            <a:t>Bibliotecarios(as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D34691B7-519B-47B0-9359-FDC93885E594}" type="parTrans" cxnId="{2A4BBB91-258D-4B3E-897F-B12E2D82EF39}">
      <dgm:prSet/>
      <dgm:spPr/>
      <dgm:t>
        <a:bodyPr/>
        <a:lstStyle/>
        <a:p>
          <a:endParaRPr lang="es-ES" sz="1200"/>
        </a:p>
      </dgm:t>
    </dgm:pt>
    <dgm:pt modelId="{D06C8388-A639-4401-A43A-2F24DB32E90D}" type="sibTrans" cxnId="{2A4BBB91-258D-4B3E-897F-B12E2D82EF39}">
      <dgm:prSet/>
      <dgm:spPr/>
      <dgm:t>
        <a:bodyPr/>
        <a:lstStyle/>
        <a:p>
          <a:endParaRPr lang="es-ES" sz="1200"/>
        </a:p>
      </dgm:t>
    </dgm:pt>
    <dgm:pt modelId="{C59FA5DE-73A5-47F0-ABE2-55BFCF4AD86D}">
      <dgm:prSet phldrT="[Texto]" custT="1"/>
      <dgm:spPr/>
      <dgm:t>
        <a:bodyPr/>
        <a:lstStyle/>
        <a:p>
          <a:r>
            <a:rPr lang="es-ES" sz="1200" dirty="0" smtClean="0"/>
            <a:t>Intendentes</a:t>
          </a:r>
          <a:endParaRPr lang="es-ES" sz="1200" dirty="0" smtClean="0"/>
        </a:p>
      </dgm:t>
    </dgm:pt>
    <dgm:pt modelId="{A831C621-AB53-4D3F-B01A-6BFB83432697}" type="parTrans" cxnId="{15D353E3-0384-4E51-B6FB-3D694BECA718}">
      <dgm:prSet/>
      <dgm:spPr/>
      <dgm:t>
        <a:bodyPr/>
        <a:lstStyle/>
        <a:p>
          <a:endParaRPr lang="es-ES" sz="1200"/>
        </a:p>
      </dgm:t>
    </dgm:pt>
    <dgm:pt modelId="{09F73F14-F699-468A-AE63-F22EEA3DCA51}" type="sibTrans" cxnId="{15D353E3-0384-4E51-B6FB-3D694BECA718}">
      <dgm:prSet/>
      <dgm:spPr/>
      <dgm:t>
        <a:bodyPr/>
        <a:lstStyle/>
        <a:p>
          <a:endParaRPr lang="es-ES" sz="1200"/>
        </a:p>
      </dgm:t>
    </dgm:pt>
    <dgm:pt modelId="{9A9ACF1B-A97C-45B6-9368-EE4A7E2D4A84}" type="pres">
      <dgm:prSet presAssocID="{7E749FC5-B996-406B-A9C8-2C1B743A90B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98AAB4F-25EA-46EE-A580-A41BA52A061F}" type="pres">
      <dgm:prSet presAssocID="{F47F91A0-03C3-4D55-814E-9F37A87A31D1}" presName="hierRoot1" presStyleCnt="0">
        <dgm:presLayoutVars>
          <dgm:hierBranch val="init"/>
        </dgm:presLayoutVars>
      </dgm:prSet>
      <dgm:spPr/>
    </dgm:pt>
    <dgm:pt modelId="{D4BCD198-527D-436E-938E-7F95154A6C51}" type="pres">
      <dgm:prSet presAssocID="{F47F91A0-03C3-4D55-814E-9F37A87A31D1}" presName="rootComposite1" presStyleCnt="0"/>
      <dgm:spPr/>
    </dgm:pt>
    <dgm:pt modelId="{4158819A-6C5D-4A34-8D1E-36EDFE1056EE}" type="pres">
      <dgm:prSet presAssocID="{F47F91A0-03C3-4D55-814E-9F37A87A31D1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16556BE-1425-4187-96E6-E05E639AFD21}" type="pres">
      <dgm:prSet presAssocID="{F47F91A0-03C3-4D55-814E-9F37A87A31D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4B9A03A-8A57-4F0B-9AC3-BC1230A408BB}" type="pres">
      <dgm:prSet presAssocID="{F47F91A0-03C3-4D55-814E-9F37A87A31D1}" presName="hierChild2" presStyleCnt="0"/>
      <dgm:spPr/>
    </dgm:pt>
    <dgm:pt modelId="{3565B045-F21F-4FD5-9E09-AC9D38131946}" type="pres">
      <dgm:prSet presAssocID="{D34691B7-519B-47B0-9359-FDC93885E594}" presName="Name37" presStyleLbl="parChTrans1D2" presStyleIdx="0" presStyleCnt="2"/>
      <dgm:spPr/>
      <dgm:t>
        <a:bodyPr/>
        <a:lstStyle/>
        <a:p>
          <a:endParaRPr lang="es-ES"/>
        </a:p>
      </dgm:t>
    </dgm:pt>
    <dgm:pt modelId="{8032DA13-6E81-422D-813F-336A1C615CC3}" type="pres">
      <dgm:prSet presAssocID="{875EA1F0-8BB9-4518-BDB0-B48F9302C308}" presName="hierRoot2" presStyleCnt="0">
        <dgm:presLayoutVars>
          <dgm:hierBranch val="init"/>
        </dgm:presLayoutVars>
      </dgm:prSet>
      <dgm:spPr/>
    </dgm:pt>
    <dgm:pt modelId="{FA1051E7-985E-4E21-BA4A-B7B193AE7906}" type="pres">
      <dgm:prSet presAssocID="{875EA1F0-8BB9-4518-BDB0-B48F9302C308}" presName="rootComposite" presStyleCnt="0"/>
      <dgm:spPr/>
    </dgm:pt>
    <dgm:pt modelId="{E4500AE6-F970-4C15-AEF7-7D9D80CAD4BF}" type="pres">
      <dgm:prSet presAssocID="{875EA1F0-8BB9-4518-BDB0-B48F9302C308}" presName="rootText" presStyleLbl="node2" presStyleIdx="0" presStyleCnt="2" custScaleX="140170" custScaleY="2253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4B2C18-F826-4C57-B4D2-CEAD6E418AFD}" type="pres">
      <dgm:prSet presAssocID="{875EA1F0-8BB9-4518-BDB0-B48F9302C308}" presName="rootConnector" presStyleLbl="node2" presStyleIdx="0" presStyleCnt="2"/>
      <dgm:spPr/>
      <dgm:t>
        <a:bodyPr/>
        <a:lstStyle/>
        <a:p>
          <a:endParaRPr lang="es-ES"/>
        </a:p>
      </dgm:t>
    </dgm:pt>
    <dgm:pt modelId="{72205952-2955-419E-93E7-3C2EED1BD44F}" type="pres">
      <dgm:prSet presAssocID="{875EA1F0-8BB9-4518-BDB0-B48F9302C308}" presName="hierChild4" presStyleCnt="0"/>
      <dgm:spPr/>
    </dgm:pt>
    <dgm:pt modelId="{8D6E1C9C-F63E-4A45-9A3F-F5EA28CDFF02}" type="pres">
      <dgm:prSet presAssocID="{875EA1F0-8BB9-4518-BDB0-B48F9302C308}" presName="hierChild5" presStyleCnt="0"/>
      <dgm:spPr/>
    </dgm:pt>
    <dgm:pt modelId="{5D219903-F92B-403A-9996-321DA6A457C9}" type="pres">
      <dgm:prSet presAssocID="{A831C621-AB53-4D3F-B01A-6BFB83432697}" presName="Name37" presStyleLbl="parChTrans1D2" presStyleIdx="1" presStyleCnt="2"/>
      <dgm:spPr/>
      <dgm:t>
        <a:bodyPr/>
        <a:lstStyle/>
        <a:p>
          <a:endParaRPr lang="es-ES"/>
        </a:p>
      </dgm:t>
    </dgm:pt>
    <dgm:pt modelId="{1BCED0DA-EC3F-46A9-9A83-1524A05BD9D1}" type="pres">
      <dgm:prSet presAssocID="{C59FA5DE-73A5-47F0-ABE2-55BFCF4AD86D}" presName="hierRoot2" presStyleCnt="0">
        <dgm:presLayoutVars>
          <dgm:hierBranch val="init"/>
        </dgm:presLayoutVars>
      </dgm:prSet>
      <dgm:spPr/>
    </dgm:pt>
    <dgm:pt modelId="{27C54FD3-5A29-4BD3-AC50-2AB6822AB6E8}" type="pres">
      <dgm:prSet presAssocID="{C59FA5DE-73A5-47F0-ABE2-55BFCF4AD86D}" presName="rootComposite" presStyleCnt="0"/>
      <dgm:spPr/>
    </dgm:pt>
    <dgm:pt modelId="{C1AB1745-0E2B-419A-A767-8341E429DDDD}" type="pres">
      <dgm:prSet presAssocID="{C59FA5DE-73A5-47F0-ABE2-55BFCF4AD86D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3BD7EB6-6F5D-4545-9C70-8FA0490B4FBD}" type="pres">
      <dgm:prSet presAssocID="{C59FA5DE-73A5-47F0-ABE2-55BFCF4AD86D}" presName="rootConnector" presStyleLbl="node2" presStyleIdx="1" presStyleCnt="2"/>
      <dgm:spPr/>
      <dgm:t>
        <a:bodyPr/>
        <a:lstStyle/>
        <a:p>
          <a:endParaRPr lang="es-ES"/>
        </a:p>
      </dgm:t>
    </dgm:pt>
    <dgm:pt modelId="{40DA5FE2-9321-4B9F-94D5-78F763175D0D}" type="pres">
      <dgm:prSet presAssocID="{C59FA5DE-73A5-47F0-ABE2-55BFCF4AD86D}" presName="hierChild4" presStyleCnt="0"/>
      <dgm:spPr/>
    </dgm:pt>
    <dgm:pt modelId="{84C54E92-77D1-49C0-B8B8-3105161C1253}" type="pres">
      <dgm:prSet presAssocID="{C59FA5DE-73A5-47F0-ABE2-55BFCF4AD86D}" presName="hierChild5" presStyleCnt="0"/>
      <dgm:spPr/>
    </dgm:pt>
    <dgm:pt modelId="{44673894-34ED-4396-BF2F-98EF74B5535A}" type="pres">
      <dgm:prSet presAssocID="{F47F91A0-03C3-4D55-814E-9F37A87A31D1}" presName="hierChild3" presStyleCnt="0"/>
      <dgm:spPr/>
    </dgm:pt>
  </dgm:ptLst>
  <dgm:cxnLst>
    <dgm:cxn modelId="{DC5CBAD6-73B8-4C60-8E3F-A371E1CEA3DA}" type="presOf" srcId="{D34691B7-519B-47B0-9359-FDC93885E594}" destId="{3565B045-F21F-4FD5-9E09-AC9D38131946}" srcOrd="0" destOrd="0" presId="urn:microsoft.com/office/officeart/2005/8/layout/orgChart1"/>
    <dgm:cxn modelId="{9E93627E-28C3-4229-8712-64DF14035EAD}" type="presOf" srcId="{7E749FC5-B996-406B-A9C8-2C1B743A90B0}" destId="{9A9ACF1B-A97C-45B6-9368-EE4A7E2D4A84}" srcOrd="0" destOrd="0" presId="urn:microsoft.com/office/officeart/2005/8/layout/orgChart1"/>
    <dgm:cxn modelId="{D2E2F215-CFAD-49CD-A32E-87F0FB6A5B33}" type="presOf" srcId="{C59FA5DE-73A5-47F0-ABE2-55BFCF4AD86D}" destId="{53BD7EB6-6F5D-4545-9C70-8FA0490B4FBD}" srcOrd="1" destOrd="0" presId="urn:microsoft.com/office/officeart/2005/8/layout/orgChart1"/>
    <dgm:cxn modelId="{E5575910-9AF1-4B9E-BCEB-5FD9C414093A}" type="presOf" srcId="{875EA1F0-8BB9-4518-BDB0-B48F9302C308}" destId="{4F4B2C18-F826-4C57-B4D2-CEAD6E418AFD}" srcOrd="1" destOrd="0" presId="urn:microsoft.com/office/officeart/2005/8/layout/orgChart1"/>
    <dgm:cxn modelId="{D0B397B4-F4FD-4FB8-93EB-3EB937C4A9AF}" type="presOf" srcId="{F47F91A0-03C3-4D55-814E-9F37A87A31D1}" destId="{F16556BE-1425-4187-96E6-E05E639AFD21}" srcOrd="1" destOrd="0" presId="urn:microsoft.com/office/officeart/2005/8/layout/orgChart1"/>
    <dgm:cxn modelId="{B3FFAEB1-3895-4472-AFCF-4BEA6276101B}" type="presOf" srcId="{C59FA5DE-73A5-47F0-ABE2-55BFCF4AD86D}" destId="{C1AB1745-0E2B-419A-A767-8341E429DDDD}" srcOrd="0" destOrd="0" presId="urn:microsoft.com/office/officeart/2005/8/layout/orgChart1"/>
    <dgm:cxn modelId="{5B808C45-1725-41C2-99DF-FE0F7E22C401}" type="presOf" srcId="{875EA1F0-8BB9-4518-BDB0-B48F9302C308}" destId="{E4500AE6-F970-4C15-AEF7-7D9D80CAD4BF}" srcOrd="0" destOrd="0" presId="urn:microsoft.com/office/officeart/2005/8/layout/orgChart1"/>
    <dgm:cxn modelId="{1C76FA5E-7E0E-4CB1-9A82-1E3B74E700D9}" srcId="{7E749FC5-B996-406B-A9C8-2C1B743A90B0}" destId="{F47F91A0-03C3-4D55-814E-9F37A87A31D1}" srcOrd="0" destOrd="0" parTransId="{D84FDF3E-A4E1-48CC-B5C9-2FE1FE1A6DBC}" sibTransId="{EEA3DBAA-8241-4049-8EEB-29D4BE2E6767}"/>
    <dgm:cxn modelId="{D3113953-C51A-4AF2-B853-9A5207C263AC}" type="presOf" srcId="{A831C621-AB53-4D3F-B01A-6BFB83432697}" destId="{5D219903-F92B-403A-9996-321DA6A457C9}" srcOrd="0" destOrd="0" presId="urn:microsoft.com/office/officeart/2005/8/layout/orgChart1"/>
    <dgm:cxn modelId="{15D353E3-0384-4E51-B6FB-3D694BECA718}" srcId="{F47F91A0-03C3-4D55-814E-9F37A87A31D1}" destId="{C59FA5DE-73A5-47F0-ABE2-55BFCF4AD86D}" srcOrd="1" destOrd="0" parTransId="{A831C621-AB53-4D3F-B01A-6BFB83432697}" sibTransId="{09F73F14-F699-468A-AE63-F22EEA3DCA51}"/>
    <dgm:cxn modelId="{2A4BBB91-258D-4B3E-897F-B12E2D82EF39}" srcId="{F47F91A0-03C3-4D55-814E-9F37A87A31D1}" destId="{875EA1F0-8BB9-4518-BDB0-B48F9302C308}" srcOrd="0" destOrd="0" parTransId="{D34691B7-519B-47B0-9359-FDC93885E594}" sibTransId="{D06C8388-A639-4401-A43A-2F24DB32E90D}"/>
    <dgm:cxn modelId="{9BCDCD4D-5136-4691-914A-47BC9A4DA7F5}" type="presOf" srcId="{F47F91A0-03C3-4D55-814E-9F37A87A31D1}" destId="{4158819A-6C5D-4A34-8D1E-36EDFE1056EE}" srcOrd="0" destOrd="0" presId="urn:microsoft.com/office/officeart/2005/8/layout/orgChart1"/>
    <dgm:cxn modelId="{567F2F35-0A71-4E25-BE1E-B19185B2E06E}" type="presParOf" srcId="{9A9ACF1B-A97C-45B6-9368-EE4A7E2D4A84}" destId="{098AAB4F-25EA-46EE-A580-A41BA52A061F}" srcOrd="0" destOrd="0" presId="urn:microsoft.com/office/officeart/2005/8/layout/orgChart1"/>
    <dgm:cxn modelId="{89610B26-C2B9-4668-84C4-7A2DD6A30651}" type="presParOf" srcId="{098AAB4F-25EA-46EE-A580-A41BA52A061F}" destId="{D4BCD198-527D-436E-938E-7F95154A6C51}" srcOrd="0" destOrd="0" presId="urn:microsoft.com/office/officeart/2005/8/layout/orgChart1"/>
    <dgm:cxn modelId="{6FC89710-6727-4080-9745-A8389B708118}" type="presParOf" srcId="{D4BCD198-527D-436E-938E-7F95154A6C51}" destId="{4158819A-6C5D-4A34-8D1E-36EDFE1056EE}" srcOrd="0" destOrd="0" presId="urn:microsoft.com/office/officeart/2005/8/layout/orgChart1"/>
    <dgm:cxn modelId="{1DF67384-9B5B-4D35-839D-C2A45A850D8C}" type="presParOf" srcId="{D4BCD198-527D-436E-938E-7F95154A6C51}" destId="{F16556BE-1425-4187-96E6-E05E639AFD21}" srcOrd="1" destOrd="0" presId="urn:microsoft.com/office/officeart/2005/8/layout/orgChart1"/>
    <dgm:cxn modelId="{62D65053-D391-4085-9B19-AE19D8FCD2ED}" type="presParOf" srcId="{098AAB4F-25EA-46EE-A580-A41BA52A061F}" destId="{54B9A03A-8A57-4F0B-9AC3-BC1230A408BB}" srcOrd="1" destOrd="0" presId="urn:microsoft.com/office/officeart/2005/8/layout/orgChart1"/>
    <dgm:cxn modelId="{62036B15-A76F-452F-AFD9-27BAD6F77C50}" type="presParOf" srcId="{54B9A03A-8A57-4F0B-9AC3-BC1230A408BB}" destId="{3565B045-F21F-4FD5-9E09-AC9D38131946}" srcOrd="0" destOrd="0" presId="urn:microsoft.com/office/officeart/2005/8/layout/orgChart1"/>
    <dgm:cxn modelId="{3CC02E25-3917-4EF9-B523-C83B17FEE2B6}" type="presParOf" srcId="{54B9A03A-8A57-4F0B-9AC3-BC1230A408BB}" destId="{8032DA13-6E81-422D-813F-336A1C615CC3}" srcOrd="1" destOrd="0" presId="urn:microsoft.com/office/officeart/2005/8/layout/orgChart1"/>
    <dgm:cxn modelId="{2F05B415-C0DD-4089-A114-F198DC13A453}" type="presParOf" srcId="{8032DA13-6E81-422D-813F-336A1C615CC3}" destId="{FA1051E7-985E-4E21-BA4A-B7B193AE7906}" srcOrd="0" destOrd="0" presId="urn:microsoft.com/office/officeart/2005/8/layout/orgChart1"/>
    <dgm:cxn modelId="{15283929-B2DD-40CF-86F7-264B92377C26}" type="presParOf" srcId="{FA1051E7-985E-4E21-BA4A-B7B193AE7906}" destId="{E4500AE6-F970-4C15-AEF7-7D9D80CAD4BF}" srcOrd="0" destOrd="0" presId="urn:microsoft.com/office/officeart/2005/8/layout/orgChart1"/>
    <dgm:cxn modelId="{7C819BA6-6359-4AC5-8C09-5912460F98CC}" type="presParOf" srcId="{FA1051E7-985E-4E21-BA4A-B7B193AE7906}" destId="{4F4B2C18-F826-4C57-B4D2-CEAD6E418AFD}" srcOrd="1" destOrd="0" presId="urn:microsoft.com/office/officeart/2005/8/layout/orgChart1"/>
    <dgm:cxn modelId="{906DFC09-ECB9-42AF-9A0B-2F4BB1EE6A44}" type="presParOf" srcId="{8032DA13-6E81-422D-813F-336A1C615CC3}" destId="{72205952-2955-419E-93E7-3C2EED1BD44F}" srcOrd="1" destOrd="0" presId="urn:microsoft.com/office/officeart/2005/8/layout/orgChart1"/>
    <dgm:cxn modelId="{FA8293A1-3606-42B6-9757-9847733C20CE}" type="presParOf" srcId="{8032DA13-6E81-422D-813F-336A1C615CC3}" destId="{8D6E1C9C-F63E-4A45-9A3F-F5EA28CDFF02}" srcOrd="2" destOrd="0" presId="urn:microsoft.com/office/officeart/2005/8/layout/orgChart1"/>
    <dgm:cxn modelId="{75D04AE0-EA61-48AF-87EE-1487AE200252}" type="presParOf" srcId="{54B9A03A-8A57-4F0B-9AC3-BC1230A408BB}" destId="{5D219903-F92B-403A-9996-321DA6A457C9}" srcOrd="2" destOrd="0" presId="urn:microsoft.com/office/officeart/2005/8/layout/orgChart1"/>
    <dgm:cxn modelId="{C150E0C0-77E4-446F-93FD-E3EE52605CC5}" type="presParOf" srcId="{54B9A03A-8A57-4F0B-9AC3-BC1230A408BB}" destId="{1BCED0DA-EC3F-46A9-9A83-1524A05BD9D1}" srcOrd="3" destOrd="0" presId="urn:microsoft.com/office/officeart/2005/8/layout/orgChart1"/>
    <dgm:cxn modelId="{742FB31F-7076-4731-BF1D-741A8C267037}" type="presParOf" srcId="{1BCED0DA-EC3F-46A9-9A83-1524A05BD9D1}" destId="{27C54FD3-5A29-4BD3-AC50-2AB6822AB6E8}" srcOrd="0" destOrd="0" presId="urn:microsoft.com/office/officeart/2005/8/layout/orgChart1"/>
    <dgm:cxn modelId="{52F47E4A-9DE2-4A9D-92B1-21FA35657FB3}" type="presParOf" srcId="{27C54FD3-5A29-4BD3-AC50-2AB6822AB6E8}" destId="{C1AB1745-0E2B-419A-A767-8341E429DDDD}" srcOrd="0" destOrd="0" presId="urn:microsoft.com/office/officeart/2005/8/layout/orgChart1"/>
    <dgm:cxn modelId="{0D7F9D1C-96AB-490C-9F48-A640F8A371C6}" type="presParOf" srcId="{27C54FD3-5A29-4BD3-AC50-2AB6822AB6E8}" destId="{53BD7EB6-6F5D-4545-9C70-8FA0490B4FBD}" srcOrd="1" destOrd="0" presId="urn:microsoft.com/office/officeart/2005/8/layout/orgChart1"/>
    <dgm:cxn modelId="{E1A80D7D-793E-482C-B586-8633C02E9A0A}" type="presParOf" srcId="{1BCED0DA-EC3F-46A9-9A83-1524A05BD9D1}" destId="{40DA5FE2-9321-4B9F-94D5-78F763175D0D}" srcOrd="1" destOrd="0" presId="urn:microsoft.com/office/officeart/2005/8/layout/orgChart1"/>
    <dgm:cxn modelId="{0DA15671-DA83-47B0-A55B-956EE75AB1E9}" type="presParOf" srcId="{1BCED0DA-EC3F-46A9-9A83-1524A05BD9D1}" destId="{84C54E92-77D1-49C0-B8B8-3105161C1253}" srcOrd="2" destOrd="0" presId="urn:microsoft.com/office/officeart/2005/8/layout/orgChart1"/>
    <dgm:cxn modelId="{624640FE-BE86-4EDE-8C0E-086C3ED4959C}" type="presParOf" srcId="{098AAB4F-25EA-46EE-A580-A41BA52A061F}" destId="{44673894-34ED-4396-BF2F-98EF74B5535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C082E8F9-CE58-4CF8-80BB-6A633487347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8A84386-F3D9-43D2-8195-5854804AD33A}">
      <dgm:prSet phldrT="[Texto]" custT="1"/>
      <dgm:spPr/>
      <dgm:t>
        <a:bodyPr/>
        <a:lstStyle/>
        <a:p>
          <a:r>
            <a:rPr lang="es-ES" sz="1200" dirty="0" smtClean="0"/>
            <a:t>Coordinador(a) de Huertos y enlace CMT </a:t>
          </a:r>
        </a:p>
      </dgm:t>
    </dgm:pt>
    <dgm:pt modelId="{02DC5A9B-9130-4FB9-B03A-B12421056E39}" type="parTrans" cxnId="{9C7C1A2D-E1A3-4A74-A365-F0AD92FC92A0}">
      <dgm:prSet/>
      <dgm:spPr/>
      <dgm:t>
        <a:bodyPr/>
        <a:lstStyle/>
        <a:p>
          <a:endParaRPr lang="es-ES" sz="1200"/>
        </a:p>
      </dgm:t>
    </dgm:pt>
    <dgm:pt modelId="{0063BBFC-A1AD-46A0-A9DA-933010214042}" type="sibTrans" cxnId="{9C7C1A2D-E1A3-4A74-A365-F0AD92FC92A0}">
      <dgm:prSet/>
      <dgm:spPr/>
      <dgm:t>
        <a:bodyPr/>
        <a:lstStyle/>
        <a:p>
          <a:endParaRPr lang="es-ES" sz="1200"/>
        </a:p>
      </dgm:t>
    </dgm:pt>
    <dgm:pt modelId="{059AF23E-1A58-4A64-9AD6-6052D8AAA275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dirty="0" smtClean="0"/>
            <a:t>Jefe(a) Operativo(a) Vacante</a:t>
          </a:r>
          <a:endParaRPr lang="es-ES" sz="1200" dirty="0"/>
        </a:p>
      </dgm:t>
    </dgm:pt>
    <dgm:pt modelId="{3CCE9B8F-D1C9-4F02-AA75-A08ABB60DB6B}" type="parTrans" cxnId="{918859FF-0638-4476-86E1-668E782D2711}">
      <dgm:prSet/>
      <dgm:spPr/>
      <dgm:t>
        <a:bodyPr/>
        <a:lstStyle/>
        <a:p>
          <a:endParaRPr lang="es-ES" sz="1200"/>
        </a:p>
      </dgm:t>
    </dgm:pt>
    <dgm:pt modelId="{1C106AE1-F356-40CD-8940-347801E5E2A5}" type="sibTrans" cxnId="{918859FF-0638-4476-86E1-668E782D2711}">
      <dgm:prSet/>
      <dgm:spPr/>
      <dgm:t>
        <a:bodyPr/>
        <a:lstStyle/>
        <a:p>
          <a:endParaRPr lang="es-ES" sz="1200"/>
        </a:p>
      </dgm:t>
    </dgm:pt>
    <dgm:pt modelId="{4822E6FE-3DC4-43F4-8624-2F0AACB50815}">
      <dgm:prSet custT="1"/>
      <dgm:spPr/>
      <dgm:t>
        <a:bodyPr/>
        <a:lstStyle/>
        <a:p>
          <a:r>
            <a:rPr lang="es-ES" sz="1200" dirty="0" smtClean="0"/>
            <a:t>Encargado(a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568A9E5D-10DF-49F5-A4A2-D085AD850246}" type="parTrans" cxnId="{7F3F74FF-0A25-4D37-9FE2-A0BD7DC0761E}">
      <dgm:prSet/>
      <dgm:spPr/>
      <dgm:t>
        <a:bodyPr/>
        <a:lstStyle/>
        <a:p>
          <a:endParaRPr lang="es-ES" sz="1200"/>
        </a:p>
      </dgm:t>
    </dgm:pt>
    <dgm:pt modelId="{3D1B743E-43BE-4661-944F-94FFDDD2763B}" type="sibTrans" cxnId="{7F3F74FF-0A25-4D37-9FE2-A0BD7DC0761E}">
      <dgm:prSet/>
      <dgm:spPr/>
      <dgm:t>
        <a:bodyPr/>
        <a:lstStyle/>
        <a:p>
          <a:endParaRPr lang="es-ES" sz="1200"/>
        </a:p>
      </dgm:t>
    </dgm:pt>
    <dgm:pt modelId="{9EA03BA2-8301-4952-92B8-AAA06374AE35}">
      <dgm:prSet custT="1"/>
      <dgm:spPr/>
      <dgm:t>
        <a:bodyPr/>
        <a:lstStyle/>
        <a:p>
          <a:r>
            <a:rPr lang="es-ES" sz="1200" dirty="0" smtClean="0"/>
            <a:t>Supervisor(a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141E0278-96CE-4406-868A-D154C8945FAA}" type="parTrans" cxnId="{D043286E-EBBC-4FE6-B530-717C93DC3B4E}">
      <dgm:prSet/>
      <dgm:spPr/>
      <dgm:t>
        <a:bodyPr/>
        <a:lstStyle/>
        <a:p>
          <a:endParaRPr lang="es-ES" sz="1200"/>
        </a:p>
      </dgm:t>
    </dgm:pt>
    <dgm:pt modelId="{DBB45BF0-EB82-48C8-B319-B0FF830B3EB3}" type="sibTrans" cxnId="{D043286E-EBBC-4FE6-B530-717C93DC3B4E}">
      <dgm:prSet/>
      <dgm:spPr/>
      <dgm:t>
        <a:bodyPr/>
        <a:lstStyle/>
        <a:p>
          <a:endParaRPr lang="es-ES" sz="1200"/>
        </a:p>
      </dgm:t>
    </dgm:pt>
    <dgm:pt modelId="{D065E651-BC73-4013-B035-703D61B7899C}">
      <dgm:prSet custT="1"/>
      <dgm:spPr/>
      <dgm:t>
        <a:bodyPr/>
        <a:lstStyle/>
        <a:p>
          <a:r>
            <a:rPr lang="es-ES" sz="1200" dirty="0" smtClean="0"/>
            <a:t>Maestra(o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EF7FACAD-6FC9-4BE4-9680-CB0ED3F4CAB1}" type="parTrans" cxnId="{577DF287-0DC4-4B10-B6AD-70CA68B3BCD5}">
      <dgm:prSet/>
      <dgm:spPr/>
      <dgm:t>
        <a:bodyPr/>
        <a:lstStyle/>
        <a:p>
          <a:endParaRPr lang="es-ES" sz="1200"/>
        </a:p>
      </dgm:t>
    </dgm:pt>
    <dgm:pt modelId="{1326246D-EBDD-4397-AB59-93D758948B62}" type="sibTrans" cxnId="{577DF287-0DC4-4B10-B6AD-70CA68B3BCD5}">
      <dgm:prSet/>
      <dgm:spPr/>
      <dgm:t>
        <a:bodyPr/>
        <a:lstStyle/>
        <a:p>
          <a:endParaRPr lang="es-ES" sz="1200"/>
        </a:p>
      </dgm:t>
    </dgm:pt>
    <dgm:pt modelId="{7AC925B5-CC78-4DE0-8784-EA1CBA095490}">
      <dgm:prSet custT="1"/>
      <dgm:spPr/>
      <dgm:t>
        <a:bodyPr/>
        <a:lstStyle/>
        <a:p>
          <a:r>
            <a:rPr lang="es-ES" sz="1200" dirty="0" smtClean="0"/>
            <a:t>Auxiliar</a:t>
          </a:r>
          <a:endParaRPr lang="es-ES" sz="1200" dirty="0" smtClean="0"/>
        </a:p>
      </dgm:t>
    </dgm:pt>
    <dgm:pt modelId="{9240E6D6-A268-4344-B4DD-AC26B53599B9}" type="parTrans" cxnId="{B4F9B1F0-C187-4A6F-A9B0-179FBB4B6055}">
      <dgm:prSet/>
      <dgm:spPr/>
      <dgm:t>
        <a:bodyPr/>
        <a:lstStyle/>
        <a:p>
          <a:endParaRPr lang="es-ES" sz="1200"/>
        </a:p>
      </dgm:t>
    </dgm:pt>
    <dgm:pt modelId="{F7A6A736-36F2-463A-B3BA-C24B0A01A0AF}" type="sibTrans" cxnId="{B4F9B1F0-C187-4A6F-A9B0-179FBB4B6055}">
      <dgm:prSet/>
      <dgm:spPr/>
      <dgm:t>
        <a:bodyPr/>
        <a:lstStyle/>
        <a:p>
          <a:endParaRPr lang="es-ES" sz="1200"/>
        </a:p>
      </dgm:t>
    </dgm:pt>
    <dgm:pt modelId="{D455F96F-84F7-4BD2-A3F0-C4494712B47F}" type="pres">
      <dgm:prSet presAssocID="{C082E8F9-CE58-4CF8-80BB-6A633487347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57E6C97-EC84-4695-88B5-11DA229C248B}" type="pres">
      <dgm:prSet presAssocID="{68A84386-F3D9-43D2-8195-5854804AD33A}" presName="hierRoot1" presStyleCnt="0">
        <dgm:presLayoutVars>
          <dgm:hierBranch val="init"/>
        </dgm:presLayoutVars>
      </dgm:prSet>
      <dgm:spPr/>
    </dgm:pt>
    <dgm:pt modelId="{6E98DA70-A68F-4AF5-AA5A-D5882E40B348}" type="pres">
      <dgm:prSet presAssocID="{68A84386-F3D9-43D2-8195-5854804AD33A}" presName="rootComposite1" presStyleCnt="0"/>
      <dgm:spPr/>
    </dgm:pt>
    <dgm:pt modelId="{AD0AC409-5165-4BF9-A705-E6D129ACD631}" type="pres">
      <dgm:prSet presAssocID="{68A84386-F3D9-43D2-8195-5854804AD33A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37E4B9-876A-43A8-BAE6-A69FE32FBD30}" type="pres">
      <dgm:prSet presAssocID="{68A84386-F3D9-43D2-8195-5854804AD3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E26F541-7BD6-4B86-A7F6-A808335CF124}" type="pres">
      <dgm:prSet presAssocID="{68A84386-F3D9-43D2-8195-5854804AD33A}" presName="hierChild2" presStyleCnt="0"/>
      <dgm:spPr/>
    </dgm:pt>
    <dgm:pt modelId="{3C92CBD5-B9DA-4078-AA9E-AD4491E47753}" type="pres">
      <dgm:prSet presAssocID="{3CCE9B8F-D1C9-4F02-AA75-A08ABB60DB6B}" presName="Name37" presStyleLbl="parChTrans1D2" presStyleIdx="0" presStyleCnt="1"/>
      <dgm:spPr/>
      <dgm:t>
        <a:bodyPr/>
        <a:lstStyle/>
        <a:p>
          <a:endParaRPr lang="es-ES"/>
        </a:p>
      </dgm:t>
    </dgm:pt>
    <dgm:pt modelId="{BF50F0ED-2807-436C-8D33-E42AD009C5D9}" type="pres">
      <dgm:prSet presAssocID="{059AF23E-1A58-4A64-9AD6-6052D8AAA275}" presName="hierRoot2" presStyleCnt="0">
        <dgm:presLayoutVars>
          <dgm:hierBranch/>
        </dgm:presLayoutVars>
      </dgm:prSet>
      <dgm:spPr/>
    </dgm:pt>
    <dgm:pt modelId="{AD3A99BC-18FF-4076-94D2-3CE71482CA4D}" type="pres">
      <dgm:prSet presAssocID="{059AF23E-1A58-4A64-9AD6-6052D8AAA275}" presName="rootComposite" presStyleCnt="0"/>
      <dgm:spPr/>
    </dgm:pt>
    <dgm:pt modelId="{7B658CFB-8011-47EE-A5F8-BFDDDA227166}" type="pres">
      <dgm:prSet presAssocID="{059AF23E-1A58-4A64-9AD6-6052D8AAA275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EDF92F2-D003-4DFF-8C20-3339FB5377EE}" type="pres">
      <dgm:prSet presAssocID="{059AF23E-1A58-4A64-9AD6-6052D8AAA275}" presName="rootConnector" presStyleLbl="node2" presStyleIdx="0" presStyleCnt="1"/>
      <dgm:spPr/>
      <dgm:t>
        <a:bodyPr/>
        <a:lstStyle/>
        <a:p>
          <a:endParaRPr lang="es-ES"/>
        </a:p>
      </dgm:t>
    </dgm:pt>
    <dgm:pt modelId="{1DC5C5F5-991B-477C-AD43-B83EE69F1854}" type="pres">
      <dgm:prSet presAssocID="{059AF23E-1A58-4A64-9AD6-6052D8AAA275}" presName="hierChild4" presStyleCnt="0"/>
      <dgm:spPr/>
    </dgm:pt>
    <dgm:pt modelId="{2C6494D4-6831-427F-A5DD-A460FDF85822}" type="pres">
      <dgm:prSet presAssocID="{568A9E5D-10DF-49F5-A4A2-D085AD850246}" presName="Name35" presStyleLbl="parChTrans1D3" presStyleIdx="0" presStyleCnt="4"/>
      <dgm:spPr/>
      <dgm:t>
        <a:bodyPr/>
        <a:lstStyle/>
        <a:p>
          <a:endParaRPr lang="es-ES"/>
        </a:p>
      </dgm:t>
    </dgm:pt>
    <dgm:pt modelId="{D6032839-3A9F-4F85-87A1-C48BDD99F66D}" type="pres">
      <dgm:prSet presAssocID="{4822E6FE-3DC4-43F4-8624-2F0AACB50815}" presName="hierRoot2" presStyleCnt="0">
        <dgm:presLayoutVars>
          <dgm:hierBranch val="init"/>
        </dgm:presLayoutVars>
      </dgm:prSet>
      <dgm:spPr/>
    </dgm:pt>
    <dgm:pt modelId="{A3BE6696-E5D6-49EB-840E-5B47A90A24ED}" type="pres">
      <dgm:prSet presAssocID="{4822E6FE-3DC4-43F4-8624-2F0AACB50815}" presName="rootComposite" presStyleCnt="0"/>
      <dgm:spPr/>
    </dgm:pt>
    <dgm:pt modelId="{E54347ED-FC84-4072-A4CF-49CCF081AD45}" type="pres">
      <dgm:prSet presAssocID="{4822E6FE-3DC4-43F4-8624-2F0AACB50815}" presName="rootText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2325BB-9851-4A45-9A1E-465265244AAF}" type="pres">
      <dgm:prSet presAssocID="{4822E6FE-3DC4-43F4-8624-2F0AACB50815}" presName="rootConnector" presStyleLbl="node3" presStyleIdx="0" presStyleCnt="4"/>
      <dgm:spPr/>
      <dgm:t>
        <a:bodyPr/>
        <a:lstStyle/>
        <a:p>
          <a:endParaRPr lang="es-ES"/>
        </a:p>
      </dgm:t>
    </dgm:pt>
    <dgm:pt modelId="{6CA3B3B1-5503-4A9C-ABCC-77DC4327EDB7}" type="pres">
      <dgm:prSet presAssocID="{4822E6FE-3DC4-43F4-8624-2F0AACB50815}" presName="hierChild4" presStyleCnt="0"/>
      <dgm:spPr/>
    </dgm:pt>
    <dgm:pt modelId="{66E82E36-4F68-4958-A105-598558054309}" type="pres">
      <dgm:prSet presAssocID="{4822E6FE-3DC4-43F4-8624-2F0AACB50815}" presName="hierChild5" presStyleCnt="0"/>
      <dgm:spPr/>
    </dgm:pt>
    <dgm:pt modelId="{D4458229-B2DA-486B-A969-08121C4A6998}" type="pres">
      <dgm:prSet presAssocID="{141E0278-96CE-4406-868A-D154C8945FAA}" presName="Name35" presStyleLbl="parChTrans1D3" presStyleIdx="1" presStyleCnt="4"/>
      <dgm:spPr/>
      <dgm:t>
        <a:bodyPr/>
        <a:lstStyle/>
        <a:p>
          <a:endParaRPr lang="es-ES"/>
        </a:p>
      </dgm:t>
    </dgm:pt>
    <dgm:pt modelId="{95EFFB85-414E-4B54-AD5B-60898F0B3FB9}" type="pres">
      <dgm:prSet presAssocID="{9EA03BA2-8301-4952-92B8-AAA06374AE35}" presName="hierRoot2" presStyleCnt="0">
        <dgm:presLayoutVars>
          <dgm:hierBranch val="init"/>
        </dgm:presLayoutVars>
      </dgm:prSet>
      <dgm:spPr/>
    </dgm:pt>
    <dgm:pt modelId="{B8A7FC0B-BD70-4AC0-BA74-6C94EDF04227}" type="pres">
      <dgm:prSet presAssocID="{9EA03BA2-8301-4952-92B8-AAA06374AE35}" presName="rootComposite" presStyleCnt="0"/>
      <dgm:spPr/>
    </dgm:pt>
    <dgm:pt modelId="{BF25BA90-64ED-4ACD-B273-C084258BDA2A}" type="pres">
      <dgm:prSet presAssocID="{9EA03BA2-8301-4952-92B8-AAA06374AE35}" presName="rootText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72ECC00-D14A-478E-A9BB-F8C13B4EC935}" type="pres">
      <dgm:prSet presAssocID="{9EA03BA2-8301-4952-92B8-AAA06374AE35}" presName="rootConnector" presStyleLbl="node3" presStyleIdx="1" presStyleCnt="4"/>
      <dgm:spPr/>
      <dgm:t>
        <a:bodyPr/>
        <a:lstStyle/>
        <a:p>
          <a:endParaRPr lang="es-ES"/>
        </a:p>
      </dgm:t>
    </dgm:pt>
    <dgm:pt modelId="{46367E73-D5AE-4944-8DBE-56ED4A55D577}" type="pres">
      <dgm:prSet presAssocID="{9EA03BA2-8301-4952-92B8-AAA06374AE35}" presName="hierChild4" presStyleCnt="0"/>
      <dgm:spPr/>
    </dgm:pt>
    <dgm:pt modelId="{2F4F4145-A2B6-4E3A-8677-148AC6A2F034}" type="pres">
      <dgm:prSet presAssocID="{9EA03BA2-8301-4952-92B8-AAA06374AE35}" presName="hierChild5" presStyleCnt="0"/>
      <dgm:spPr/>
    </dgm:pt>
    <dgm:pt modelId="{06C83DCF-5BEC-47C9-A0F4-1EB40F853946}" type="pres">
      <dgm:prSet presAssocID="{EF7FACAD-6FC9-4BE4-9680-CB0ED3F4CAB1}" presName="Name35" presStyleLbl="parChTrans1D3" presStyleIdx="2" presStyleCnt="4"/>
      <dgm:spPr/>
      <dgm:t>
        <a:bodyPr/>
        <a:lstStyle/>
        <a:p>
          <a:endParaRPr lang="es-ES"/>
        </a:p>
      </dgm:t>
    </dgm:pt>
    <dgm:pt modelId="{E9A2282F-B706-42C9-AE09-E60514BCD287}" type="pres">
      <dgm:prSet presAssocID="{D065E651-BC73-4013-B035-703D61B7899C}" presName="hierRoot2" presStyleCnt="0">
        <dgm:presLayoutVars>
          <dgm:hierBranch val="init"/>
        </dgm:presLayoutVars>
      </dgm:prSet>
      <dgm:spPr/>
    </dgm:pt>
    <dgm:pt modelId="{C56CBEFA-AF4A-40B1-BCB1-182B157C1FC6}" type="pres">
      <dgm:prSet presAssocID="{D065E651-BC73-4013-B035-703D61B7899C}" presName="rootComposite" presStyleCnt="0"/>
      <dgm:spPr/>
    </dgm:pt>
    <dgm:pt modelId="{8A0E1643-1DC6-47DC-B9AC-5A5EB10D169C}" type="pres">
      <dgm:prSet presAssocID="{D065E651-BC73-4013-B035-703D61B7899C}" presName="rootText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03A49FD-1A08-4578-A72E-5127177DEB41}" type="pres">
      <dgm:prSet presAssocID="{D065E651-BC73-4013-B035-703D61B7899C}" presName="rootConnector" presStyleLbl="node3" presStyleIdx="2" presStyleCnt="4"/>
      <dgm:spPr/>
      <dgm:t>
        <a:bodyPr/>
        <a:lstStyle/>
        <a:p>
          <a:endParaRPr lang="es-ES"/>
        </a:p>
      </dgm:t>
    </dgm:pt>
    <dgm:pt modelId="{88BACEB5-405E-410B-81DA-CDF33176B915}" type="pres">
      <dgm:prSet presAssocID="{D065E651-BC73-4013-B035-703D61B7899C}" presName="hierChild4" presStyleCnt="0"/>
      <dgm:spPr/>
    </dgm:pt>
    <dgm:pt modelId="{706C9BA7-4B6C-46A1-9DB9-84199814AFBA}" type="pres">
      <dgm:prSet presAssocID="{D065E651-BC73-4013-B035-703D61B7899C}" presName="hierChild5" presStyleCnt="0"/>
      <dgm:spPr/>
    </dgm:pt>
    <dgm:pt modelId="{1A10DDB8-579B-452F-972F-87F2073D8D3C}" type="pres">
      <dgm:prSet presAssocID="{9240E6D6-A268-4344-B4DD-AC26B53599B9}" presName="Name35" presStyleLbl="parChTrans1D3" presStyleIdx="3" presStyleCnt="4"/>
      <dgm:spPr/>
      <dgm:t>
        <a:bodyPr/>
        <a:lstStyle/>
        <a:p>
          <a:endParaRPr lang="es-ES"/>
        </a:p>
      </dgm:t>
    </dgm:pt>
    <dgm:pt modelId="{36E06E22-2423-405B-B402-1462A1AE9DE2}" type="pres">
      <dgm:prSet presAssocID="{7AC925B5-CC78-4DE0-8784-EA1CBA095490}" presName="hierRoot2" presStyleCnt="0">
        <dgm:presLayoutVars>
          <dgm:hierBranch val="init"/>
        </dgm:presLayoutVars>
      </dgm:prSet>
      <dgm:spPr/>
    </dgm:pt>
    <dgm:pt modelId="{94443F87-B87C-4F1D-9F14-2250029A0182}" type="pres">
      <dgm:prSet presAssocID="{7AC925B5-CC78-4DE0-8784-EA1CBA095490}" presName="rootComposite" presStyleCnt="0"/>
      <dgm:spPr/>
    </dgm:pt>
    <dgm:pt modelId="{269A406B-27FD-4B4A-86F1-7DEFDF191E38}" type="pres">
      <dgm:prSet presAssocID="{7AC925B5-CC78-4DE0-8784-EA1CBA095490}" presName="rootText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FC76FA0-30B0-42A7-86FD-43201B0BD37E}" type="pres">
      <dgm:prSet presAssocID="{7AC925B5-CC78-4DE0-8784-EA1CBA095490}" presName="rootConnector" presStyleLbl="node3" presStyleIdx="3" presStyleCnt="4"/>
      <dgm:spPr/>
      <dgm:t>
        <a:bodyPr/>
        <a:lstStyle/>
        <a:p>
          <a:endParaRPr lang="es-ES"/>
        </a:p>
      </dgm:t>
    </dgm:pt>
    <dgm:pt modelId="{E2385D53-787B-4ADA-ABC3-CBFA17B2C18B}" type="pres">
      <dgm:prSet presAssocID="{7AC925B5-CC78-4DE0-8784-EA1CBA095490}" presName="hierChild4" presStyleCnt="0"/>
      <dgm:spPr/>
    </dgm:pt>
    <dgm:pt modelId="{C600DFEA-C68C-4CCA-A140-1D33016DD35C}" type="pres">
      <dgm:prSet presAssocID="{7AC925B5-CC78-4DE0-8784-EA1CBA095490}" presName="hierChild5" presStyleCnt="0"/>
      <dgm:spPr/>
    </dgm:pt>
    <dgm:pt modelId="{E1363BDB-426D-4400-A7D1-E95131A3B0E7}" type="pres">
      <dgm:prSet presAssocID="{059AF23E-1A58-4A64-9AD6-6052D8AAA275}" presName="hierChild5" presStyleCnt="0"/>
      <dgm:spPr/>
    </dgm:pt>
    <dgm:pt modelId="{0534D8C8-AB88-4184-B7A9-F42BD268CD9A}" type="pres">
      <dgm:prSet presAssocID="{68A84386-F3D9-43D2-8195-5854804AD33A}" presName="hierChild3" presStyleCnt="0"/>
      <dgm:spPr/>
    </dgm:pt>
  </dgm:ptLst>
  <dgm:cxnLst>
    <dgm:cxn modelId="{5FF34F5B-27A3-42E8-B7FE-6AB168420D01}" type="presOf" srcId="{68A84386-F3D9-43D2-8195-5854804AD33A}" destId="{AD0AC409-5165-4BF9-A705-E6D129ACD631}" srcOrd="0" destOrd="0" presId="urn:microsoft.com/office/officeart/2005/8/layout/orgChart1"/>
    <dgm:cxn modelId="{9C7C1A2D-E1A3-4A74-A365-F0AD92FC92A0}" srcId="{C082E8F9-CE58-4CF8-80BB-6A6334873471}" destId="{68A84386-F3D9-43D2-8195-5854804AD33A}" srcOrd="0" destOrd="0" parTransId="{02DC5A9B-9130-4FB9-B03A-B12421056E39}" sibTransId="{0063BBFC-A1AD-46A0-A9DA-933010214042}"/>
    <dgm:cxn modelId="{ADE7A0DC-63C2-444E-9DC7-6A3D7D5788A9}" type="presOf" srcId="{059AF23E-1A58-4A64-9AD6-6052D8AAA275}" destId="{7B658CFB-8011-47EE-A5F8-BFDDDA227166}" srcOrd="0" destOrd="0" presId="urn:microsoft.com/office/officeart/2005/8/layout/orgChart1"/>
    <dgm:cxn modelId="{B4F9B1F0-C187-4A6F-A9B0-179FBB4B6055}" srcId="{059AF23E-1A58-4A64-9AD6-6052D8AAA275}" destId="{7AC925B5-CC78-4DE0-8784-EA1CBA095490}" srcOrd="3" destOrd="0" parTransId="{9240E6D6-A268-4344-B4DD-AC26B53599B9}" sibTransId="{F7A6A736-36F2-463A-B3BA-C24B0A01A0AF}"/>
    <dgm:cxn modelId="{7DDDC066-B143-4FF6-91F1-5741D58EEDCF}" type="presOf" srcId="{7AC925B5-CC78-4DE0-8784-EA1CBA095490}" destId="{7FC76FA0-30B0-42A7-86FD-43201B0BD37E}" srcOrd="1" destOrd="0" presId="urn:microsoft.com/office/officeart/2005/8/layout/orgChart1"/>
    <dgm:cxn modelId="{7F3F74FF-0A25-4D37-9FE2-A0BD7DC0761E}" srcId="{059AF23E-1A58-4A64-9AD6-6052D8AAA275}" destId="{4822E6FE-3DC4-43F4-8624-2F0AACB50815}" srcOrd="0" destOrd="0" parTransId="{568A9E5D-10DF-49F5-A4A2-D085AD850246}" sibTransId="{3D1B743E-43BE-4661-944F-94FFDDD2763B}"/>
    <dgm:cxn modelId="{3E7A8850-48EB-466E-9ACA-DCDF32D3AF11}" type="presOf" srcId="{4822E6FE-3DC4-43F4-8624-2F0AACB50815}" destId="{E54347ED-FC84-4072-A4CF-49CCF081AD45}" srcOrd="0" destOrd="0" presId="urn:microsoft.com/office/officeart/2005/8/layout/orgChart1"/>
    <dgm:cxn modelId="{9796E80A-FE04-4E6C-B111-6D62A3B89A79}" type="presOf" srcId="{059AF23E-1A58-4A64-9AD6-6052D8AAA275}" destId="{7EDF92F2-D003-4DFF-8C20-3339FB5377EE}" srcOrd="1" destOrd="0" presId="urn:microsoft.com/office/officeart/2005/8/layout/orgChart1"/>
    <dgm:cxn modelId="{99FEBE6E-8808-40E2-A17B-3416579A63BA}" type="presOf" srcId="{68A84386-F3D9-43D2-8195-5854804AD33A}" destId="{DC37E4B9-876A-43A8-BAE6-A69FE32FBD30}" srcOrd="1" destOrd="0" presId="urn:microsoft.com/office/officeart/2005/8/layout/orgChart1"/>
    <dgm:cxn modelId="{DFA10DB2-C0F7-423C-9473-9647E160C74A}" type="presOf" srcId="{4822E6FE-3DC4-43F4-8624-2F0AACB50815}" destId="{CE2325BB-9851-4A45-9A1E-465265244AAF}" srcOrd="1" destOrd="0" presId="urn:microsoft.com/office/officeart/2005/8/layout/orgChart1"/>
    <dgm:cxn modelId="{66B899FF-7B62-4911-B083-E6F0EF57A4E5}" type="presOf" srcId="{9EA03BA2-8301-4952-92B8-AAA06374AE35}" destId="{BF25BA90-64ED-4ACD-B273-C084258BDA2A}" srcOrd="0" destOrd="0" presId="urn:microsoft.com/office/officeart/2005/8/layout/orgChart1"/>
    <dgm:cxn modelId="{2742139F-9449-41F5-AF26-7A284133064D}" type="presOf" srcId="{D065E651-BC73-4013-B035-703D61B7899C}" destId="{403A49FD-1A08-4578-A72E-5127177DEB41}" srcOrd="1" destOrd="0" presId="urn:microsoft.com/office/officeart/2005/8/layout/orgChart1"/>
    <dgm:cxn modelId="{784B8695-9EBD-4164-A1C7-6E2E24DE4AEB}" type="presOf" srcId="{3CCE9B8F-D1C9-4F02-AA75-A08ABB60DB6B}" destId="{3C92CBD5-B9DA-4078-AA9E-AD4491E47753}" srcOrd="0" destOrd="0" presId="urn:microsoft.com/office/officeart/2005/8/layout/orgChart1"/>
    <dgm:cxn modelId="{73D83489-6C23-4E90-A563-799DCD327EB6}" type="presOf" srcId="{568A9E5D-10DF-49F5-A4A2-D085AD850246}" destId="{2C6494D4-6831-427F-A5DD-A460FDF85822}" srcOrd="0" destOrd="0" presId="urn:microsoft.com/office/officeart/2005/8/layout/orgChart1"/>
    <dgm:cxn modelId="{F8BA30D4-A4E1-43BA-8F30-D94F6DD80B00}" type="presOf" srcId="{141E0278-96CE-4406-868A-D154C8945FAA}" destId="{D4458229-B2DA-486B-A969-08121C4A6998}" srcOrd="0" destOrd="0" presId="urn:microsoft.com/office/officeart/2005/8/layout/orgChart1"/>
    <dgm:cxn modelId="{D043286E-EBBC-4FE6-B530-717C93DC3B4E}" srcId="{059AF23E-1A58-4A64-9AD6-6052D8AAA275}" destId="{9EA03BA2-8301-4952-92B8-AAA06374AE35}" srcOrd="1" destOrd="0" parTransId="{141E0278-96CE-4406-868A-D154C8945FAA}" sibTransId="{DBB45BF0-EB82-48C8-B319-B0FF830B3EB3}"/>
    <dgm:cxn modelId="{03C5A396-55FD-47BA-A35D-7946A2014DC0}" type="presOf" srcId="{9240E6D6-A268-4344-B4DD-AC26B53599B9}" destId="{1A10DDB8-579B-452F-972F-87F2073D8D3C}" srcOrd="0" destOrd="0" presId="urn:microsoft.com/office/officeart/2005/8/layout/orgChart1"/>
    <dgm:cxn modelId="{D822CBC7-7031-4DF8-8F8F-81386A08B827}" type="presOf" srcId="{9EA03BA2-8301-4952-92B8-AAA06374AE35}" destId="{872ECC00-D14A-478E-A9BB-F8C13B4EC935}" srcOrd="1" destOrd="0" presId="urn:microsoft.com/office/officeart/2005/8/layout/orgChart1"/>
    <dgm:cxn modelId="{918859FF-0638-4476-86E1-668E782D2711}" srcId="{68A84386-F3D9-43D2-8195-5854804AD33A}" destId="{059AF23E-1A58-4A64-9AD6-6052D8AAA275}" srcOrd="0" destOrd="0" parTransId="{3CCE9B8F-D1C9-4F02-AA75-A08ABB60DB6B}" sibTransId="{1C106AE1-F356-40CD-8940-347801E5E2A5}"/>
    <dgm:cxn modelId="{12909CAC-48D9-4156-984E-2AB6D1BE53CB}" type="presOf" srcId="{EF7FACAD-6FC9-4BE4-9680-CB0ED3F4CAB1}" destId="{06C83DCF-5BEC-47C9-A0F4-1EB40F853946}" srcOrd="0" destOrd="0" presId="urn:microsoft.com/office/officeart/2005/8/layout/orgChart1"/>
    <dgm:cxn modelId="{F8E81414-A787-4703-A5B0-C4AE69B5F1C9}" type="presOf" srcId="{C082E8F9-CE58-4CF8-80BB-6A6334873471}" destId="{D455F96F-84F7-4BD2-A3F0-C4494712B47F}" srcOrd="0" destOrd="0" presId="urn:microsoft.com/office/officeart/2005/8/layout/orgChart1"/>
    <dgm:cxn modelId="{7038BAEA-352F-4757-8EE2-5CE56E6582F5}" type="presOf" srcId="{D065E651-BC73-4013-B035-703D61B7899C}" destId="{8A0E1643-1DC6-47DC-B9AC-5A5EB10D169C}" srcOrd="0" destOrd="0" presId="urn:microsoft.com/office/officeart/2005/8/layout/orgChart1"/>
    <dgm:cxn modelId="{577DF287-0DC4-4B10-B6AD-70CA68B3BCD5}" srcId="{059AF23E-1A58-4A64-9AD6-6052D8AAA275}" destId="{D065E651-BC73-4013-B035-703D61B7899C}" srcOrd="2" destOrd="0" parTransId="{EF7FACAD-6FC9-4BE4-9680-CB0ED3F4CAB1}" sibTransId="{1326246D-EBDD-4397-AB59-93D758948B62}"/>
    <dgm:cxn modelId="{9280EEE1-2578-4C81-9B5C-F95FC74F8947}" type="presOf" srcId="{7AC925B5-CC78-4DE0-8784-EA1CBA095490}" destId="{269A406B-27FD-4B4A-86F1-7DEFDF191E38}" srcOrd="0" destOrd="0" presId="urn:microsoft.com/office/officeart/2005/8/layout/orgChart1"/>
    <dgm:cxn modelId="{CDAF72AC-EA25-49F7-A34D-98E94B421FA1}" type="presParOf" srcId="{D455F96F-84F7-4BD2-A3F0-C4494712B47F}" destId="{057E6C97-EC84-4695-88B5-11DA229C248B}" srcOrd="0" destOrd="0" presId="urn:microsoft.com/office/officeart/2005/8/layout/orgChart1"/>
    <dgm:cxn modelId="{FF304039-2FA3-4EE2-A580-1A05FDC379BB}" type="presParOf" srcId="{057E6C97-EC84-4695-88B5-11DA229C248B}" destId="{6E98DA70-A68F-4AF5-AA5A-D5882E40B348}" srcOrd="0" destOrd="0" presId="urn:microsoft.com/office/officeart/2005/8/layout/orgChart1"/>
    <dgm:cxn modelId="{A36AA3BE-EFA9-4BBD-BF75-B1312DCD8B80}" type="presParOf" srcId="{6E98DA70-A68F-4AF5-AA5A-D5882E40B348}" destId="{AD0AC409-5165-4BF9-A705-E6D129ACD631}" srcOrd="0" destOrd="0" presId="urn:microsoft.com/office/officeart/2005/8/layout/orgChart1"/>
    <dgm:cxn modelId="{98346BD2-37F0-4E9E-BD89-4E9024BA2C73}" type="presParOf" srcId="{6E98DA70-A68F-4AF5-AA5A-D5882E40B348}" destId="{DC37E4B9-876A-43A8-BAE6-A69FE32FBD30}" srcOrd="1" destOrd="0" presId="urn:microsoft.com/office/officeart/2005/8/layout/orgChart1"/>
    <dgm:cxn modelId="{C39CD2B3-C5C8-4CDE-BBE4-21CE554270D0}" type="presParOf" srcId="{057E6C97-EC84-4695-88B5-11DA229C248B}" destId="{2E26F541-7BD6-4B86-A7F6-A808335CF124}" srcOrd="1" destOrd="0" presId="urn:microsoft.com/office/officeart/2005/8/layout/orgChart1"/>
    <dgm:cxn modelId="{DF51C2D4-75BB-47D3-86FF-581C144BC462}" type="presParOf" srcId="{2E26F541-7BD6-4B86-A7F6-A808335CF124}" destId="{3C92CBD5-B9DA-4078-AA9E-AD4491E47753}" srcOrd="0" destOrd="0" presId="urn:microsoft.com/office/officeart/2005/8/layout/orgChart1"/>
    <dgm:cxn modelId="{384D4582-619C-4250-99B2-3D88D81056BE}" type="presParOf" srcId="{2E26F541-7BD6-4B86-A7F6-A808335CF124}" destId="{BF50F0ED-2807-436C-8D33-E42AD009C5D9}" srcOrd="1" destOrd="0" presId="urn:microsoft.com/office/officeart/2005/8/layout/orgChart1"/>
    <dgm:cxn modelId="{13B6A2E2-93FA-48D5-9ACE-01913FD68F26}" type="presParOf" srcId="{BF50F0ED-2807-436C-8D33-E42AD009C5D9}" destId="{AD3A99BC-18FF-4076-94D2-3CE71482CA4D}" srcOrd="0" destOrd="0" presId="urn:microsoft.com/office/officeart/2005/8/layout/orgChart1"/>
    <dgm:cxn modelId="{CEF9F3D2-BA1C-4066-B573-EBAFC4A22439}" type="presParOf" srcId="{AD3A99BC-18FF-4076-94D2-3CE71482CA4D}" destId="{7B658CFB-8011-47EE-A5F8-BFDDDA227166}" srcOrd="0" destOrd="0" presId="urn:microsoft.com/office/officeart/2005/8/layout/orgChart1"/>
    <dgm:cxn modelId="{839BC911-C484-4C6C-97EC-8FCA1FD33F3C}" type="presParOf" srcId="{AD3A99BC-18FF-4076-94D2-3CE71482CA4D}" destId="{7EDF92F2-D003-4DFF-8C20-3339FB5377EE}" srcOrd="1" destOrd="0" presId="urn:microsoft.com/office/officeart/2005/8/layout/orgChart1"/>
    <dgm:cxn modelId="{7229AAE9-5253-445F-920E-B5A41C90B72B}" type="presParOf" srcId="{BF50F0ED-2807-436C-8D33-E42AD009C5D9}" destId="{1DC5C5F5-991B-477C-AD43-B83EE69F1854}" srcOrd="1" destOrd="0" presId="urn:microsoft.com/office/officeart/2005/8/layout/orgChart1"/>
    <dgm:cxn modelId="{1C24AAE9-4C5C-4D5C-9787-43C3822CA818}" type="presParOf" srcId="{1DC5C5F5-991B-477C-AD43-B83EE69F1854}" destId="{2C6494D4-6831-427F-A5DD-A460FDF85822}" srcOrd="0" destOrd="0" presId="urn:microsoft.com/office/officeart/2005/8/layout/orgChart1"/>
    <dgm:cxn modelId="{A6F90984-411F-416A-A59A-E63C81B892A6}" type="presParOf" srcId="{1DC5C5F5-991B-477C-AD43-B83EE69F1854}" destId="{D6032839-3A9F-4F85-87A1-C48BDD99F66D}" srcOrd="1" destOrd="0" presId="urn:microsoft.com/office/officeart/2005/8/layout/orgChart1"/>
    <dgm:cxn modelId="{73F11A75-C3D1-4427-8051-C584043762D1}" type="presParOf" srcId="{D6032839-3A9F-4F85-87A1-C48BDD99F66D}" destId="{A3BE6696-E5D6-49EB-840E-5B47A90A24ED}" srcOrd="0" destOrd="0" presId="urn:microsoft.com/office/officeart/2005/8/layout/orgChart1"/>
    <dgm:cxn modelId="{EF08E3CA-20DD-4271-913F-A0D2C9FDB9C7}" type="presParOf" srcId="{A3BE6696-E5D6-49EB-840E-5B47A90A24ED}" destId="{E54347ED-FC84-4072-A4CF-49CCF081AD45}" srcOrd="0" destOrd="0" presId="urn:microsoft.com/office/officeart/2005/8/layout/orgChart1"/>
    <dgm:cxn modelId="{F3C28396-10D4-4510-9822-4B46FDF13AF4}" type="presParOf" srcId="{A3BE6696-E5D6-49EB-840E-5B47A90A24ED}" destId="{CE2325BB-9851-4A45-9A1E-465265244AAF}" srcOrd="1" destOrd="0" presId="urn:microsoft.com/office/officeart/2005/8/layout/orgChart1"/>
    <dgm:cxn modelId="{4457F728-CA50-416F-911B-D48E1E9AE6F5}" type="presParOf" srcId="{D6032839-3A9F-4F85-87A1-C48BDD99F66D}" destId="{6CA3B3B1-5503-4A9C-ABCC-77DC4327EDB7}" srcOrd="1" destOrd="0" presId="urn:microsoft.com/office/officeart/2005/8/layout/orgChart1"/>
    <dgm:cxn modelId="{BD811F04-248B-4836-AF5E-7174B526FB2B}" type="presParOf" srcId="{D6032839-3A9F-4F85-87A1-C48BDD99F66D}" destId="{66E82E36-4F68-4958-A105-598558054309}" srcOrd="2" destOrd="0" presId="urn:microsoft.com/office/officeart/2005/8/layout/orgChart1"/>
    <dgm:cxn modelId="{DDB46CD0-C1B9-4248-8C64-46F7A0F10A55}" type="presParOf" srcId="{1DC5C5F5-991B-477C-AD43-B83EE69F1854}" destId="{D4458229-B2DA-486B-A969-08121C4A6998}" srcOrd="2" destOrd="0" presId="urn:microsoft.com/office/officeart/2005/8/layout/orgChart1"/>
    <dgm:cxn modelId="{E048AB82-ABAD-45B1-98E2-6BFB53CBE61A}" type="presParOf" srcId="{1DC5C5F5-991B-477C-AD43-B83EE69F1854}" destId="{95EFFB85-414E-4B54-AD5B-60898F0B3FB9}" srcOrd="3" destOrd="0" presId="urn:microsoft.com/office/officeart/2005/8/layout/orgChart1"/>
    <dgm:cxn modelId="{141B8864-A811-4CC8-A3FE-5D3F9205E220}" type="presParOf" srcId="{95EFFB85-414E-4B54-AD5B-60898F0B3FB9}" destId="{B8A7FC0B-BD70-4AC0-BA74-6C94EDF04227}" srcOrd="0" destOrd="0" presId="urn:microsoft.com/office/officeart/2005/8/layout/orgChart1"/>
    <dgm:cxn modelId="{57BF84EB-25AE-409A-AC79-FCD923979E7C}" type="presParOf" srcId="{B8A7FC0B-BD70-4AC0-BA74-6C94EDF04227}" destId="{BF25BA90-64ED-4ACD-B273-C084258BDA2A}" srcOrd="0" destOrd="0" presId="urn:microsoft.com/office/officeart/2005/8/layout/orgChart1"/>
    <dgm:cxn modelId="{E2F08B48-5172-43F3-959E-2B679A35E4AD}" type="presParOf" srcId="{B8A7FC0B-BD70-4AC0-BA74-6C94EDF04227}" destId="{872ECC00-D14A-478E-A9BB-F8C13B4EC935}" srcOrd="1" destOrd="0" presId="urn:microsoft.com/office/officeart/2005/8/layout/orgChart1"/>
    <dgm:cxn modelId="{7F181E7F-9DDB-464A-8B90-19C1D8A8736C}" type="presParOf" srcId="{95EFFB85-414E-4B54-AD5B-60898F0B3FB9}" destId="{46367E73-D5AE-4944-8DBE-56ED4A55D577}" srcOrd="1" destOrd="0" presId="urn:microsoft.com/office/officeart/2005/8/layout/orgChart1"/>
    <dgm:cxn modelId="{EC5A440E-B5DE-4E18-A385-86CB8AD4CA4C}" type="presParOf" srcId="{95EFFB85-414E-4B54-AD5B-60898F0B3FB9}" destId="{2F4F4145-A2B6-4E3A-8677-148AC6A2F034}" srcOrd="2" destOrd="0" presId="urn:microsoft.com/office/officeart/2005/8/layout/orgChart1"/>
    <dgm:cxn modelId="{6B89A6DF-F784-474D-9737-4ACF088C2B9A}" type="presParOf" srcId="{1DC5C5F5-991B-477C-AD43-B83EE69F1854}" destId="{06C83DCF-5BEC-47C9-A0F4-1EB40F853946}" srcOrd="4" destOrd="0" presId="urn:microsoft.com/office/officeart/2005/8/layout/orgChart1"/>
    <dgm:cxn modelId="{7EA03ED5-4FA4-4D1C-89A0-BD988DBE3844}" type="presParOf" srcId="{1DC5C5F5-991B-477C-AD43-B83EE69F1854}" destId="{E9A2282F-B706-42C9-AE09-E60514BCD287}" srcOrd="5" destOrd="0" presId="urn:microsoft.com/office/officeart/2005/8/layout/orgChart1"/>
    <dgm:cxn modelId="{6EFEC7F7-5BCA-4C1E-AAFE-DC92E93CDB79}" type="presParOf" srcId="{E9A2282F-B706-42C9-AE09-E60514BCD287}" destId="{C56CBEFA-AF4A-40B1-BCB1-182B157C1FC6}" srcOrd="0" destOrd="0" presId="urn:microsoft.com/office/officeart/2005/8/layout/orgChart1"/>
    <dgm:cxn modelId="{E5C5E02A-A83F-47C5-B317-AAE470D51A1A}" type="presParOf" srcId="{C56CBEFA-AF4A-40B1-BCB1-182B157C1FC6}" destId="{8A0E1643-1DC6-47DC-B9AC-5A5EB10D169C}" srcOrd="0" destOrd="0" presId="urn:microsoft.com/office/officeart/2005/8/layout/orgChart1"/>
    <dgm:cxn modelId="{65F1B025-1D5F-41FB-B21A-5E7D8748046B}" type="presParOf" srcId="{C56CBEFA-AF4A-40B1-BCB1-182B157C1FC6}" destId="{403A49FD-1A08-4578-A72E-5127177DEB41}" srcOrd="1" destOrd="0" presId="urn:microsoft.com/office/officeart/2005/8/layout/orgChart1"/>
    <dgm:cxn modelId="{9A3D2AEA-8012-4E42-95A6-98FCC1D925BD}" type="presParOf" srcId="{E9A2282F-B706-42C9-AE09-E60514BCD287}" destId="{88BACEB5-405E-410B-81DA-CDF33176B915}" srcOrd="1" destOrd="0" presId="urn:microsoft.com/office/officeart/2005/8/layout/orgChart1"/>
    <dgm:cxn modelId="{EC00FAB7-C297-48A5-9211-9FDDE999263F}" type="presParOf" srcId="{E9A2282F-B706-42C9-AE09-E60514BCD287}" destId="{706C9BA7-4B6C-46A1-9DB9-84199814AFBA}" srcOrd="2" destOrd="0" presId="urn:microsoft.com/office/officeart/2005/8/layout/orgChart1"/>
    <dgm:cxn modelId="{DCFFFFD6-ED71-4EB7-9501-8BE820300141}" type="presParOf" srcId="{1DC5C5F5-991B-477C-AD43-B83EE69F1854}" destId="{1A10DDB8-579B-452F-972F-87F2073D8D3C}" srcOrd="6" destOrd="0" presId="urn:microsoft.com/office/officeart/2005/8/layout/orgChart1"/>
    <dgm:cxn modelId="{8025161D-970A-4152-BBA8-71E88DD9626A}" type="presParOf" srcId="{1DC5C5F5-991B-477C-AD43-B83EE69F1854}" destId="{36E06E22-2423-405B-B402-1462A1AE9DE2}" srcOrd="7" destOrd="0" presId="urn:microsoft.com/office/officeart/2005/8/layout/orgChart1"/>
    <dgm:cxn modelId="{B2BA7227-A6F9-4C09-9A7E-F767A620AFFB}" type="presParOf" srcId="{36E06E22-2423-405B-B402-1462A1AE9DE2}" destId="{94443F87-B87C-4F1D-9F14-2250029A0182}" srcOrd="0" destOrd="0" presId="urn:microsoft.com/office/officeart/2005/8/layout/orgChart1"/>
    <dgm:cxn modelId="{5A4D9967-002E-47FF-B971-C8E7C43068CE}" type="presParOf" srcId="{94443F87-B87C-4F1D-9F14-2250029A0182}" destId="{269A406B-27FD-4B4A-86F1-7DEFDF191E38}" srcOrd="0" destOrd="0" presId="urn:microsoft.com/office/officeart/2005/8/layout/orgChart1"/>
    <dgm:cxn modelId="{1EF0F0B1-E64F-42AB-B16C-F992E63A17A4}" type="presParOf" srcId="{94443F87-B87C-4F1D-9F14-2250029A0182}" destId="{7FC76FA0-30B0-42A7-86FD-43201B0BD37E}" srcOrd="1" destOrd="0" presId="urn:microsoft.com/office/officeart/2005/8/layout/orgChart1"/>
    <dgm:cxn modelId="{564D7311-480C-4D02-9E31-36EAB5F3701B}" type="presParOf" srcId="{36E06E22-2423-405B-B402-1462A1AE9DE2}" destId="{E2385D53-787B-4ADA-ABC3-CBFA17B2C18B}" srcOrd="1" destOrd="0" presId="urn:microsoft.com/office/officeart/2005/8/layout/orgChart1"/>
    <dgm:cxn modelId="{E105F7DA-9882-4A94-B0CF-06AE9D7E98D4}" type="presParOf" srcId="{36E06E22-2423-405B-B402-1462A1AE9DE2}" destId="{C600DFEA-C68C-4CCA-A140-1D33016DD35C}" srcOrd="2" destOrd="0" presId="urn:microsoft.com/office/officeart/2005/8/layout/orgChart1"/>
    <dgm:cxn modelId="{A33381CE-25C4-4EA6-9AE9-D45002757B34}" type="presParOf" srcId="{BF50F0ED-2807-436C-8D33-E42AD009C5D9}" destId="{E1363BDB-426D-4400-A7D1-E95131A3B0E7}" srcOrd="2" destOrd="0" presId="urn:microsoft.com/office/officeart/2005/8/layout/orgChart1"/>
    <dgm:cxn modelId="{1B5A70C8-5C67-45E7-8D2E-1D6BAD1C223E}" type="presParOf" srcId="{057E6C97-EC84-4695-88B5-11DA229C248B}" destId="{0534D8C8-AB88-4184-B7A9-F42BD268CD9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79340366-78A2-4143-B6F9-A9C4D612EC00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7315326-569F-44BF-9E93-62655A057B52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dirty="0" smtClean="0"/>
            <a:t>Jefe(a) de Patrimonio Seguro Vacante</a:t>
          </a:r>
          <a:endParaRPr lang="es-ES" sz="1200" dirty="0"/>
        </a:p>
      </dgm:t>
    </dgm:pt>
    <dgm:pt modelId="{3CD40926-F5BD-4068-8222-59465AC13D7C}" type="parTrans" cxnId="{C27FB3A6-45A9-4BB2-9FEF-774E0CD42CF7}">
      <dgm:prSet/>
      <dgm:spPr/>
      <dgm:t>
        <a:bodyPr/>
        <a:lstStyle/>
        <a:p>
          <a:endParaRPr lang="es-ES" sz="1200"/>
        </a:p>
      </dgm:t>
    </dgm:pt>
    <dgm:pt modelId="{8E748997-B666-462A-AB64-3E3BFA85453A}" type="sibTrans" cxnId="{C27FB3A6-45A9-4BB2-9FEF-774E0CD42CF7}">
      <dgm:prSet/>
      <dgm:spPr/>
      <dgm:t>
        <a:bodyPr/>
        <a:lstStyle/>
        <a:p>
          <a:endParaRPr lang="es-ES" sz="1200"/>
        </a:p>
      </dgm:t>
    </dgm:pt>
    <dgm:pt modelId="{45513399-20E2-46D5-83A8-42CBA224C77B}">
      <dgm:prSet phldrT="[Texto]" custT="1"/>
      <dgm:spPr/>
      <dgm:t>
        <a:bodyPr/>
        <a:lstStyle/>
        <a:p>
          <a:r>
            <a:rPr lang="es-ES" sz="1200" dirty="0" smtClean="0"/>
            <a:t>Auxiliares</a:t>
          </a:r>
          <a:endParaRPr lang="es-ES" sz="1200" dirty="0" smtClean="0"/>
        </a:p>
      </dgm:t>
    </dgm:pt>
    <dgm:pt modelId="{77BE7C3C-CAFC-4F80-9F0F-D24988055BE5}" type="parTrans" cxnId="{D808B047-359F-4CD8-9CB3-3A5F522B9DA8}">
      <dgm:prSet/>
      <dgm:spPr/>
      <dgm:t>
        <a:bodyPr/>
        <a:lstStyle/>
        <a:p>
          <a:endParaRPr lang="es-ES" sz="1200"/>
        </a:p>
      </dgm:t>
    </dgm:pt>
    <dgm:pt modelId="{13FCB706-BDEF-4417-BB29-1F9B18A64280}" type="sibTrans" cxnId="{D808B047-359F-4CD8-9CB3-3A5F522B9DA8}">
      <dgm:prSet/>
      <dgm:spPr/>
      <dgm:t>
        <a:bodyPr/>
        <a:lstStyle/>
        <a:p>
          <a:endParaRPr lang="es-ES" sz="1200"/>
        </a:p>
      </dgm:t>
    </dgm:pt>
    <dgm:pt modelId="{87924798-E990-439D-88EB-4F630E20251F}">
      <dgm:prSet phldrT="[Texto]" custT="1"/>
      <dgm:spPr/>
      <dgm:t>
        <a:bodyPr/>
        <a:lstStyle/>
        <a:p>
          <a:r>
            <a:rPr lang="es-ES" sz="1200" dirty="0" smtClean="0"/>
            <a:t>Analista</a:t>
          </a:r>
          <a:endParaRPr lang="es-ES" sz="1200" dirty="0" smtClean="0"/>
        </a:p>
      </dgm:t>
    </dgm:pt>
    <dgm:pt modelId="{BC6C9CC1-08D1-4E8B-B68C-DCAACB7F50D8}" type="parTrans" cxnId="{8331D439-029F-44B9-B6FF-EAC677985054}">
      <dgm:prSet/>
      <dgm:spPr/>
      <dgm:t>
        <a:bodyPr/>
        <a:lstStyle/>
        <a:p>
          <a:endParaRPr lang="es-ES" sz="1200"/>
        </a:p>
      </dgm:t>
    </dgm:pt>
    <dgm:pt modelId="{C398D2B2-EC3A-4BA4-B01F-7B22CFD21324}" type="sibTrans" cxnId="{8331D439-029F-44B9-B6FF-EAC677985054}">
      <dgm:prSet/>
      <dgm:spPr/>
      <dgm:t>
        <a:bodyPr/>
        <a:lstStyle/>
        <a:p>
          <a:endParaRPr lang="es-ES" sz="1200"/>
        </a:p>
      </dgm:t>
    </dgm:pt>
    <dgm:pt modelId="{6503F7E6-70C4-4319-8A62-78E6FB01717D}" type="pres">
      <dgm:prSet presAssocID="{79340366-78A2-4143-B6F9-A9C4D612EC0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D79AA49-F10D-449A-9838-E8A589FB0F51}" type="pres">
      <dgm:prSet presAssocID="{E7315326-569F-44BF-9E93-62655A057B52}" presName="hierRoot1" presStyleCnt="0">
        <dgm:presLayoutVars>
          <dgm:hierBranch val="init"/>
        </dgm:presLayoutVars>
      </dgm:prSet>
      <dgm:spPr/>
    </dgm:pt>
    <dgm:pt modelId="{B478C5B8-63F8-4427-AD2B-D6EBECC91760}" type="pres">
      <dgm:prSet presAssocID="{E7315326-569F-44BF-9E93-62655A057B52}" presName="rootComposite1" presStyleCnt="0"/>
      <dgm:spPr/>
    </dgm:pt>
    <dgm:pt modelId="{488E03A6-D03C-4947-84AC-BD5156A226E8}" type="pres">
      <dgm:prSet presAssocID="{E7315326-569F-44BF-9E93-62655A057B52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9F15688-FBE4-46F9-83CA-61DAC4A45FA9}" type="pres">
      <dgm:prSet presAssocID="{E7315326-569F-44BF-9E93-62655A057B52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C64CAD7-4838-4554-BC0D-A79C591B6104}" type="pres">
      <dgm:prSet presAssocID="{E7315326-569F-44BF-9E93-62655A057B52}" presName="hierChild2" presStyleCnt="0"/>
      <dgm:spPr/>
    </dgm:pt>
    <dgm:pt modelId="{D357688B-6E73-483D-A337-A3D50C8A302A}" type="pres">
      <dgm:prSet presAssocID="{77BE7C3C-CAFC-4F80-9F0F-D24988055BE5}" presName="Name37" presStyleLbl="parChTrans1D2" presStyleIdx="0" presStyleCnt="2"/>
      <dgm:spPr/>
      <dgm:t>
        <a:bodyPr/>
        <a:lstStyle/>
        <a:p>
          <a:endParaRPr lang="es-ES"/>
        </a:p>
      </dgm:t>
    </dgm:pt>
    <dgm:pt modelId="{CB602A64-15EC-4807-B2EC-55D304A9FBBE}" type="pres">
      <dgm:prSet presAssocID="{45513399-20E2-46D5-83A8-42CBA224C77B}" presName="hierRoot2" presStyleCnt="0">
        <dgm:presLayoutVars>
          <dgm:hierBranch val="init"/>
        </dgm:presLayoutVars>
      </dgm:prSet>
      <dgm:spPr/>
    </dgm:pt>
    <dgm:pt modelId="{06D1C2FD-6830-47CA-9A44-6B23E398B8CE}" type="pres">
      <dgm:prSet presAssocID="{45513399-20E2-46D5-83A8-42CBA224C77B}" presName="rootComposite" presStyleCnt="0"/>
      <dgm:spPr/>
    </dgm:pt>
    <dgm:pt modelId="{92FE11A0-4982-438D-962E-9DC90655A910}" type="pres">
      <dgm:prSet presAssocID="{45513399-20E2-46D5-83A8-42CBA224C77B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A474981-70E9-407E-A41B-44629D7045E4}" type="pres">
      <dgm:prSet presAssocID="{45513399-20E2-46D5-83A8-42CBA224C77B}" presName="rootConnector" presStyleLbl="node2" presStyleIdx="0" presStyleCnt="2"/>
      <dgm:spPr/>
      <dgm:t>
        <a:bodyPr/>
        <a:lstStyle/>
        <a:p>
          <a:endParaRPr lang="es-ES"/>
        </a:p>
      </dgm:t>
    </dgm:pt>
    <dgm:pt modelId="{348293A9-C5F9-4F9D-BEE9-E332D23D3CFC}" type="pres">
      <dgm:prSet presAssocID="{45513399-20E2-46D5-83A8-42CBA224C77B}" presName="hierChild4" presStyleCnt="0"/>
      <dgm:spPr/>
    </dgm:pt>
    <dgm:pt modelId="{271693DF-05CC-4480-A71A-A817DABA60FA}" type="pres">
      <dgm:prSet presAssocID="{45513399-20E2-46D5-83A8-42CBA224C77B}" presName="hierChild5" presStyleCnt="0"/>
      <dgm:spPr/>
    </dgm:pt>
    <dgm:pt modelId="{2739777B-EB5C-41CA-9B61-A47B08867698}" type="pres">
      <dgm:prSet presAssocID="{BC6C9CC1-08D1-4E8B-B68C-DCAACB7F50D8}" presName="Name37" presStyleLbl="parChTrans1D2" presStyleIdx="1" presStyleCnt="2"/>
      <dgm:spPr/>
      <dgm:t>
        <a:bodyPr/>
        <a:lstStyle/>
        <a:p>
          <a:endParaRPr lang="es-ES"/>
        </a:p>
      </dgm:t>
    </dgm:pt>
    <dgm:pt modelId="{0814424C-6E0D-4433-8992-9C9B991E349D}" type="pres">
      <dgm:prSet presAssocID="{87924798-E990-439D-88EB-4F630E20251F}" presName="hierRoot2" presStyleCnt="0">
        <dgm:presLayoutVars>
          <dgm:hierBranch val="init"/>
        </dgm:presLayoutVars>
      </dgm:prSet>
      <dgm:spPr/>
    </dgm:pt>
    <dgm:pt modelId="{75E9AA75-D284-4355-8CC4-3263BB04B49F}" type="pres">
      <dgm:prSet presAssocID="{87924798-E990-439D-88EB-4F630E20251F}" presName="rootComposite" presStyleCnt="0"/>
      <dgm:spPr/>
    </dgm:pt>
    <dgm:pt modelId="{4894FB6D-BC4C-4246-A93F-63E43E271E69}" type="pres">
      <dgm:prSet presAssocID="{87924798-E990-439D-88EB-4F630E20251F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10B975D-7EE7-4816-933B-0A8EA80DD91F}" type="pres">
      <dgm:prSet presAssocID="{87924798-E990-439D-88EB-4F630E20251F}" presName="rootConnector" presStyleLbl="node2" presStyleIdx="1" presStyleCnt="2"/>
      <dgm:spPr/>
      <dgm:t>
        <a:bodyPr/>
        <a:lstStyle/>
        <a:p>
          <a:endParaRPr lang="es-ES"/>
        </a:p>
      </dgm:t>
    </dgm:pt>
    <dgm:pt modelId="{A01EFB4B-ECB7-46D1-8202-082FCB93E5C5}" type="pres">
      <dgm:prSet presAssocID="{87924798-E990-439D-88EB-4F630E20251F}" presName="hierChild4" presStyleCnt="0"/>
      <dgm:spPr/>
    </dgm:pt>
    <dgm:pt modelId="{9C22FE91-8179-40B7-89C4-E10D95EA9512}" type="pres">
      <dgm:prSet presAssocID="{87924798-E990-439D-88EB-4F630E20251F}" presName="hierChild5" presStyleCnt="0"/>
      <dgm:spPr/>
    </dgm:pt>
    <dgm:pt modelId="{D896D27A-7736-4EC3-AAB3-3C9DFEE06DF9}" type="pres">
      <dgm:prSet presAssocID="{E7315326-569F-44BF-9E93-62655A057B52}" presName="hierChild3" presStyleCnt="0"/>
      <dgm:spPr/>
    </dgm:pt>
  </dgm:ptLst>
  <dgm:cxnLst>
    <dgm:cxn modelId="{0CFB2A50-7B0A-4E8C-A862-4F7134313A62}" type="presOf" srcId="{87924798-E990-439D-88EB-4F630E20251F}" destId="{4894FB6D-BC4C-4246-A93F-63E43E271E69}" srcOrd="0" destOrd="0" presId="urn:microsoft.com/office/officeart/2005/8/layout/orgChart1"/>
    <dgm:cxn modelId="{D808B047-359F-4CD8-9CB3-3A5F522B9DA8}" srcId="{E7315326-569F-44BF-9E93-62655A057B52}" destId="{45513399-20E2-46D5-83A8-42CBA224C77B}" srcOrd="0" destOrd="0" parTransId="{77BE7C3C-CAFC-4F80-9F0F-D24988055BE5}" sibTransId="{13FCB706-BDEF-4417-BB29-1F9B18A64280}"/>
    <dgm:cxn modelId="{F2671AA6-3672-4C37-AA9C-72E53E303222}" type="presOf" srcId="{77BE7C3C-CAFC-4F80-9F0F-D24988055BE5}" destId="{D357688B-6E73-483D-A337-A3D50C8A302A}" srcOrd="0" destOrd="0" presId="urn:microsoft.com/office/officeart/2005/8/layout/orgChart1"/>
    <dgm:cxn modelId="{C27FB3A6-45A9-4BB2-9FEF-774E0CD42CF7}" srcId="{79340366-78A2-4143-B6F9-A9C4D612EC00}" destId="{E7315326-569F-44BF-9E93-62655A057B52}" srcOrd="0" destOrd="0" parTransId="{3CD40926-F5BD-4068-8222-59465AC13D7C}" sibTransId="{8E748997-B666-462A-AB64-3E3BFA85453A}"/>
    <dgm:cxn modelId="{089A6F20-F254-40C8-A82D-5C8D13215AB1}" type="presOf" srcId="{45513399-20E2-46D5-83A8-42CBA224C77B}" destId="{92FE11A0-4982-438D-962E-9DC90655A910}" srcOrd="0" destOrd="0" presId="urn:microsoft.com/office/officeart/2005/8/layout/orgChart1"/>
    <dgm:cxn modelId="{1113C831-EAC4-49CE-954B-83A72388FED1}" type="presOf" srcId="{79340366-78A2-4143-B6F9-A9C4D612EC00}" destId="{6503F7E6-70C4-4319-8A62-78E6FB01717D}" srcOrd="0" destOrd="0" presId="urn:microsoft.com/office/officeart/2005/8/layout/orgChart1"/>
    <dgm:cxn modelId="{34EEEFB5-4F0F-498E-B601-79734D1DDA5B}" type="presOf" srcId="{E7315326-569F-44BF-9E93-62655A057B52}" destId="{488E03A6-D03C-4947-84AC-BD5156A226E8}" srcOrd="0" destOrd="0" presId="urn:microsoft.com/office/officeart/2005/8/layout/orgChart1"/>
    <dgm:cxn modelId="{8331D439-029F-44B9-B6FF-EAC677985054}" srcId="{E7315326-569F-44BF-9E93-62655A057B52}" destId="{87924798-E990-439D-88EB-4F630E20251F}" srcOrd="1" destOrd="0" parTransId="{BC6C9CC1-08D1-4E8B-B68C-DCAACB7F50D8}" sibTransId="{C398D2B2-EC3A-4BA4-B01F-7B22CFD21324}"/>
    <dgm:cxn modelId="{E00C2FC2-10F7-4021-ABB8-78CF0D42635B}" type="presOf" srcId="{BC6C9CC1-08D1-4E8B-B68C-DCAACB7F50D8}" destId="{2739777B-EB5C-41CA-9B61-A47B08867698}" srcOrd="0" destOrd="0" presId="urn:microsoft.com/office/officeart/2005/8/layout/orgChart1"/>
    <dgm:cxn modelId="{64DEA716-9884-43D0-AB1A-7829547A0202}" type="presOf" srcId="{45513399-20E2-46D5-83A8-42CBA224C77B}" destId="{4A474981-70E9-407E-A41B-44629D7045E4}" srcOrd="1" destOrd="0" presId="urn:microsoft.com/office/officeart/2005/8/layout/orgChart1"/>
    <dgm:cxn modelId="{3F36067C-B078-46AA-B65C-055D27D445E1}" type="presOf" srcId="{87924798-E990-439D-88EB-4F630E20251F}" destId="{310B975D-7EE7-4816-933B-0A8EA80DD91F}" srcOrd="1" destOrd="0" presId="urn:microsoft.com/office/officeart/2005/8/layout/orgChart1"/>
    <dgm:cxn modelId="{5C07D15B-4F6A-40C7-9ECD-46BA4BF023C4}" type="presOf" srcId="{E7315326-569F-44BF-9E93-62655A057B52}" destId="{F9F15688-FBE4-46F9-83CA-61DAC4A45FA9}" srcOrd="1" destOrd="0" presId="urn:microsoft.com/office/officeart/2005/8/layout/orgChart1"/>
    <dgm:cxn modelId="{4F17E321-9ED3-4914-96E4-2113EF48F1A6}" type="presParOf" srcId="{6503F7E6-70C4-4319-8A62-78E6FB01717D}" destId="{6D79AA49-F10D-449A-9838-E8A589FB0F51}" srcOrd="0" destOrd="0" presId="urn:microsoft.com/office/officeart/2005/8/layout/orgChart1"/>
    <dgm:cxn modelId="{5F154AC7-004C-4642-AB81-E8A473184F83}" type="presParOf" srcId="{6D79AA49-F10D-449A-9838-E8A589FB0F51}" destId="{B478C5B8-63F8-4427-AD2B-D6EBECC91760}" srcOrd="0" destOrd="0" presId="urn:microsoft.com/office/officeart/2005/8/layout/orgChart1"/>
    <dgm:cxn modelId="{97B342F5-883B-4353-91A9-570B6FE0B4B3}" type="presParOf" srcId="{B478C5B8-63F8-4427-AD2B-D6EBECC91760}" destId="{488E03A6-D03C-4947-84AC-BD5156A226E8}" srcOrd="0" destOrd="0" presId="urn:microsoft.com/office/officeart/2005/8/layout/orgChart1"/>
    <dgm:cxn modelId="{DBD3C52C-C2D4-4B43-A40C-29D2231BEF04}" type="presParOf" srcId="{B478C5B8-63F8-4427-AD2B-D6EBECC91760}" destId="{F9F15688-FBE4-46F9-83CA-61DAC4A45FA9}" srcOrd="1" destOrd="0" presId="urn:microsoft.com/office/officeart/2005/8/layout/orgChart1"/>
    <dgm:cxn modelId="{0445F82D-6B4A-47D6-8167-FA4D1254B4A5}" type="presParOf" srcId="{6D79AA49-F10D-449A-9838-E8A589FB0F51}" destId="{AC64CAD7-4838-4554-BC0D-A79C591B6104}" srcOrd="1" destOrd="0" presId="urn:microsoft.com/office/officeart/2005/8/layout/orgChart1"/>
    <dgm:cxn modelId="{6F4D2FC0-2E9F-4EFB-917B-70C784B52768}" type="presParOf" srcId="{AC64CAD7-4838-4554-BC0D-A79C591B6104}" destId="{D357688B-6E73-483D-A337-A3D50C8A302A}" srcOrd="0" destOrd="0" presId="urn:microsoft.com/office/officeart/2005/8/layout/orgChart1"/>
    <dgm:cxn modelId="{F4A3ECA8-F565-408C-8EA6-22D32FB6FA2E}" type="presParOf" srcId="{AC64CAD7-4838-4554-BC0D-A79C591B6104}" destId="{CB602A64-15EC-4807-B2EC-55D304A9FBBE}" srcOrd="1" destOrd="0" presId="urn:microsoft.com/office/officeart/2005/8/layout/orgChart1"/>
    <dgm:cxn modelId="{5698DBFD-70A8-4282-8F25-901FA7DF6D08}" type="presParOf" srcId="{CB602A64-15EC-4807-B2EC-55D304A9FBBE}" destId="{06D1C2FD-6830-47CA-9A44-6B23E398B8CE}" srcOrd="0" destOrd="0" presId="urn:microsoft.com/office/officeart/2005/8/layout/orgChart1"/>
    <dgm:cxn modelId="{203FB816-5FFF-4FD7-A404-B50004678440}" type="presParOf" srcId="{06D1C2FD-6830-47CA-9A44-6B23E398B8CE}" destId="{92FE11A0-4982-438D-962E-9DC90655A910}" srcOrd="0" destOrd="0" presId="urn:microsoft.com/office/officeart/2005/8/layout/orgChart1"/>
    <dgm:cxn modelId="{C6E6F9DA-485C-4362-B651-AEC76280F855}" type="presParOf" srcId="{06D1C2FD-6830-47CA-9A44-6B23E398B8CE}" destId="{4A474981-70E9-407E-A41B-44629D7045E4}" srcOrd="1" destOrd="0" presId="urn:microsoft.com/office/officeart/2005/8/layout/orgChart1"/>
    <dgm:cxn modelId="{6E9F9231-C0E9-4C35-8F41-8DDB54C89F55}" type="presParOf" srcId="{CB602A64-15EC-4807-B2EC-55D304A9FBBE}" destId="{348293A9-C5F9-4F9D-BEE9-E332D23D3CFC}" srcOrd="1" destOrd="0" presId="urn:microsoft.com/office/officeart/2005/8/layout/orgChart1"/>
    <dgm:cxn modelId="{809274C6-0ED9-4381-8000-1287FAFC8F28}" type="presParOf" srcId="{CB602A64-15EC-4807-B2EC-55D304A9FBBE}" destId="{271693DF-05CC-4480-A71A-A817DABA60FA}" srcOrd="2" destOrd="0" presId="urn:microsoft.com/office/officeart/2005/8/layout/orgChart1"/>
    <dgm:cxn modelId="{85B483F9-AA9B-4703-98BC-B9182D4B3FA2}" type="presParOf" srcId="{AC64CAD7-4838-4554-BC0D-A79C591B6104}" destId="{2739777B-EB5C-41CA-9B61-A47B08867698}" srcOrd="2" destOrd="0" presId="urn:microsoft.com/office/officeart/2005/8/layout/orgChart1"/>
    <dgm:cxn modelId="{50E38088-6551-45F5-A366-4264032439FB}" type="presParOf" srcId="{AC64CAD7-4838-4554-BC0D-A79C591B6104}" destId="{0814424C-6E0D-4433-8992-9C9B991E349D}" srcOrd="3" destOrd="0" presId="urn:microsoft.com/office/officeart/2005/8/layout/orgChart1"/>
    <dgm:cxn modelId="{33EBF40B-3BDA-4271-9EC4-257A87B20429}" type="presParOf" srcId="{0814424C-6E0D-4433-8992-9C9B991E349D}" destId="{75E9AA75-D284-4355-8CC4-3263BB04B49F}" srcOrd="0" destOrd="0" presId="urn:microsoft.com/office/officeart/2005/8/layout/orgChart1"/>
    <dgm:cxn modelId="{A814FA07-4205-485C-8D0F-9CF049268D1B}" type="presParOf" srcId="{75E9AA75-D284-4355-8CC4-3263BB04B49F}" destId="{4894FB6D-BC4C-4246-A93F-63E43E271E69}" srcOrd="0" destOrd="0" presId="urn:microsoft.com/office/officeart/2005/8/layout/orgChart1"/>
    <dgm:cxn modelId="{62A3E86A-894C-4992-910A-451E1293A94C}" type="presParOf" srcId="{75E9AA75-D284-4355-8CC4-3263BB04B49F}" destId="{310B975D-7EE7-4816-933B-0A8EA80DD91F}" srcOrd="1" destOrd="0" presId="urn:microsoft.com/office/officeart/2005/8/layout/orgChart1"/>
    <dgm:cxn modelId="{AFFA9B36-EBE4-41FC-AB24-8C1AFCCDA867}" type="presParOf" srcId="{0814424C-6E0D-4433-8992-9C9B991E349D}" destId="{A01EFB4B-ECB7-46D1-8202-082FCB93E5C5}" srcOrd="1" destOrd="0" presId="urn:microsoft.com/office/officeart/2005/8/layout/orgChart1"/>
    <dgm:cxn modelId="{F6C23E31-052F-4357-A85E-36D8B76BEB03}" type="presParOf" srcId="{0814424C-6E0D-4433-8992-9C9B991E349D}" destId="{9C22FE91-8179-40B7-89C4-E10D95EA9512}" srcOrd="2" destOrd="0" presId="urn:microsoft.com/office/officeart/2005/8/layout/orgChart1"/>
    <dgm:cxn modelId="{7D36AB99-4B8A-4BBE-8C8C-AC9530F644ED}" type="presParOf" srcId="{6D79AA49-F10D-449A-9838-E8A589FB0F51}" destId="{D896D27A-7736-4EC3-AAB3-3C9DFEE06DF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B479BC4C-9AAF-49B8-84AA-E92BE8A04BE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2CDB26F-81FF-4D7F-A2DD-7A7651799A12}">
      <dgm:prSet phldrT="[Texto]" custT="1"/>
      <dgm:spPr/>
      <dgm:t>
        <a:bodyPr/>
        <a:lstStyle/>
        <a:p>
          <a:r>
            <a:rPr lang="es-ES" sz="1200" dirty="0" smtClean="0"/>
            <a:t>Director(a) de Cultura Física y </a:t>
          </a:r>
          <a:r>
            <a:rPr lang="es-ES" sz="1200" dirty="0" smtClean="0"/>
            <a:t>Deporte</a:t>
          </a:r>
          <a:endParaRPr lang="es-ES" sz="1200" dirty="0"/>
        </a:p>
      </dgm:t>
    </dgm:pt>
    <dgm:pt modelId="{902FC9D6-D7A1-46F1-AFF7-007E9C45F6B1}" type="parTrans" cxnId="{752D87DB-4FC0-41D7-AE5A-3D8035066437}">
      <dgm:prSet/>
      <dgm:spPr/>
      <dgm:t>
        <a:bodyPr/>
        <a:lstStyle/>
        <a:p>
          <a:endParaRPr lang="es-ES" sz="1200"/>
        </a:p>
      </dgm:t>
    </dgm:pt>
    <dgm:pt modelId="{70CA32DE-F18F-41A9-8CE5-6A0E31764464}" type="sibTrans" cxnId="{752D87DB-4FC0-41D7-AE5A-3D8035066437}">
      <dgm:prSet/>
      <dgm:spPr/>
      <dgm:t>
        <a:bodyPr/>
        <a:lstStyle/>
        <a:p>
          <a:endParaRPr lang="es-ES" sz="1200"/>
        </a:p>
      </dgm:t>
    </dgm:pt>
    <dgm:pt modelId="{0EEAA0DB-5416-4A1B-87AD-841840DB2025}" type="asst">
      <dgm:prSet phldrT="[Texto]" custT="1"/>
      <dgm:spPr/>
      <dgm:t>
        <a:bodyPr/>
        <a:lstStyle/>
        <a:p>
          <a:r>
            <a:rPr lang="es-ES" sz="1200" dirty="0" smtClean="0"/>
            <a:t>Auxiliar Administrativo(a</a:t>
          </a:r>
          <a:r>
            <a:rPr lang="es-ES" sz="1200" dirty="0" smtClean="0"/>
            <a:t>)</a:t>
          </a:r>
          <a:endParaRPr lang="es-ES" sz="1200" dirty="0"/>
        </a:p>
      </dgm:t>
    </dgm:pt>
    <dgm:pt modelId="{C925104E-15C8-405B-8300-4AE8D1CB1A62}" type="parTrans" cxnId="{18E936F7-7661-450A-A26A-3D1AF24D4EE5}">
      <dgm:prSet/>
      <dgm:spPr/>
      <dgm:t>
        <a:bodyPr/>
        <a:lstStyle/>
        <a:p>
          <a:endParaRPr lang="es-ES" sz="1200"/>
        </a:p>
      </dgm:t>
    </dgm:pt>
    <dgm:pt modelId="{D48ABC36-A237-4B44-BBAF-350AF430E8C5}" type="sibTrans" cxnId="{18E936F7-7661-450A-A26A-3D1AF24D4EE5}">
      <dgm:prSet/>
      <dgm:spPr/>
      <dgm:t>
        <a:bodyPr/>
        <a:lstStyle/>
        <a:p>
          <a:endParaRPr lang="es-ES" sz="1200"/>
        </a:p>
      </dgm:t>
    </dgm:pt>
    <dgm:pt modelId="{9DDCC4BF-77A5-4953-A3B5-545054C3387A}">
      <dgm:prSet phldrT="[Texto]" custT="1"/>
      <dgm:spPr/>
      <dgm:t>
        <a:bodyPr/>
        <a:lstStyle/>
        <a:p>
          <a:r>
            <a:rPr lang="es-ES" sz="1200" dirty="0" smtClean="0"/>
            <a:t>Coordinador(a) de Clubes Vacante</a:t>
          </a:r>
          <a:endParaRPr lang="es-ES" sz="1200" dirty="0"/>
        </a:p>
      </dgm:t>
    </dgm:pt>
    <dgm:pt modelId="{D38D191B-017E-4A34-AA29-5993744AD088}" type="parTrans" cxnId="{A80B7F7F-E5FD-4475-AFB0-2075EB06865C}">
      <dgm:prSet/>
      <dgm:spPr/>
      <dgm:t>
        <a:bodyPr/>
        <a:lstStyle/>
        <a:p>
          <a:endParaRPr lang="es-ES" sz="1200"/>
        </a:p>
      </dgm:t>
    </dgm:pt>
    <dgm:pt modelId="{61CC6EEB-1801-4495-ACDC-861AAE510986}" type="sibTrans" cxnId="{A80B7F7F-E5FD-4475-AFB0-2075EB06865C}">
      <dgm:prSet/>
      <dgm:spPr/>
      <dgm:t>
        <a:bodyPr/>
        <a:lstStyle/>
        <a:p>
          <a:endParaRPr lang="es-ES" sz="1200"/>
        </a:p>
      </dgm:t>
    </dgm:pt>
    <dgm:pt modelId="{F7908060-4DF5-4A75-9557-CC70E4BBB5E4}">
      <dgm:prSet phldrT="[Texto]" custT="1"/>
      <dgm:spPr/>
      <dgm:t>
        <a:bodyPr/>
        <a:lstStyle/>
        <a:p>
          <a:r>
            <a:rPr lang="es-ES" sz="1200" dirty="0" smtClean="0"/>
            <a:t>Coordinador(a) de Desarrollo </a:t>
          </a:r>
          <a:r>
            <a:rPr lang="es-ES" sz="1200" dirty="0" smtClean="0"/>
            <a:t>Deportivo</a:t>
          </a:r>
          <a:endParaRPr lang="es-ES" sz="1200" dirty="0"/>
        </a:p>
      </dgm:t>
    </dgm:pt>
    <dgm:pt modelId="{593F5592-2187-4CE2-9C05-F55357F9D5EB}" type="parTrans" cxnId="{6029928B-0709-49AA-AD13-BC54D14A9545}">
      <dgm:prSet/>
      <dgm:spPr/>
      <dgm:t>
        <a:bodyPr/>
        <a:lstStyle/>
        <a:p>
          <a:endParaRPr lang="es-ES" sz="1200"/>
        </a:p>
      </dgm:t>
    </dgm:pt>
    <dgm:pt modelId="{08222A30-1F05-4D13-9D2E-24D948A4C1FB}" type="sibTrans" cxnId="{6029928B-0709-49AA-AD13-BC54D14A9545}">
      <dgm:prSet/>
      <dgm:spPr/>
      <dgm:t>
        <a:bodyPr/>
        <a:lstStyle/>
        <a:p>
          <a:endParaRPr lang="es-ES" sz="1200"/>
        </a:p>
      </dgm:t>
    </dgm:pt>
    <dgm:pt modelId="{9B7118F0-4F53-4C33-AA9F-9DA2C5D3ECCE}">
      <dgm:prSet phldrT="[Texto]" custT="1"/>
      <dgm:spPr/>
      <dgm:t>
        <a:bodyPr/>
        <a:lstStyle/>
        <a:p>
          <a:r>
            <a:rPr lang="es-ES" sz="1200" dirty="0" smtClean="0"/>
            <a:t>Coordinador(a) de </a:t>
          </a:r>
          <a:r>
            <a:rPr lang="es-ES" sz="1200" dirty="0" smtClean="0"/>
            <a:t>Planeación</a:t>
          </a:r>
          <a:endParaRPr lang="es-ES" sz="1200" dirty="0"/>
        </a:p>
      </dgm:t>
    </dgm:pt>
    <dgm:pt modelId="{8ABE610B-3401-45B3-96DC-0306E989E196}" type="parTrans" cxnId="{33C05D4D-4A97-4393-BAEC-9216C844DD57}">
      <dgm:prSet/>
      <dgm:spPr/>
      <dgm:t>
        <a:bodyPr/>
        <a:lstStyle/>
        <a:p>
          <a:endParaRPr lang="es-ES" sz="1200"/>
        </a:p>
      </dgm:t>
    </dgm:pt>
    <dgm:pt modelId="{06D4DCF2-281C-4EB7-A781-33902113DD8C}" type="sibTrans" cxnId="{33C05D4D-4A97-4393-BAEC-9216C844DD57}">
      <dgm:prSet/>
      <dgm:spPr/>
      <dgm:t>
        <a:bodyPr/>
        <a:lstStyle/>
        <a:p>
          <a:endParaRPr lang="es-ES" sz="1200"/>
        </a:p>
      </dgm:t>
    </dgm:pt>
    <dgm:pt modelId="{A3675292-B180-4876-83CC-8698524BA972}" type="asst">
      <dgm:prSet custT="1"/>
      <dgm:spPr/>
      <dgm:t>
        <a:bodyPr/>
        <a:lstStyle/>
        <a:p>
          <a:r>
            <a:rPr lang="es-ES" sz="1200" dirty="0" smtClean="0"/>
            <a:t>Secretaria(o) B </a:t>
          </a:r>
        </a:p>
      </dgm:t>
    </dgm:pt>
    <dgm:pt modelId="{0D396E29-B767-4FDB-BF49-E4CF65462305}" type="parTrans" cxnId="{01283545-6656-4618-B0ED-6C22918D093E}">
      <dgm:prSet/>
      <dgm:spPr/>
      <dgm:t>
        <a:bodyPr/>
        <a:lstStyle/>
        <a:p>
          <a:endParaRPr lang="es-ES" sz="1200"/>
        </a:p>
      </dgm:t>
    </dgm:pt>
    <dgm:pt modelId="{453E40C3-B192-448C-8D08-6C32B71003BD}" type="sibTrans" cxnId="{01283545-6656-4618-B0ED-6C22918D093E}">
      <dgm:prSet/>
      <dgm:spPr/>
      <dgm:t>
        <a:bodyPr/>
        <a:lstStyle/>
        <a:p>
          <a:endParaRPr lang="es-ES" sz="1200"/>
        </a:p>
      </dgm:t>
    </dgm:pt>
    <dgm:pt modelId="{84E4B8C2-382E-46B6-B7EB-7BB222C7F373}" type="asst">
      <dgm:prSet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dirty="0" smtClean="0"/>
            <a:t>Oficial Administrativo(a) Vacante</a:t>
          </a:r>
          <a:endParaRPr lang="es-ES" sz="1200" dirty="0"/>
        </a:p>
      </dgm:t>
    </dgm:pt>
    <dgm:pt modelId="{FBFBAE51-19B1-456A-95B2-418037B4D62D}" type="parTrans" cxnId="{7DF1747A-35A0-44F4-A295-5D9B85C604E0}">
      <dgm:prSet/>
      <dgm:spPr/>
      <dgm:t>
        <a:bodyPr/>
        <a:lstStyle/>
        <a:p>
          <a:endParaRPr lang="es-ES" sz="1200"/>
        </a:p>
      </dgm:t>
    </dgm:pt>
    <dgm:pt modelId="{DFAF09B4-C9AF-4A13-B16D-FBF61D564647}" type="sibTrans" cxnId="{7DF1747A-35A0-44F4-A295-5D9B85C604E0}">
      <dgm:prSet/>
      <dgm:spPr/>
      <dgm:t>
        <a:bodyPr/>
        <a:lstStyle/>
        <a:p>
          <a:endParaRPr lang="es-ES" sz="1200"/>
        </a:p>
      </dgm:t>
    </dgm:pt>
    <dgm:pt modelId="{AC43A05C-2550-42EB-BA52-9EB0224C4CF3}">
      <dgm:prSet custT="1"/>
      <dgm:spPr/>
      <dgm:t>
        <a:bodyPr/>
        <a:lstStyle/>
        <a:p>
          <a:r>
            <a:rPr lang="es-ES" sz="1200" dirty="0" smtClean="0"/>
            <a:t>Coordinador(a) de Unidades </a:t>
          </a:r>
          <a:r>
            <a:rPr lang="es-ES" sz="1200" dirty="0" smtClean="0"/>
            <a:t>Deportivas</a:t>
          </a:r>
          <a:endParaRPr lang="es-ES" sz="1200" dirty="0"/>
        </a:p>
      </dgm:t>
    </dgm:pt>
    <dgm:pt modelId="{AAA9A8E4-9504-4E8C-BEC3-EFA9E35AF097}" type="parTrans" cxnId="{4BDB3003-6EDC-4EC3-A278-C47FC6E7E882}">
      <dgm:prSet/>
      <dgm:spPr/>
      <dgm:t>
        <a:bodyPr/>
        <a:lstStyle/>
        <a:p>
          <a:endParaRPr lang="es-ES" sz="1200"/>
        </a:p>
      </dgm:t>
    </dgm:pt>
    <dgm:pt modelId="{641D18F8-82DC-4D23-AA0F-DC166B785E53}" type="sibTrans" cxnId="{4BDB3003-6EDC-4EC3-A278-C47FC6E7E882}">
      <dgm:prSet/>
      <dgm:spPr/>
      <dgm:t>
        <a:bodyPr/>
        <a:lstStyle/>
        <a:p>
          <a:endParaRPr lang="es-ES" sz="1200"/>
        </a:p>
      </dgm:t>
    </dgm:pt>
    <dgm:pt modelId="{F563DCEF-B701-41DD-8C17-35F98223E915}">
      <dgm:prSet custT="1"/>
      <dgm:spPr/>
      <dgm:t>
        <a:bodyPr/>
        <a:lstStyle/>
        <a:p>
          <a:r>
            <a:rPr lang="es-ES" sz="1200" dirty="0" smtClean="0"/>
            <a:t>Jefe(a) de Clubes</a:t>
          </a:r>
        </a:p>
        <a:p>
          <a:r>
            <a:rPr lang="es-ES" sz="1200" dirty="0" smtClean="0"/>
            <a:t>Vacante</a:t>
          </a:r>
          <a:endParaRPr lang="es-ES" sz="1200" dirty="0"/>
        </a:p>
      </dgm:t>
    </dgm:pt>
    <dgm:pt modelId="{E3BFCEC7-6CF3-4FB7-856B-67248DD668A9}" type="parTrans" cxnId="{C4F439B9-7499-4941-8F37-A3726D41F31B}">
      <dgm:prSet/>
      <dgm:spPr/>
      <dgm:t>
        <a:bodyPr/>
        <a:lstStyle/>
        <a:p>
          <a:endParaRPr lang="es-ES" sz="1200"/>
        </a:p>
      </dgm:t>
    </dgm:pt>
    <dgm:pt modelId="{496D238D-9C17-42B0-8CAB-F2411B06ECA8}" type="sibTrans" cxnId="{C4F439B9-7499-4941-8F37-A3726D41F31B}">
      <dgm:prSet/>
      <dgm:spPr/>
      <dgm:t>
        <a:bodyPr/>
        <a:lstStyle/>
        <a:p>
          <a:endParaRPr lang="es-ES" sz="1200"/>
        </a:p>
      </dgm:t>
    </dgm:pt>
    <dgm:pt modelId="{1B396DCD-4A3A-4E24-AEBD-3A82097707CC}" type="asst">
      <dgm:prSet custT="1"/>
      <dgm:spPr/>
      <dgm:t>
        <a:bodyPr/>
        <a:lstStyle/>
        <a:p>
          <a:r>
            <a:rPr lang="es-ES" sz="1200" dirty="0" smtClean="0"/>
            <a:t>Jefe(a) de Deporte </a:t>
          </a:r>
          <a:r>
            <a:rPr lang="es-ES" sz="1200" dirty="0" smtClean="0"/>
            <a:t>Ciudadano</a:t>
          </a:r>
          <a:endParaRPr lang="es-ES" sz="1200" dirty="0"/>
        </a:p>
      </dgm:t>
    </dgm:pt>
    <dgm:pt modelId="{96FA4B79-9443-447C-8776-F593D391DDC7}" type="parTrans" cxnId="{468D50B4-25F4-4944-B07C-448B6F7C0EE1}">
      <dgm:prSet/>
      <dgm:spPr/>
      <dgm:t>
        <a:bodyPr/>
        <a:lstStyle/>
        <a:p>
          <a:endParaRPr lang="es-ES" sz="1200"/>
        </a:p>
      </dgm:t>
    </dgm:pt>
    <dgm:pt modelId="{B0D0B615-6C9F-41FA-967F-B6901EA6B456}" type="sibTrans" cxnId="{468D50B4-25F4-4944-B07C-448B6F7C0EE1}">
      <dgm:prSet/>
      <dgm:spPr/>
      <dgm:t>
        <a:bodyPr/>
        <a:lstStyle/>
        <a:p>
          <a:endParaRPr lang="es-ES" sz="1200"/>
        </a:p>
      </dgm:t>
    </dgm:pt>
    <dgm:pt modelId="{E6C2D7A8-A460-4682-894C-50D92A3AC55D}" type="asst">
      <dgm:prSet custT="1"/>
      <dgm:spPr/>
      <dgm:t>
        <a:bodyPr/>
        <a:lstStyle/>
        <a:p>
          <a:r>
            <a:rPr lang="es-ES" sz="1200" dirty="0" smtClean="0"/>
            <a:t>Coordinador(a) Técnico de </a:t>
          </a:r>
          <a:r>
            <a:rPr lang="es-ES" sz="1200" dirty="0" smtClean="0"/>
            <a:t>Natación</a:t>
          </a:r>
          <a:endParaRPr lang="es-ES" sz="1200" dirty="0"/>
        </a:p>
      </dgm:t>
    </dgm:pt>
    <dgm:pt modelId="{CAF6BA46-1246-4AA6-A8A4-6577AB2A773E}" type="parTrans" cxnId="{C93E84ED-7A1F-47CC-94C1-5A985BB1FB5D}">
      <dgm:prSet/>
      <dgm:spPr/>
      <dgm:t>
        <a:bodyPr/>
        <a:lstStyle/>
        <a:p>
          <a:endParaRPr lang="es-ES" sz="1200"/>
        </a:p>
      </dgm:t>
    </dgm:pt>
    <dgm:pt modelId="{933DBAEE-DDA7-456F-9195-2D2253A299D9}" type="sibTrans" cxnId="{C93E84ED-7A1F-47CC-94C1-5A985BB1FB5D}">
      <dgm:prSet/>
      <dgm:spPr/>
      <dgm:t>
        <a:bodyPr/>
        <a:lstStyle/>
        <a:p>
          <a:endParaRPr lang="es-ES" sz="1200"/>
        </a:p>
      </dgm:t>
    </dgm:pt>
    <dgm:pt modelId="{4834387A-9B91-4319-95AD-F5C34646D0A6}" type="asst">
      <dgm:prSet custT="1"/>
      <dgm:spPr/>
      <dgm:t>
        <a:bodyPr/>
        <a:lstStyle/>
        <a:p>
          <a:r>
            <a:rPr lang="es-ES" sz="1200" dirty="0" smtClean="0"/>
            <a:t>Jefe(a) de Área </a:t>
          </a:r>
          <a:r>
            <a:rPr lang="es-ES" sz="1200" dirty="0" smtClean="0"/>
            <a:t>Acuática</a:t>
          </a:r>
          <a:endParaRPr lang="es-ES" sz="1200" dirty="0"/>
        </a:p>
      </dgm:t>
    </dgm:pt>
    <dgm:pt modelId="{CDFE2C4B-F886-4360-838F-BE876F8E6F69}" type="parTrans" cxnId="{98C19763-4112-442A-AA06-109CEFE92D18}">
      <dgm:prSet/>
      <dgm:spPr/>
      <dgm:t>
        <a:bodyPr/>
        <a:lstStyle/>
        <a:p>
          <a:endParaRPr lang="es-ES" sz="1200"/>
        </a:p>
      </dgm:t>
    </dgm:pt>
    <dgm:pt modelId="{CB670809-CB6A-406F-B341-91A2B02DD11E}" type="sibTrans" cxnId="{98C19763-4112-442A-AA06-109CEFE92D18}">
      <dgm:prSet/>
      <dgm:spPr/>
      <dgm:t>
        <a:bodyPr/>
        <a:lstStyle/>
        <a:p>
          <a:endParaRPr lang="es-ES" sz="1200"/>
        </a:p>
      </dgm:t>
    </dgm:pt>
    <dgm:pt modelId="{2A69E1E3-486C-451C-91ED-C5FE1304E6B4}" type="asst">
      <dgm:prSet custT="1"/>
      <dgm:spPr/>
      <dgm:t>
        <a:bodyPr/>
        <a:lstStyle/>
        <a:p>
          <a:r>
            <a:rPr lang="es-ES" sz="1200" dirty="0" smtClean="0"/>
            <a:t>Jefe(a) de Deporte </a:t>
          </a:r>
          <a:r>
            <a:rPr lang="es-ES" sz="1200" dirty="0" smtClean="0"/>
            <a:t>Selectivo</a:t>
          </a:r>
          <a:endParaRPr lang="es-ES" sz="1200" dirty="0"/>
        </a:p>
      </dgm:t>
    </dgm:pt>
    <dgm:pt modelId="{D4A2FE62-073B-4ECE-8B77-0FF259B6EA94}" type="parTrans" cxnId="{205AE0A5-3782-4BB7-BE33-B31BD1CCABE0}">
      <dgm:prSet/>
      <dgm:spPr/>
      <dgm:t>
        <a:bodyPr/>
        <a:lstStyle/>
        <a:p>
          <a:endParaRPr lang="es-ES" sz="1200"/>
        </a:p>
      </dgm:t>
    </dgm:pt>
    <dgm:pt modelId="{3A95FC0E-637A-4A4F-BACA-04A0F61C5F11}" type="sibTrans" cxnId="{205AE0A5-3782-4BB7-BE33-B31BD1CCABE0}">
      <dgm:prSet/>
      <dgm:spPr/>
      <dgm:t>
        <a:bodyPr/>
        <a:lstStyle/>
        <a:p>
          <a:endParaRPr lang="es-ES" sz="1200"/>
        </a:p>
      </dgm:t>
    </dgm:pt>
    <dgm:pt modelId="{311553A4-B958-4FEB-9E39-B5226163A0BD}" type="asst">
      <dgm:prSet custT="1"/>
      <dgm:spPr/>
      <dgm:t>
        <a:bodyPr/>
        <a:lstStyle/>
        <a:p>
          <a:r>
            <a:rPr lang="es-ES" sz="1200" dirty="0" smtClean="0"/>
            <a:t>Encargado(a) de la Jefatura de Ligas </a:t>
          </a:r>
          <a:r>
            <a:rPr lang="es-ES" sz="1200" dirty="0" smtClean="0"/>
            <a:t>Deportivas</a:t>
          </a:r>
          <a:endParaRPr lang="es-ES" sz="1200" dirty="0"/>
        </a:p>
      </dgm:t>
    </dgm:pt>
    <dgm:pt modelId="{1FB9F56D-4412-43F5-BFDB-012DA96A96CE}" type="parTrans" cxnId="{40D08E91-10CC-4297-BA86-F4BAAFFF9B3F}">
      <dgm:prSet/>
      <dgm:spPr/>
      <dgm:t>
        <a:bodyPr/>
        <a:lstStyle/>
        <a:p>
          <a:endParaRPr lang="es-ES" sz="1200"/>
        </a:p>
      </dgm:t>
    </dgm:pt>
    <dgm:pt modelId="{D8A2E112-C674-4508-9539-E38477057B39}" type="sibTrans" cxnId="{40D08E91-10CC-4297-BA86-F4BAAFFF9B3F}">
      <dgm:prSet/>
      <dgm:spPr/>
      <dgm:t>
        <a:bodyPr/>
        <a:lstStyle/>
        <a:p>
          <a:endParaRPr lang="es-ES" sz="1200"/>
        </a:p>
      </dgm:t>
    </dgm:pt>
    <dgm:pt modelId="{DD821BDF-A8C5-4747-BDE5-1859D9D82C33}">
      <dgm:prSet custT="1"/>
      <dgm:spPr/>
      <dgm:t>
        <a:bodyPr/>
        <a:lstStyle/>
        <a:p>
          <a:r>
            <a:rPr lang="es-ES" sz="1200" dirty="0" smtClean="0"/>
            <a:t>Jefe(a) de </a:t>
          </a:r>
          <a:r>
            <a:rPr lang="es-ES" sz="1200" dirty="0" smtClean="0"/>
            <a:t>Eventos</a:t>
          </a:r>
          <a:endParaRPr lang="es-ES" sz="1200" dirty="0"/>
        </a:p>
      </dgm:t>
    </dgm:pt>
    <dgm:pt modelId="{DB48A076-F4A7-4B5B-8F23-166EDA64FB5D}" type="parTrans" cxnId="{8E79D16A-57AB-4CE1-8D38-9061DB670809}">
      <dgm:prSet/>
      <dgm:spPr/>
      <dgm:t>
        <a:bodyPr/>
        <a:lstStyle/>
        <a:p>
          <a:endParaRPr lang="es-ES" sz="1200"/>
        </a:p>
      </dgm:t>
    </dgm:pt>
    <dgm:pt modelId="{0325ECDC-4079-4F39-B30A-D93E05E1B6FA}" type="sibTrans" cxnId="{8E79D16A-57AB-4CE1-8D38-9061DB670809}">
      <dgm:prSet/>
      <dgm:spPr/>
      <dgm:t>
        <a:bodyPr/>
        <a:lstStyle/>
        <a:p>
          <a:endParaRPr lang="es-ES" sz="1200"/>
        </a:p>
      </dgm:t>
    </dgm:pt>
    <dgm:pt modelId="{585DCAB0-8A59-4F86-8CAC-BCBF42B6D3A5}">
      <dgm:prSet custT="1"/>
      <dgm:spPr/>
      <dgm:t>
        <a:bodyPr/>
        <a:lstStyle/>
        <a:p>
          <a:r>
            <a:rPr lang="es-ES" sz="1200" dirty="0" smtClean="0"/>
            <a:t>Jefe(a) de Cultura Física </a:t>
          </a:r>
        </a:p>
      </dgm:t>
    </dgm:pt>
    <dgm:pt modelId="{897BA658-6DB0-45F8-8C6C-F180B2CBC3BC}" type="parTrans" cxnId="{FF11FA67-C5CC-4DDE-A869-557B5DAD82DC}">
      <dgm:prSet/>
      <dgm:spPr/>
      <dgm:t>
        <a:bodyPr/>
        <a:lstStyle/>
        <a:p>
          <a:endParaRPr lang="es-ES" sz="1200"/>
        </a:p>
      </dgm:t>
    </dgm:pt>
    <dgm:pt modelId="{71CEDEE7-C10E-4A41-A839-46877EC18647}" type="sibTrans" cxnId="{FF11FA67-C5CC-4DDE-A869-557B5DAD82DC}">
      <dgm:prSet/>
      <dgm:spPr/>
      <dgm:t>
        <a:bodyPr/>
        <a:lstStyle/>
        <a:p>
          <a:endParaRPr lang="es-ES" sz="1200"/>
        </a:p>
      </dgm:t>
    </dgm:pt>
    <dgm:pt modelId="{EC8CC6DC-7742-4C2B-B925-899112A90A0F}">
      <dgm:prSet custT="1"/>
      <dgm:spPr/>
      <dgm:t>
        <a:bodyPr/>
        <a:lstStyle/>
        <a:p>
          <a:r>
            <a:rPr lang="es-ES" sz="1200" dirty="0" smtClean="0"/>
            <a:t>Jefe(a) Infraestructura y </a:t>
          </a:r>
          <a:r>
            <a:rPr lang="es-ES" sz="1200" dirty="0" smtClean="0"/>
            <a:t>Mantenimiento</a:t>
          </a:r>
          <a:endParaRPr lang="es-ES" sz="1200" dirty="0"/>
        </a:p>
      </dgm:t>
    </dgm:pt>
    <dgm:pt modelId="{DC3C03D4-789B-4D3B-AFE7-FED82F97ABEF}" type="parTrans" cxnId="{CD2894FC-07D7-4F1B-BB66-A42AF25F7DB8}">
      <dgm:prSet/>
      <dgm:spPr/>
      <dgm:t>
        <a:bodyPr/>
        <a:lstStyle/>
        <a:p>
          <a:endParaRPr lang="es-ES" sz="1200"/>
        </a:p>
      </dgm:t>
    </dgm:pt>
    <dgm:pt modelId="{9865EAB0-173E-4E7C-AEF5-F7937DD5D99F}" type="sibTrans" cxnId="{CD2894FC-07D7-4F1B-BB66-A42AF25F7DB8}">
      <dgm:prSet/>
      <dgm:spPr/>
      <dgm:t>
        <a:bodyPr/>
        <a:lstStyle/>
        <a:p>
          <a:endParaRPr lang="es-ES" sz="1200"/>
        </a:p>
      </dgm:t>
    </dgm:pt>
    <dgm:pt modelId="{DE743542-FC38-4F53-ACFB-B82C4CDCEFD3}" type="pres">
      <dgm:prSet presAssocID="{B479BC4C-9AAF-49B8-84AA-E92BE8A04BE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41BBFC6-DFA9-496A-BC49-94A176467C6C}" type="pres">
      <dgm:prSet presAssocID="{72CDB26F-81FF-4D7F-A2DD-7A7651799A12}" presName="hierRoot1" presStyleCnt="0">
        <dgm:presLayoutVars>
          <dgm:hierBranch val="init"/>
        </dgm:presLayoutVars>
      </dgm:prSet>
      <dgm:spPr/>
    </dgm:pt>
    <dgm:pt modelId="{0EB936F4-2BBC-4A08-9C9F-E79BDE074FA7}" type="pres">
      <dgm:prSet presAssocID="{72CDB26F-81FF-4D7F-A2DD-7A7651799A12}" presName="rootComposite1" presStyleCnt="0"/>
      <dgm:spPr/>
    </dgm:pt>
    <dgm:pt modelId="{B4F48E9E-9A06-4779-9A5B-3E2AEC5CE22D}" type="pres">
      <dgm:prSet presAssocID="{72CDB26F-81FF-4D7F-A2DD-7A7651799A12}" presName="rootText1" presStyleLbl="node0" presStyleIdx="0" presStyleCnt="1" custScaleX="2117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CDB8B9-A713-43A6-BE73-C9F666FCF143}" type="pres">
      <dgm:prSet presAssocID="{72CDB26F-81FF-4D7F-A2DD-7A7651799A12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99B5C66-0479-465C-B8F5-8649DA7EB3BC}" type="pres">
      <dgm:prSet presAssocID="{72CDB26F-81FF-4D7F-A2DD-7A7651799A12}" presName="hierChild2" presStyleCnt="0"/>
      <dgm:spPr/>
    </dgm:pt>
    <dgm:pt modelId="{313246DD-1600-4D10-B643-BD84ED1F7760}" type="pres">
      <dgm:prSet presAssocID="{D38D191B-017E-4A34-AA29-5993744AD088}" presName="Name37" presStyleLbl="parChTrans1D2" presStyleIdx="0" presStyleCnt="7"/>
      <dgm:spPr/>
      <dgm:t>
        <a:bodyPr/>
        <a:lstStyle/>
        <a:p>
          <a:endParaRPr lang="es-ES"/>
        </a:p>
      </dgm:t>
    </dgm:pt>
    <dgm:pt modelId="{A2CDDC6F-105D-4E2B-B294-66E8EA31444C}" type="pres">
      <dgm:prSet presAssocID="{9DDCC4BF-77A5-4953-A3B5-545054C3387A}" presName="hierRoot2" presStyleCnt="0">
        <dgm:presLayoutVars>
          <dgm:hierBranch/>
        </dgm:presLayoutVars>
      </dgm:prSet>
      <dgm:spPr/>
    </dgm:pt>
    <dgm:pt modelId="{6A7833C5-36C4-46B5-8F9A-F0FFD7E20969}" type="pres">
      <dgm:prSet presAssocID="{9DDCC4BF-77A5-4953-A3B5-545054C3387A}" presName="rootComposite" presStyleCnt="0"/>
      <dgm:spPr/>
    </dgm:pt>
    <dgm:pt modelId="{07EF201B-75D5-4F41-9985-5D8A179F0A22}" type="pres">
      <dgm:prSet presAssocID="{9DDCC4BF-77A5-4953-A3B5-545054C3387A}" presName="rootText" presStyleLbl="node2" presStyleIdx="0" presStyleCnt="4" custScaleX="146616" custScaleY="833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87D39E7-D47E-438C-A092-D524EEFBE0F8}" type="pres">
      <dgm:prSet presAssocID="{9DDCC4BF-77A5-4953-A3B5-545054C3387A}" presName="rootConnector" presStyleLbl="node2" presStyleIdx="0" presStyleCnt="4"/>
      <dgm:spPr/>
      <dgm:t>
        <a:bodyPr/>
        <a:lstStyle/>
        <a:p>
          <a:endParaRPr lang="es-ES"/>
        </a:p>
      </dgm:t>
    </dgm:pt>
    <dgm:pt modelId="{1C650B00-2ED1-4E7F-8910-0E9C7BED8FF4}" type="pres">
      <dgm:prSet presAssocID="{9DDCC4BF-77A5-4953-A3B5-545054C3387A}" presName="hierChild4" presStyleCnt="0"/>
      <dgm:spPr/>
    </dgm:pt>
    <dgm:pt modelId="{42B260BD-266D-47C7-9120-3DEDCF5BF52B}" type="pres">
      <dgm:prSet presAssocID="{E3BFCEC7-6CF3-4FB7-856B-67248DD668A9}" presName="Name35" presStyleLbl="parChTrans1D3" presStyleIdx="0" presStyleCnt="9"/>
      <dgm:spPr/>
      <dgm:t>
        <a:bodyPr/>
        <a:lstStyle/>
        <a:p>
          <a:endParaRPr lang="es-ES"/>
        </a:p>
      </dgm:t>
    </dgm:pt>
    <dgm:pt modelId="{BAF22179-807A-4A0E-8D57-E7EEA44EBBDC}" type="pres">
      <dgm:prSet presAssocID="{F563DCEF-B701-41DD-8C17-35F98223E915}" presName="hierRoot2" presStyleCnt="0">
        <dgm:presLayoutVars>
          <dgm:hierBranch val="init"/>
        </dgm:presLayoutVars>
      </dgm:prSet>
      <dgm:spPr/>
    </dgm:pt>
    <dgm:pt modelId="{D0382A56-8D1A-449D-88BD-B0D88A5F83F3}" type="pres">
      <dgm:prSet presAssocID="{F563DCEF-B701-41DD-8C17-35F98223E915}" presName="rootComposite" presStyleCnt="0"/>
      <dgm:spPr/>
    </dgm:pt>
    <dgm:pt modelId="{2244C1F9-52CD-4AEE-8243-7F24FB6ABF2D}" type="pres">
      <dgm:prSet presAssocID="{F563DCEF-B701-41DD-8C17-35F98223E915}" presName="rootText" presStyleLbl="node3" presStyleIdx="0" presStyleCnt="4" custScaleX="886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8CA0B1-D82F-4856-8107-7B0BB3D532E0}" type="pres">
      <dgm:prSet presAssocID="{F563DCEF-B701-41DD-8C17-35F98223E915}" presName="rootConnector" presStyleLbl="node3" presStyleIdx="0" presStyleCnt="4"/>
      <dgm:spPr/>
      <dgm:t>
        <a:bodyPr/>
        <a:lstStyle/>
        <a:p>
          <a:endParaRPr lang="es-ES"/>
        </a:p>
      </dgm:t>
    </dgm:pt>
    <dgm:pt modelId="{70B4E8B2-ABAF-4100-A50D-6E5ECC1E7CA3}" type="pres">
      <dgm:prSet presAssocID="{F563DCEF-B701-41DD-8C17-35F98223E915}" presName="hierChild4" presStyleCnt="0"/>
      <dgm:spPr/>
    </dgm:pt>
    <dgm:pt modelId="{7C5339C8-9E87-420B-9FCF-338541FD89DE}" type="pres">
      <dgm:prSet presAssocID="{F563DCEF-B701-41DD-8C17-35F98223E915}" presName="hierChild5" presStyleCnt="0"/>
      <dgm:spPr/>
    </dgm:pt>
    <dgm:pt modelId="{EB2C6200-0F8E-438B-B8C9-4E31F40DE14B}" type="pres">
      <dgm:prSet presAssocID="{9DDCC4BF-77A5-4953-A3B5-545054C3387A}" presName="hierChild5" presStyleCnt="0"/>
      <dgm:spPr/>
    </dgm:pt>
    <dgm:pt modelId="{E6D57454-5B29-4B6F-A723-4D83ADECAE46}" type="pres">
      <dgm:prSet presAssocID="{593F5592-2187-4CE2-9C05-F55357F9D5EB}" presName="Name37" presStyleLbl="parChTrans1D2" presStyleIdx="1" presStyleCnt="7"/>
      <dgm:spPr/>
      <dgm:t>
        <a:bodyPr/>
        <a:lstStyle/>
        <a:p>
          <a:endParaRPr lang="es-ES"/>
        </a:p>
      </dgm:t>
    </dgm:pt>
    <dgm:pt modelId="{50D645DF-845A-4E53-AD8E-A88AF1AD2C8B}" type="pres">
      <dgm:prSet presAssocID="{F7908060-4DF5-4A75-9557-CC70E4BBB5E4}" presName="hierRoot2" presStyleCnt="0">
        <dgm:presLayoutVars>
          <dgm:hierBranch val="init"/>
        </dgm:presLayoutVars>
      </dgm:prSet>
      <dgm:spPr/>
    </dgm:pt>
    <dgm:pt modelId="{52DB2B09-ADEF-486F-958C-0A279C63A178}" type="pres">
      <dgm:prSet presAssocID="{F7908060-4DF5-4A75-9557-CC70E4BBB5E4}" presName="rootComposite" presStyleCnt="0"/>
      <dgm:spPr/>
    </dgm:pt>
    <dgm:pt modelId="{CAA2CE36-AD7B-48E8-BD6E-BE9E61FB1F5C}" type="pres">
      <dgm:prSet presAssocID="{F7908060-4DF5-4A75-9557-CC70E4BBB5E4}" presName="rootText" presStyleLbl="node2" presStyleIdx="1" presStyleCnt="4" custScaleX="146125" custScaleY="833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4E85CC2-F9D0-478B-B2F0-D44B9CCAA85C}" type="pres">
      <dgm:prSet presAssocID="{F7908060-4DF5-4A75-9557-CC70E4BBB5E4}" presName="rootConnector" presStyleLbl="node2" presStyleIdx="1" presStyleCnt="4"/>
      <dgm:spPr/>
      <dgm:t>
        <a:bodyPr/>
        <a:lstStyle/>
        <a:p>
          <a:endParaRPr lang="es-ES"/>
        </a:p>
      </dgm:t>
    </dgm:pt>
    <dgm:pt modelId="{C922D7E1-5362-4846-A545-1C940AB21DF3}" type="pres">
      <dgm:prSet presAssocID="{F7908060-4DF5-4A75-9557-CC70E4BBB5E4}" presName="hierChild4" presStyleCnt="0"/>
      <dgm:spPr/>
    </dgm:pt>
    <dgm:pt modelId="{F880A140-CD68-4C50-9224-A9E1478772E3}" type="pres">
      <dgm:prSet presAssocID="{F7908060-4DF5-4A75-9557-CC70E4BBB5E4}" presName="hierChild5" presStyleCnt="0"/>
      <dgm:spPr/>
    </dgm:pt>
    <dgm:pt modelId="{B389FC7D-497A-46FD-AAFF-456CC939AD5D}" type="pres">
      <dgm:prSet presAssocID="{96FA4B79-9443-447C-8776-F593D391DDC7}" presName="Name111" presStyleLbl="parChTrans1D3" presStyleIdx="1" presStyleCnt="9"/>
      <dgm:spPr/>
      <dgm:t>
        <a:bodyPr/>
        <a:lstStyle/>
        <a:p>
          <a:endParaRPr lang="es-ES"/>
        </a:p>
      </dgm:t>
    </dgm:pt>
    <dgm:pt modelId="{EC267A48-2133-4BCF-8133-1FE734C05E66}" type="pres">
      <dgm:prSet presAssocID="{1B396DCD-4A3A-4E24-AEBD-3A82097707CC}" presName="hierRoot3" presStyleCnt="0">
        <dgm:presLayoutVars>
          <dgm:hierBranch val="init"/>
        </dgm:presLayoutVars>
      </dgm:prSet>
      <dgm:spPr/>
    </dgm:pt>
    <dgm:pt modelId="{6091EB47-E450-4048-ACF2-0061282507CD}" type="pres">
      <dgm:prSet presAssocID="{1B396DCD-4A3A-4E24-AEBD-3A82097707CC}" presName="rootComposite3" presStyleCnt="0"/>
      <dgm:spPr/>
    </dgm:pt>
    <dgm:pt modelId="{C31F1538-54B6-45AC-AE38-118921FE8D84}" type="pres">
      <dgm:prSet presAssocID="{1B396DCD-4A3A-4E24-AEBD-3A82097707CC}" presName="rootText3" presStyleLbl="asst2" presStyleIdx="0" presStyleCnt="5" custScaleX="127065" custScaleY="886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C0408B-62E0-497C-A0BE-5C13C6BCD0ED}" type="pres">
      <dgm:prSet presAssocID="{1B396DCD-4A3A-4E24-AEBD-3A82097707CC}" presName="rootConnector3" presStyleLbl="asst2" presStyleIdx="0" presStyleCnt="5"/>
      <dgm:spPr/>
      <dgm:t>
        <a:bodyPr/>
        <a:lstStyle/>
        <a:p>
          <a:endParaRPr lang="es-ES"/>
        </a:p>
      </dgm:t>
    </dgm:pt>
    <dgm:pt modelId="{32A47804-D805-40C2-B075-7974DCBFD126}" type="pres">
      <dgm:prSet presAssocID="{1B396DCD-4A3A-4E24-AEBD-3A82097707CC}" presName="hierChild6" presStyleCnt="0"/>
      <dgm:spPr/>
    </dgm:pt>
    <dgm:pt modelId="{A3262EB8-871D-45F1-8122-C542D680F254}" type="pres">
      <dgm:prSet presAssocID="{1B396DCD-4A3A-4E24-AEBD-3A82097707CC}" presName="hierChild7" presStyleCnt="0"/>
      <dgm:spPr/>
    </dgm:pt>
    <dgm:pt modelId="{C4BDB4BD-60B2-4A76-945E-911920536B5A}" type="pres">
      <dgm:prSet presAssocID="{CAF6BA46-1246-4AA6-A8A4-6577AB2A773E}" presName="Name111" presStyleLbl="parChTrans1D3" presStyleIdx="2" presStyleCnt="9"/>
      <dgm:spPr/>
      <dgm:t>
        <a:bodyPr/>
        <a:lstStyle/>
        <a:p>
          <a:endParaRPr lang="es-ES"/>
        </a:p>
      </dgm:t>
    </dgm:pt>
    <dgm:pt modelId="{60D38CBD-062D-4F1D-B139-86D43C9EF3EA}" type="pres">
      <dgm:prSet presAssocID="{E6C2D7A8-A460-4682-894C-50D92A3AC55D}" presName="hierRoot3" presStyleCnt="0">
        <dgm:presLayoutVars>
          <dgm:hierBranch val="init"/>
        </dgm:presLayoutVars>
      </dgm:prSet>
      <dgm:spPr/>
    </dgm:pt>
    <dgm:pt modelId="{380E8814-7AAD-4939-B702-0530EF67306B}" type="pres">
      <dgm:prSet presAssocID="{E6C2D7A8-A460-4682-894C-50D92A3AC55D}" presName="rootComposite3" presStyleCnt="0"/>
      <dgm:spPr/>
    </dgm:pt>
    <dgm:pt modelId="{88BB91D3-15D7-449B-AD5D-79A5BC06DB8C}" type="pres">
      <dgm:prSet presAssocID="{E6C2D7A8-A460-4682-894C-50D92A3AC55D}" presName="rootText3" presStyleLbl="asst2" presStyleIdx="1" presStyleCnt="5" custScaleX="127065" custScaleY="886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1EB2B9B-AB60-4826-B688-1EAAF5334276}" type="pres">
      <dgm:prSet presAssocID="{E6C2D7A8-A460-4682-894C-50D92A3AC55D}" presName="rootConnector3" presStyleLbl="asst2" presStyleIdx="1" presStyleCnt="5"/>
      <dgm:spPr/>
      <dgm:t>
        <a:bodyPr/>
        <a:lstStyle/>
        <a:p>
          <a:endParaRPr lang="es-ES"/>
        </a:p>
      </dgm:t>
    </dgm:pt>
    <dgm:pt modelId="{AFE75E77-1EB2-434A-AE25-4F7D785E6D7F}" type="pres">
      <dgm:prSet presAssocID="{E6C2D7A8-A460-4682-894C-50D92A3AC55D}" presName="hierChild6" presStyleCnt="0"/>
      <dgm:spPr/>
    </dgm:pt>
    <dgm:pt modelId="{A8F2814C-413C-47F7-9470-A834935AFAC7}" type="pres">
      <dgm:prSet presAssocID="{E6C2D7A8-A460-4682-894C-50D92A3AC55D}" presName="hierChild7" presStyleCnt="0"/>
      <dgm:spPr/>
    </dgm:pt>
    <dgm:pt modelId="{9F894336-6DE0-49A5-B88A-3E1A8550B367}" type="pres">
      <dgm:prSet presAssocID="{CDFE2C4B-F886-4360-838F-BE876F8E6F69}" presName="Name111" presStyleLbl="parChTrans1D3" presStyleIdx="3" presStyleCnt="9"/>
      <dgm:spPr/>
      <dgm:t>
        <a:bodyPr/>
        <a:lstStyle/>
        <a:p>
          <a:endParaRPr lang="es-ES"/>
        </a:p>
      </dgm:t>
    </dgm:pt>
    <dgm:pt modelId="{64E7823B-81E8-49CB-A247-2479DD23E017}" type="pres">
      <dgm:prSet presAssocID="{4834387A-9B91-4319-95AD-F5C34646D0A6}" presName="hierRoot3" presStyleCnt="0">
        <dgm:presLayoutVars>
          <dgm:hierBranch val="init"/>
        </dgm:presLayoutVars>
      </dgm:prSet>
      <dgm:spPr/>
    </dgm:pt>
    <dgm:pt modelId="{40E6DCF0-B01B-41E3-A21A-ABD170E67374}" type="pres">
      <dgm:prSet presAssocID="{4834387A-9B91-4319-95AD-F5C34646D0A6}" presName="rootComposite3" presStyleCnt="0"/>
      <dgm:spPr/>
    </dgm:pt>
    <dgm:pt modelId="{7FB4E987-A53D-4D7B-AD1F-A8034AAD9FA7}" type="pres">
      <dgm:prSet presAssocID="{4834387A-9B91-4319-95AD-F5C34646D0A6}" presName="rootText3" presStyleLbl="asst2" presStyleIdx="2" presStyleCnt="5" custScaleX="127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824C049-CE33-47C9-AB57-8A34D1AC7814}" type="pres">
      <dgm:prSet presAssocID="{4834387A-9B91-4319-95AD-F5C34646D0A6}" presName="rootConnector3" presStyleLbl="asst2" presStyleIdx="2" presStyleCnt="5"/>
      <dgm:spPr/>
      <dgm:t>
        <a:bodyPr/>
        <a:lstStyle/>
        <a:p>
          <a:endParaRPr lang="es-ES"/>
        </a:p>
      </dgm:t>
    </dgm:pt>
    <dgm:pt modelId="{C9A0FF96-4795-4A77-8CBC-01FD02CD676C}" type="pres">
      <dgm:prSet presAssocID="{4834387A-9B91-4319-95AD-F5C34646D0A6}" presName="hierChild6" presStyleCnt="0"/>
      <dgm:spPr/>
    </dgm:pt>
    <dgm:pt modelId="{24825BC6-523A-4327-993C-70C2EC33B93C}" type="pres">
      <dgm:prSet presAssocID="{4834387A-9B91-4319-95AD-F5C34646D0A6}" presName="hierChild7" presStyleCnt="0"/>
      <dgm:spPr/>
    </dgm:pt>
    <dgm:pt modelId="{AB75B659-657A-494F-B00A-CEF3ED914749}" type="pres">
      <dgm:prSet presAssocID="{1FB9F56D-4412-43F5-BFDB-012DA96A96CE}" presName="Name111" presStyleLbl="parChTrans1D3" presStyleIdx="4" presStyleCnt="9"/>
      <dgm:spPr/>
      <dgm:t>
        <a:bodyPr/>
        <a:lstStyle/>
        <a:p>
          <a:endParaRPr lang="es-ES"/>
        </a:p>
      </dgm:t>
    </dgm:pt>
    <dgm:pt modelId="{E860CD97-5B71-4BD7-BAC6-52A241573CF7}" type="pres">
      <dgm:prSet presAssocID="{311553A4-B958-4FEB-9E39-B5226163A0BD}" presName="hierRoot3" presStyleCnt="0">
        <dgm:presLayoutVars>
          <dgm:hierBranch val="init"/>
        </dgm:presLayoutVars>
      </dgm:prSet>
      <dgm:spPr/>
    </dgm:pt>
    <dgm:pt modelId="{33AD2059-2597-4B70-8006-7478ECF53A04}" type="pres">
      <dgm:prSet presAssocID="{311553A4-B958-4FEB-9E39-B5226163A0BD}" presName="rootComposite3" presStyleCnt="0"/>
      <dgm:spPr/>
    </dgm:pt>
    <dgm:pt modelId="{7959D74D-563D-4407-810A-CA3DE022F895}" type="pres">
      <dgm:prSet presAssocID="{311553A4-B958-4FEB-9E39-B5226163A0BD}" presName="rootText3" presStyleLbl="asst2" presStyleIdx="3" presStyleCnt="5" custScaleX="1493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3E8B63B-2C2D-452C-9C14-B0D930DF5E51}" type="pres">
      <dgm:prSet presAssocID="{311553A4-B958-4FEB-9E39-B5226163A0BD}" presName="rootConnector3" presStyleLbl="asst2" presStyleIdx="3" presStyleCnt="5"/>
      <dgm:spPr/>
      <dgm:t>
        <a:bodyPr/>
        <a:lstStyle/>
        <a:p>
          <a:endParaRPr lang="es-ES"/>
        </a:p>
      </dgm:t>
    </dgm:pt>
    <dgm:pt modelId="{C0AFC44C-65F9-40DF-8ADB-BC3B0D613083}" type="pres">
      <dgm:prSet presAssocID="{311553A4-B958-4FEB-9E39-B5226163A0BD}" presName="hierChild6" presStyleCnt="0"/>
      <dgm:spPr/>
    </dgm:pt>
    <dgm:pt modelId="{BCC3109E-ED01-468C-B643-7D21A8683C70}" type="pres">
      <dgm:prSet presAssocID="{311553A4-B958-4FEB-9E39-B5226163A0BD}" presName="hierChild7" presStyleCnt="0"/>
      <dgm:spPr/>
    </dgm:pt>
    <dgm:pt modelId="{1D0C9A95-3B2F-4886-8761-7EEF78A69648}" type="pres">
      <dgm:prSet presAssocID="{D4A2FE62-073B-4ECE-8B77-0FF259B6EA94}" presName="Name111" presStyleLbl="parChTrans1D3" presStyleIdx="5" presStyleCnt="9"/>
      <dgm:spPr/>
      <dgm:t>
        <a:bodyPr/>
        <a:lstStyle/>
        <a:p>
          <a:endParaRPr lang="es-ES"/>
        </a:p>
      </dgm:t>
    </dgm:pt>
    <dgm:pt modelId="{7CADEB31-F78F-4D23-854A-D2C7587BE22C}" type="pres">
      <dgm:prSet presAssocID="{2A69E1E3-486C-451C-91ED-C5FE1304E6B4}" presName="hierRoot3" presStyleCnt="0">
        <dgm:presLayoutVars>
          <dgm:hierBranch val="init"/>
        </dgm:presLayoutVars>
      </dgm:prSet>
      <dgm:spPr/>
    </dgm:pt>
    <dgm:pt modelId="{F17147B3-3A89-47D9-B7FC-0AE1B77EB427}" type="pres">
      <dgm:prSet presAssocID="{2A69E1E3-486C-451C-91ED-C5FE1304E6B4}" presName="rootComposite3" presStyleCnt="0"/>
      <dgm:spPr/>
    </dgm:pt>
    <dgm:pt modelId="{A12F1A4D-32A5-4E9C-961D-4C703CE7664A}" type="pres">
      <dgm:prSet presAssocID="{2A69E1E3-486C-451C-91ED-C5FE1304E6B4}" presName="rootText3" presStyleLbl="asst2" presStyleIdx="4" presStyleCnt="5" custScaleX="127065" custScaleY="886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D1B26A1-61ED-445E-8C33-F21F28B86314}" type="pres">
      <dgm:prSet presAssocID="{2A69E1E3-486C-451C-91ED-C5FE1304E6B4}" presName="rootConnector3" presStyleLbl="asst2" presStyleIdx="4" presStyleCnt="5"/>
      <dgm:spPr/>
      <dgm:t>
        <a:bodyPr/>
        <a:lstStyle/>
        <a:p>
          <a:endParaRPr lang="es-ES"/>
        </a:p>
      </dgm:t>
    </dgm:pt>
    <dgm:pt modelId="{53ACBCB7-752F-408C-A2FA-71E9B5BEA161}" type="pres">
      <dgm:prSet presAssocID="{2A69E1E3-486C-451C-91ED-C5FE1304E6B4}" presName="hierChild6" presStyleCnt="0"/>
      <dgm:spPr/>
    </dgm:pt>
    <dgm:pt modelId="{F873E56B-99E8-4EA6-A681-B0765A0CE619}" type="pres">
      <dgm:prSet presAssocID="{2A69E1E3-486C-451C-91ED-C5FE1304E6B4}" presName="hierChild7" presStyleCnt="0"/>
      <dgm:spPr/>
    </dgm:pt>
    <dgm:pt modelId="{AAD794A9-0834-4B2F-AE2C-2D94E7CF6D3C}" type="pres">
      <dgm:prSet presAssocID="{AAA9A8E4-9504-4E8C-BEC3-EFA9E35AF097}" presName="Name37" presStyleLbl="parChTrans1D2" presStyleIdx="2" presStyleCnt="7"/>
      <dgm:spPr/>
      <dgm:t>
        <a:bodyPr/>
        <a:lstStyle/>
        <a:p>
          <a:endParaRPr lang="es-ES"/>
        </a:p>
      </dgm:t>
    </dgm:pt>
    <dgm:pt modelId="{06A90EB1-4F1C-44CE-A5FA-1047269C9B9B}" type="pres">
      <dgm:prSet presAssocID="{AC43A05C-2550-42EB-BA52-9EB0224C4CF3}" presName="hierRoot2" presStyleCnt="0">
        <dgm:presLayoutVars>
          <dgm:hierBranch val="init"/>
        </dgm:presLayoutVars>
      </dgm:prSet>
      <dgm:spPr/>
    </dgm:pt>
    <dgm:pt modelId="{0C3B8407-FD6B-4E20-AC41-8ABD925A8C4B}" type="pres">
      <dgm:prSet presAssocID="{AC43A05C-2550-42EB-BA52-9EB0224C4CF3}" presName="rootComposite" presStyleCnt="0"/>
      <dgm:spPr/>
    </dgm:pt>
    <dgm:pt modelId="{33B302FF-133D-4B76-88D2-B4B2AD7D61A4}" type="pres">
      <dgm:prSet presAssocID="{AC43A05C-2550-42EB-BA52-9EB0224C4CF3}" presName="rootText" presStyleLbl="node2" presStyleIdx="2" presStyleCnt="4" custScaleX="146125" custScaleY="833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A619459-936A-4C34-9C98-1FCD4B5C5587}" type="pres">
      <dgm:prSet presAssocID="{AC43A05C-2550-42EB-BA52-9EB0224C4CF3}" presName="rootConnector" presStyleLbl="node2" presStyleIdx="2" presStyleCnt="4"/>
      <dgm:spPr/>
      <dgm:t>
        <a:bodyPr/>
        <a:lstStyle/>
        <a:p>
          <a:endParaRPr lang="es-ES"/>
        </a:p>
      </dgm:t>
    </dgm:pt>
    <dgm:pt modelId="{A42AC5DE-D7CA-49C3-9866-52119998BDCE}" type="pres">
      <dgm:prSet presAssocID="{AC43A05C-2550-42EB-BA52-9EB0224C4CF3}" presName="hierChild4" presStyleCnt="0"/>
      <dgm:spPr/>
    </dgm:pt>
    <dgm:pt modelId="{9E0EA4BB-AA92-4A1E-9998-E510B477B344}" type="pres">
      <dgm:prSet presAssocID="{AC43A05C-2550-42EB-BA52-9EB0224C4CF3}" presName="hierChild5" presStyleCnt="0"/>
      <dgm:spPr/>
    </dgm:pt>
    <dgm:pt modelId="{22D10B2D-22B7-4E53-82F6-0E81E43B2218}" type="pres">
      <dgm:prSet presAssocID="{8ABE610B-3401-45B3-96DC-0306E989E196}" presName="Name37" presStyleLbl="parChTrans1D2" presStyleIdx="3" presStyleCnt="7"/>
      <dgm:spPr/>
      <dgm:t>
        <a:bodyPr/>
        <a:lstStyle/>
        <a:p>
          <a:endParaRPr lang="es-ES"/>
        </a:p>
      </dgm:t>
    </dgm:pt>
    <dgm:pt modelId="{38A5C834-5DAF-4BBA-9F85-F43C92F8047A}" type="pres">
      <dgm:prSet presAssocID="{9B7118F0-4F53-4C33-AA9F-9DA2C5D3ECCE}" presName="hierRoot2" presStyleCnt="0">
        <dgm:presLayoutVars>
          <dgm:hierBranch val="init"/>
        </dgm:presLayoutVars>
      </dgm:prSet>
      <dgm:spPr/>
    </dgm:pt>
    <dgm:pt modelId="{189757CA-C463-46F5-8BE6-257BEDA711B1}" type="pres">
      <dgm:prSet presAssocID="{9B7118F0-4F53-4C33-AA9F-9DA2C5D3ECCE}" presName="rootComposite" presStyleCnt="0"/>
      <dgm:spPr/>
    </dgm:pt>
    <dgm:pt modelId="{6132795C-AA51-4DC0-8868-D3CEA32487D8}" type="pres">
      <dgm:prSet presAssocID="{9B7118F0-4F53-4C33-AA9F-9DA2C5D3ECCE}" presName="rootText" presStyleLbl="node2" presStyleIdx="3" presStyleCnt="4" custScaleX="165185" custScaleY="833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3739873-06C4-4BC0-9FAE-02ABE6CAD68B}" type="pres">
      <dgm:prSet presAssocID="{9B7118F0-4F53-4C33-AA9F-9DA2C5D3ECCE}" presName="rootConnector" presStyleLbl="node2" presStyleIdx="3" presStyleCnt="4"/>
      <dgm:spPr/>
      <dgm:t>
        <a:bodyPr/>
        <a:lstStyle/>
        <a:p>
          <a:endParaRPr lang="es-ES"/>
        </a:p>
      </dgm:t>
    </dgm:pt>
    <dgm:pt modelId="{DB682990-7243-4C09-B6BF-74CA9F608679}" type="pres">
      <dgm:prSet presAssocID="{9B7118F0-4F53-4C33-AA9F-9DA2C5D3ECCE}" presName="hierChild4" presStyleCnt="0"/>
      <dgm:spPr/>
    </dgm:pt>
    <dgm:pt modelId="{3F244999-FC57-4B7F-9FB4-31DB9B4E99BD}" type="pres">
      <dgm:prSet presAssocID="{897BA658-6DB0-45F8-8C6C-F180B2CBC3BC}" presName="Name37" presStyleLbl="parChTrans1D3" presStyleIdx="6" presStyleCnt="9"/>
      <dgm:spPr/>
      <dgm:t>
        <a:bodyPr/>
        <a:lstStyle/>
        <a:p>
          <a:endParaRPr lang="es-ES"/>
        </a:p>
      </dgm:t>
    </dgm:pt>
    <dgm:pt modelId="{03EF56C1-CF63-4F3E-A547-5B1D54D06A3C}" type="pres">
      <dgm:prSet presAssocID="{585DCAB0-8A59-4F86-8CAC-BCBF42B6D3A5}" presName="hierRoot2" presStyleCnt="0">
        <dgm:presLayoutVars>
          <dgm:hierBranch val="init"/>
        </dgm:presLayoutVars>
      </dgm:prSet>
      <dgm:spPr/>
    </dgm:pt>
    <dgm:pt modelId="{6C6D4836-24B3-419B-863F-9670D7755154}" type="pres">
      <dgm:prSet presAssocID="{585DCAB0-8A59-4F86-8CAC-BCBF42B6D3A5}" presName="rootComposite" presStyleCnt="0"/>
      <dgm:spPr/>
    </dgm:pt>
    <dgm:pt modelId="{85D65F49-9F8A-4DD9-A208-F87FE12E5892}" type="pres">
      <dgm:prSet presAssocID="{585DCAB0-8A59-4F86-8CAC-BCBF42B6D3A5}" presName="rootText" presStyleLbl="node3" presStyleIdx="1" presStyleCnt="4" custScaleX="136595" custScaleY="886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94FB4E3-8321-44EE-B8A9-85DB5415BE9C}" type="pres">
      <dgm:prSet presAssocID="{585DCAB0-8A59-4F86-8CAC-BCBF42B6D3A5}" presName="rootConnector" presStyleLbl="node3" presStyleIdx="1" presStyleCnt="4"/>
      <dgm:spPr/>
      <dgm:t>
        <a:bodyPr/>
        <a:lstStyle/>
        <a:p>
          <a:endParaRPr lang="es-ES"/>
        </a:p>
      </dgm:t>
    </dgm:pt>
    <dgm:pt modelId="{D77E6808-9183-42D7-830A-3A3D37DE4B55}" type="pres">
      <dgm:prSet presAssocID="{585DCAB0-8A59-4F86-8CAC-BCBF42B6D3A5}" presName="hierChild4" presStyleCnt="0"/>
      <dgm:spPr/>
    </dgm:pt>
    <dgm:pt modelId="{56F8C2C5-A419-4A59-B019-57C1EE072122}" type="pres">
      <dgm:prSet presAssocID="{585DCAB0-8A59-4F86-8CAC-BCBF42B6D3A5}" presName="hierChild5" presStyleCnt="0"/>
      <dgm:spPr/>
    </dgm:pt>
    <dgm:pt modelId="{052B1A85-150B-4A49-9AD0-78702B5264CE}" type="pres">
      <dgm:prSet presAssocID="{DB48A076-F4A7-4B5B-8F23-166EDA64FB5D}" presName="Name37" presStyleLbl="parChTrans1D3" presStyleIdx="7" presStyleCnt="9"/>
      <dgm:spPr/>
      <dgm:t>
        <a:bodyPr/>
        <a:lstStyle/>
        <a:p>
          <a:endParaRPr lang="es-ES"/>
        </a:p>
      </dgm:t>
    </dgm:pt>
    <dgm:pt modelId="{332F91E4-DDB2-4700-8DE1-22D4D1B483E6}" type="pres">
      <dgm:prSet presAssocID="{DD821BDF-A8C5-4747-BDE5-1859D9D82C33}" presName="hierRoot2" presStyleCnt="0">
        <dgm:presLayoutVars>
          <dgm:hierBranch val="init"/>
        </dgm:presLayoutVars>
      </dgm:prSet>
      <dgm:spPr/>
    </dgm:pt>
    <dgm:pt modelId="{9DFA304E-4802-4A3D-A741-6823115622F4}" type="pres">
      <dgm:prSet presAssocID="{DD821BDF-A8C5-4747-BDE5-1859D9D82C33}" presName="rootComposite" presStyleCnt="0"/>
      <dgm:spPr/>
    </dgm:pt>
    <dgm:pt modelId="{D1BE3704-7AB7-4C27-9862-2D13F1C11343}" type="pres">
      <dgm:prSet presAssocID="{DD821BDF-A8C5-4747-BDE5-1859D9D82C33}" presName="rootText" presStyleLbl="node3" presStyleIdx="2" presStyleCnt="4" custScaleX="136595" custScaleY="886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26D5163-8AFB-4837-8D6F-5577A71D1604}" type="pres">
      <dgm:prSet presAssocID="{DD821BDF-A8C5-4747-BDE5-1859D9D82C33}" presName="rootConnector" presStyleLbl="node3" presStyleIdx="2" presStyleCnt="4"/>
      <dgm:spPr/>
      <dgm:t>
        <a:bodyPr/>
        <a:lstStyle/>
        <a:p>
          <a:endParaRPr lang="es-ES"/>
        </a:p>
      </dgm:t>
    </dgm:pt>
    <dgm:pt modelId="{F40C0D3E-2371-4AC6-8451-497417556EA6}" type="pres">
      <dgm:prSet presAssocID="{DD821BDF-A8C5-4747-BDE5-1859D9D82C33}" presName="hierChild4" presStyleCnt="0"/>
      <dgm:spPr/>
    </dgm:pt>
    <dgm:pt modelId="{277FA656-900D-4C25-BA36-0223876906FE}" type="pres">
      <dgm:prSet presAssocID="{DD821BDF-A8C5-4747-BDE5-1859D9D82C33}" presName="hierChild5" presStyleCnt="0"/>
      <dgm:spPr/>
    </dgm:pt>
    <dgm:pt modelId="{644693CE-2E8C-43FB-906D-6A19EBAE9345}" type="pres">
      <dgm:prSet presAssocID="{DC3C03D4-789B-4D3B-AFE7-FED82F97ABEF}" presName="Name37" presStyleLbl="parChTrans1D3" presStyleIdx="8" presStyleCnt="9"/>
      <dgm:spPr/>
      <dgm:t>
        <a:bodyPr/>
        <a:lstStyle/>
        <a:p>
          <a:endParaRPr lang="es-ES"/>
        </a:p>
      </dgm:t>
    </dgm:pt>
    <dgm:pt modelId="{7531110A-C511-4613-AD1A-D72F10D6A110}" type="pres">
      <dgm:prSet presAssocID="{EC8CC6DC-7742-4C2B-B925-899112A90A0F}" presName="hierRoot2" presStyleCnt="0">
        <dgm:presLayoutVars>
          <dgm:hierBranch val="init"/>
        </dgm:presLayoutVars>
      </dgm:prSet>
      <dgm:spPr/>
    </dgm:pt>
    <dgm:pt modelId="{07367CB6-E27A-412A-9953-D6A9FC058B8A}" type="pres">
      <dgm:prSet presAssocID="{EC8CC6DC-7742-4C2B-B925-899112A90A0F}" presName="rootComposite" presStyleCnt="0"/>
      <dgm:spPr/>
    </dgm:pt>
    <dgm:pt modelId="{7368DD8F-5E24-4803-B776-4D05A5DFBB31}" type="pres">
      <dgm:prSet presAssocID="{EC8CC6DC-7742-4C2B-B925-899112A90A0F}" presName="rootText" presStyleLbl="node3" presStyleIdx="3" presStyleCnt="4" custScaleX="136595" custScaleY="886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12E655D-8043-4AEE-96C4-B7D6E938F87B}" type="pres">
      <dgm:prSet presAssocID="{EC8CC6DC-7742-4C2B-B925-899112A90A0F}" presName="rootConnector" presStyleLbl="node3" presStyleIdx="3" presStyleCnt="4"/>
      <dgm:spPr/>
      <dgm:t>
        <a:bodyPr/>
        <a:lstStyle/>
        <a:p>
          <a:endParaRPr lang="es-ES"/>
        </a:p>
      </dgm:t>
    </dgm:pt>
    <dgm:pt modelId="{EFF67698-6575-43AD-BCF7-AE3643164635}" type="pres">
      <dgm:prSet presAssocID="{EC8CC6DC-7742-4C2B-B925-899112A90A0F}" presName="hierChild4" presStyleCnt="0"/>
      <dgm:spPr/>
    </dgm:pt>
    <dgm:pt modelId="{EF5BC85E-6993-480D-804D-F39795F15BDC}" type="pres">
      <dgm:prSet presAssocID="{EC8CC6DC-7742-4C2B-B925-899112A90A0F}" presName="hierChild5" presStyleCnt="0"/>
      <dgm:spPr/>
    </dgm:pt>
    <dgm:pt modelId="{E85E9AA6-220A-4F9A-AF64-D2C1494120EA}" type="pres">
      <dgm:prSet presAssocID="{9B7118F0-4F53-4C33-AA9F-9DA2C5D3ECCE}" presName="hierChild5" presStyleCnt="0"/>
      <dgm:spPr/>
    </dgm:pt>
    <dgm:pt modelId="{7B32CD6F-0DFD-4326-AC9D-65FD26D9C773}" type="pres">
      <dgm:prSet presAssocID="{72CDB26F-81FF-4D7F-A2DD-7A7651799A12}" presName="hierChild3" presStyleCnt="0"/>
      <dgm:spPr/>
    </dgm:pt>
    <dgm:pt modelId="{23E4690E-B387-41CC-83E4-A237D81F6EFE}" type="pres">
      <dgm:prSet presAssocID="{C925104E-15C8-405B-8300-4AE8D1CB1A62}" presName="Name111" presStyleLbl="parChTrans1D2" presStyleIdx="4" presStyleCnt="7"/>
      <dgm:spPr/>
      <dgm:t>
        <a:bodyPr/>
        <a:lstStyle/>
        <a:p>
          <a:endParaRPr lang="es-ES"/>
        </a:p>
      </dgm:t>
    </dgm:pt>
    <dgm:pt modelId="{3E1F1E4E-97E1-4BA5-BD5E-F1BA4A6B2DC5}" type="pres">
      <dgm:prSet presAssocID="{0EEAA0DB-5416-4A1B-87AD-841840DB2025}" presName="hierRoot3" presStyleCnt="0">
        <dgm:presLayoutVars>
          <dgm:hierBranch val="init"/>
        </dgm:presLayoutVars>
      </dgm:prSet>
      <dgm:spPr/>
    </dgm:pt>
    <dgm:pt modelId="{5F77C1E2-40A2-46CF-B976-9F5C58E943A5}" type="pres">
      <dgm:prSet presAssocID="{0EEAA0DB-5416-4A1B-87AD-841840DB2025}" presName="rootComposite3" presStyleCnt="0"/>
      <dgm:spPr/>
    </dgm:pt>
    <dgm:pt modelId="{0008669E-E5EC-4152-85AB-6FDAD8DEDFBA}" type="pres">
      <dgm:prSet presAssocID="{0EEAA0DB-5416-4A1B-87AD-841840DB2025}" presName="rootText3" presStyleLbl="asst1" presStyleIdx="0" presStyleCnt="3" custScaleX="142948" custScaleY="782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B1FC557-7D50-4ECF-AA14-50122CAEA380}" type="pres">
      <dgm:prSet presAssocID="{0EEAA0DB-5416-4A1B-87AD-841840DB2025}" presName="rootConnector3" presStyleLbl="asst1" presStyleIdx="0" presStyleCnt="3"/>
      <dgm:spPr/>
      <dgm:t>
        <a:bodyPr/>
        <a:lstStyle/>
        <a:p>
          <a:endParaRPr lang="es-ES"/>
        </a:p>
      </dgm:t>
    </dgm:pt>
    <dgm:pt modelId="{78F8CCFD-C4D5-460A-8F60-757FAB8E7BFE}" type="pres">
      <dgm:prSet presAssocID="{0EEAA0DB-5416-4A1B-87AD-841840DB2025}" presName="hierChild6" presStyleCnt="0"/>
      <dgm:spPr/>
    </dgm:pt>
    <dgm:pt modelId="{EE4E6FF0-C576-4667-BA07-D9BE7D661080}" type="pres">
      <dgm:prSet presAssocID="{0EEAA0DB-5416-4A1B-87AD-841840DB2025}" presName="hierChild7" presStyleCnt="0"/>
      <dgm:spPr/>
    </dgm:pt>
    <dgm:pt modelId="{50A5AF38-52C2-415C-824D-AB5B73EBACA2}" type="pres">
      <dgm:prSet presAssocID="{0D396E29-B767-4FDB-BF49-E4CF65462305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69F1B1E5-CDA9-4A14-B902-8C5E43927265}" type="pres">
      <dgm:prSet presAssocID="{A3675292-B180-4876-83CC-8698524BA972}" presName="hierRoot3" presStyleCnt="0">
        <dgm:presLayoutVars>
          <dgm:hierBranch val="init"/>
        </dgm:presLayoutVars>
      </dgm:prSet>
      <dgm:spPr/>
    </dgm:pt>
    <dgm:pt modelId="{6B1A4EDF-9141-4874-B071-D72ADDC67CDA}" type="pres">
      <dgm:prSet presAssocID="{A3675292-B180-4876-83CC-8698524BA972}" presName="rootComposite3" presStyleCnt="0"/>
      <dgm:spPr/>
    </dgm:pt>
    <dgm:pt modelId="{CC154EE3-8EE8-4DF9-AE3E-B3B8DDE8CCFE}" type="pres">
      <dgm:prSet presAssocID="{A3675292-B180-4876-83CC-8698524BA972}" presName="rootText3" presStyleLbl="asst1" presStyleIdx="1" presStyleCnt="3" custScaleX="136099" custScaleY="782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881044-3E74-471A-AC96-5D790CC82D11}" type="pres">
      <dgm:prSet presAssocID="{A3675292-B180-4876-83CC-8698524BA972}" presName="rootConnector3" presStyleLbl="asst1" presStyleIdx="1" presStyleCnt="3"/>
      <dgm:spPr/>
      <dgm:t>
        <a:bodyPr/>
        <a:lstStyle/>
        <a:p>
          <a:endParaRPr lang="es-ES"/>
        </a:p>
      </dgm:t>
    </dgm:pt>
    <dgm:pt modelId="{A2C67C91-34D2-41C9-8E1F-20B94AA91023}" type="pres">
      <dgm:prSet presAssocID="{A3675292-B180-4876-83CC-8698524BA972}" presName="hierChild6" presStyleCnt="0"/>
      <dgm:spPr/>
    </dgm:pt>
    <dgm:pt modelId="{66547012-8311-4B76-A2A3-6A44B86E50DF}" type="pres">
      <dgm:prSet presAssocID="{A3675292-B180-4876-83CC-8698524BA972}" presName="hierChild7" presStyleCnt="0"/>
      <dgm:spPr/>
    </dgm:pt>
    <dgm:pt modelId="{7A23BFEC-5363-49C9-9725-5095E8D5F4EF}" type="pres">
      <dgm:prSet presAssocID="{FBFBAE51-19B1-456A-95B2-418037B4D62D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AD462981-E5CE-4A91-BBFE-39708FA09F8A}" type="pres">
      <dgm:prSet presAssocID="{84E4B8C2-382E-46B6-B7EB-7BB222C7F373}" presName="hierRoot3" presStyleCnt="0">
        <dgm:presLayoutVars>
          <dgm:hierBranch val="init"/>
        </dgm:presLayoutVars>
      </dgm:prSet>
      <dgm:spPr/>
    </dgm:pt>
    <dgm:pt modelId="{E2DF3EFA-A0C3-4238-B141-FE7B93662603}" type="pres">
      <dgm:prSet presAssocID="{84E4B8C2-382E-46B6-B7EB-7BB222C7F373}" presName="rootComposite3" presStyleCnt="0"/>
      <dgm:spPr/>
    </dgm:pt>
    <dgm:pt modelId="{5967C2E1-8674-4225-8209-00892B7901B7}" type="pres">
      <dgm:prSet presAssocID="{84E4B8C2-382E-46B6-B7EB-7BB222C7F373}" presName="rootText3" presStyleLbl="asst1" presStyleIdx="2" presStyleCnt="3" custScaleX="142948" custScaleY="782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E0A6BC-EF94-476C-8A49-7F4C451C2178}" type="pres">
      <dgm:prSet presAssocID="{84E4B8C2-382E-46B6-B7EB-7BB222C7F373}" presName="rootConnector3" presStyleLbl="asst1" presStyleIdx="2" presStyleCnt="3"/>
      <dgm:spPr/>
      <dgm:t>
        <a:bodyPr/>
        <a:lstStyle/>
        <a:p>
          <a:endParaRPr lang="es-ES"/>
        </a:p>
      </dgm:t>
    </dgm:pt>
    <dgm:pt modelId="{15F82D76-829A-4363-9114-885ACCD6B82A}" type="pres">
      <dgm:prSet presAssocID="{84E4B8C2-382E-46B6-B7EB-7BB222C7F373}" presName="hierChild6" presStyleCnt="0"/>
      <dgm:spPr/>
    </dgm:pt>
    <dgm:pt modelId="{F079B5F7-A6B4-4AAC-9059-EA935CAAFA1F}" type="pres">
      <dgm:prSet presAssocID="{84E4B8C2-382E-46B6-B7EB-7BB222C7F373}" presName="hierChild7" presStyleCnt="0"/>
      <dgm:spPr/>
    </dgm:pt>
  </dgm:ptLst>
  <dgm:cxnLst>
    <dgm:cxn modelId="{33C05D4D-4A97-4393-BAEC-9216C844DD57}" srcId="{72CDB26F-81FF-4D7F-A2DD-7A7651799A12}" destId="{9B7118F0-4F53-4C33-AA9F-9DA2C5D3ECCE}" srcOrd="6" destOrd="0" parTransId="{8ABE610B-3401-45B3-96DC-0306E989E196}" sibTransId="{06D4DCF2-281C-4EB7-A781-33902113DD8C}"/>
    <dgm:cxn modelId="{346486BB-FB9F-4697-900A-E7E020FAA21D}" type="presOf" srcId="{9DDCC4BF-77A5-4953-A3B5-545054C3387A}" destId="{07EF201B-75D5-4F41-9985-5D8A179F0A22}" srcOrd="0" destOrd="0" presId="urn:microsoft.com/office/officeart/2005/8/layout/orgChart1"/>
    <dgm:cxn modelId="{205AE0A5-3782-4BB7-BE33-B31BD1CCABE0}" srcId="{F7908060-4DF5-4A75-9557-CC70E4BBB5E4}" destId="{2A69E1E3-486C-451C-91ED-C5FE1304E6B4}" srcOrd="4" destOrd="0" parTransId="{D4A2FE62-073B-4ECE-8B77-0FF259B6EA94}" sibTransId="{3A95FC0E-637A-4A4F-BACA-04A0F61C5F11}"/>
    <dgm:cxn modelId="{98C19763-4112-442A-AA06-109CEFE92D18}" srcId="{F7908060-4DF5-4A75-9557-CC70E4BBB5E4}" destId="{4834387A-9B91-4319-95AD-F5C34646D0A6}" srcOrd="2" destOrd="0" parTransId="{CDFE2C4B-F886-4360-838F-BE876F8E6F69}" sibTransId="{CB670809-CB6A-406F-B341-91A2B02DD11E}"/>
    <dgm:cxn modelId="{64319CBE-C910-43C6-A44D-E7A7DE81A218}" type="presOf" srcId="{DD821BDF-A8C5-4747-BDE5-1859D9D82C33}" destId="{F26D5163-8AFB-4837-8D6F-5577A71D1604}" srcOrd="1" destOrd="0" presId="urn:microsoft.com/office/officeart/2005/8/layout/orgChart1"/>
    <dgm:cxn modelId="{706EB2A5-4366-4C5A-BB15-4A66C954F7E7}" type="presOf" srcId="{E6C2D7A8-A460-4682-894C-50D92A3AC55D}" destId="{E1EB2B9B-AB60-4826-B688-1EAAF5334276}" srcOrd="1" destOrd="0" presId="urn:microsoft.com/office/officeart/2005/8/layout/orgChart1"/>
    <dgm:cxn modelId="{CD2894FC-07D7-4F1B-BB66-A42AF25F7DB8}" srcId="{9B7118F0-4F53-4C33-AA9F-9DA2C5D3ECCE}" destId="{EC8CC6DC-7742-4C2B-B925-899112A90A0F}" srcOrd="2" destOrd="0" parTransId="{DC3C03D4-789B-4D3B-AFE7-FED82F97ABEF}" sibTransId="{9865EAB0-173E-4E7C-AEF5-F7937DD5D99F}"/>
    <dgm:cxn modelId="{60A6CC0C-DFDA-4692-BB48-6F3DD748ECA8}" type="presOf" srcId="{1B396DCD-4A3A-4E24-AEBD-3A82097707CC}" destId="{81C0408B-62E0-497C-A0BE-5C13C6BCD0ED}" srcOrd="1" destOrd="0" presId="urn:microsoft.com/office/officeart/2005/8/layout/orgChart1"/>
    <dgm:cxn modelId="{6029928B-0709-49AA-AD13-BC54D14A9545}" srcId="{72CDB26F-81FF-4D7F-A2DD-7A7651799A12}" destId="{F7908060-4DF5-4A75-9557-CC70E4BBB5E4}" srcOrd="4" destOrd="0" parTransId="{593F5592-2187-4CE2-9C05-F55357F9D5EB}" sibTransId="{08222A30-1F05-4D13-9D2E-24D948A4C1FB}"/>
    <dgm:cxn modelId="{690F5911-D20B-4D02-8FA8-B1951C7E491E}" type="presOf" srcId="{593F5592-2187-4CE2-9C05-F55357F9D5EB}" destId="{E6D57454-5B29-4B6F-A723-4D83ADECAE46}" srcOrd="0" destOrd="0" presId="urn:microsoft.com/office/officeart/2005/8/layout/orgChart1"/>
    <dgm:cxn modelId="{E55521B8-70CE-4D5D-AB65-831F78073EF2}" type="presOf" srcId="{F7908060-4DF5-4A75-9557-CC70E4BBB5E4}" destId="{CAA2CE36-AD7B-48E8-BD6E-BE9E61FB1F5C}" srcOrd="0" destOrd="0" presId="urn:microsoft.com/office/officeart/2005/8/layout/orgChart1"/>
    <dgm:cxn modelId="{C4F439B9-7499-4941-8F37-A3726D41F31B}" srcId="{9DDCC4BF-77A5-4953-A3B5-545054C3387A}" destId="{F563DCEF-B701-41DD-8C17-35F98223E915}" srcOrd="0" destOrd="0" parTransId="{E3BFCEC7-6CF3-4FB7-856B-67248DD668A9}" sibTransId="{496D238D-9C17-42B0-8CAB-F2411B06ECA8}"/>
    <dgm:cxn modelId="{53EFA502-9E47-455B-BB9F-DDF9ADFB262B}" type="presOf" srcId="{CDFE2C4B-F886-4360-838F-BE876F8E6F69}" destId="{9F894336-6DE0-49A5-B88A-3E1A8550B367}" srcOrd="0" destOrd="0" presId="urn:microsoft.com/office/officeart/2005/8/layout/orgChart1"/>
    <dgm:cxn modelId="{01283545-6656-4618-B0ED-6C22918D093E}" srcId="{72CDB26F-81FF-4D7F-A2DD-7A7651799A12}" destId="{A3675292-B180-4876-83CC-8698524BA972}" srcOrd="1" destOrd="0" parTransId="{0D396E29-B767-4FDB-BF49-E4CF65462305}" sibTransId="{453E40C3-B192-448C-8D08-6C32B71003BD}"/>
    <dgm:cxn modelId="{752D87DB-4FC0-41D7-AE5A-3D8035066437}" srcId="{B479BC4C-9AAF-49B8-84AA-E92BE8A04BE2}" destId="{72CDB26F-81FF-4D7F-A2DD-7A7651799A12}" srcOrd="0" destOrd="0" parTransId="{902FC9D6-D7A1-46F1-AFF7-007E9C45F6B1}" sibTransId="{70CA32DE-F18F-41A9-8CE5-6A0E31764464}"/>
    <dgm:cxn modelId="{30BA7FE0-1222-49C6-B415-9855116F7BC8}" type="presOf" srcId="{2A69E1E3-486C-451C-91ED-C5FE1304E6B4}" destId="{1D1B26A1-61ED-445E-8C33-F21F28B86314}" srcOrd="1" destOrd="0" presId="urn:microsoft.com/office/officeart/2005/8/layout/orgChart1"/>
    <dgm:cxn modelId="{8E79D16A-57AB-4CE1-8D38-9061DB670809}" srcId="{9B7118F0-4F53-4C33-AA9F-9DA2C5D3ECCE}" destId="{DD821BDF-A8C5-4747-BDE5-1859D9D82C33}" srcOrd="1" destOrd="0" parTransId="{DB48A076-F4A7-4B5B-8F23-166EDA64FB5D}" sibTransId="{0325ECDC-4079-4F39-B30A-D93E05E1B6FA}"/>
    <dgm:cxn modelId="{BFD7B821-2C0B-4932-B9F9-35D66D9D4DFB}" type="presOf" srcId="{0D396E29-B767-4FDB-BF49-E4CF65462305}" destId="{50A5AF38-52C2-415C-824D-AB5B73EBACA2}" srcOrd="0" destOrd="0" presId="urn:microsoft.com/office/officeart/2005/8/layout/orgChart1"/>
    <dgm:cxn modelId="{7C871D4D-D329-4C34-90FE-7453C1924D91}" type="presOf" srcId="{B479BC4C-9AAF-49B8-84AA-E92BE8A04BE2}" destId="{DE743542-FC38-4F53-ACFB-B82C4CDCEFD3}" srcOrd="0" destOrd="0" presId="urn:microsoft.com/office/officeart/2005/8/layout/orgChart1"/>
    <dgm:cxn modelId="{8B51171C-CC1F-471D-BE8B-DB8141E65C33}" type="presOf" srcId="{AC43A05C-2550-42EB-BA52-9EB0224C4CF3}" destId="{33B302FF-133D-4B76-88D2-B4B2AD7D61A4}" srcOrd="0" destOrd="0" presId="urn:microsoft.com/office/officeart/2005/8/layout/orgChart1"/>
    <dgm:cxn modelId="{2EDD77EB-850D-4C5C-A16C-FA9EED64BA67}" type="presOf" srcId="{A3675292-B180-4876-83CC-8698524BA972}" destId="{79881044-3E74-471A-AC96-5D790CC82D11}" srcOrd="1" destOrd="0" presId="urn:microsoft.com/office/officeart/2005/8/layout/orgChart1"/>
    <dgm:cxn modelId="{CED42F28-89E9-4458-8249-3AB88A7C793D}" type="presOf" srcId="{AC43A05C-2550-42EB-BA52-9EB0224C4CF3}" destId="{4A619459-936A-4C34-9C98-1FCD4B5C5587}" srcOrd="1" destOrd="0" presId="urn:microsoft.com/office/officeart/2005/8/layout/orgChart1"/>
    <dgm:cxn modelId="{11BD5AA7-5AC3-473B-B39E-32D732215261}" type="presOf" srcId="{E3BFCEC7-6CF3-4FB7-856B-67248DD668A9}" destId="{42B260BD-266D-47C7-9120-3DEDCF5BF52B}" srcOrd="0" destOrd="0" presId="urn:microsoft.com/office/officeart/2005/8/layout/orgChart1"/>
    <dgm:cxn modelId="{3AE2FCB7-BE96-4F5F-A77C-50FB30A99526}" type="presOf" srcId="{311553A4-B958-4FEB-9E39-B5226163A0BD}" destId="{7959D74D-563D-4407-810A-CA3DE022F895}" srcOrd="0" destOrd="0" presId="urn:microsoft.com/office/officeart/2005/8/layout/orgChart1"/>
    <dgm:cxn modelId="{BC4763FF-2BBD-4B7C-8DD2-852586B29949}" type="presOf" srcId="{0EEAA0DB-5416-4A1B-87AD-841840DB2025}" destId="{0008669E-E5EC-4152-85AB-6FDAD8DEDFBA}" srcOrd="0" destOrd="0" presId="urn:microsoft.com/office/officeart/2005/8/layout/orgChart1"/>
    <dgm:cxn modelId="{FF11FA67-C5CC-4DDE-A869-557B5DAD82DC}" srcId="{9B7118F0-4F53-4C33-AA9F-9DA2C5D3ECCE}" destId="{585DCAB0-8A59-4F86-8CAC-BCBF42B6D3A5}" srcOrd="0" destOrd="0" parTransId="{897BA658-6DB0-45F8-8C6C-F180B2CBC3BC}" sibTransId="{71CEDEE7-C10E-4A41-A839-46877EC18647}"/>
    <dgm:cxn modelId="{C6D61B4B-A3A9-4D92-BC5C-9CC7F9064F87}" type="presOf" srcId="{CAF6BA46-1246-4AA6-A8A4-6577AB2A773E}" destId="{C4BDB4BD-60B2-4A76-945E-911920536B5A}" srcOrd="0" destOrd="0" presId="urn:microsoft.com/office/officeart/2005/8/layout/orgChart1"/>
    <dgm:cxn modelId="{B32DFCEE-B0C3-4A27-8335-15A4BCBC7614}" type="presOf" srcId="{F563DCEF-B701-41DD-8C17-35F98223E915}" destId="{2244C1F9-52CD-4AEE-8243-7F24FB6ABF2D}" srcOrd="0" destOrd="0" presId="urn:microsoft.com/office/officeart/2005/8/layout/orgChart1"/>
    <dgm:cxn modelId="{C93E84ED-7A1F-47CC-94C1-5A985BB1FB5D}" srcId="{F7908060-4DF5-4A75-9557-CC70E4BBB5E4}" destId="{E6C2D7A8-A460-4682-894C-50D92A3AC55D}" srcOrd="1" destOrd="0" parTransId="{CAF6BA46-1246-4AA6-A8A4-6577AB2A773E}" sibTransId="{933DBAEE-DDA7-456F-9195-2D2253A299D9}"/>
    <dgm:cxn modelId="{85B16DCD-7179-45F8-BA66-9E92679AE4E4}" type="presOf" srcId="{311553A4-B958-4FEB-9E39-B5226163A0BD}" destId="{F3E8B63B-2C2D-452C-9C14-B0D930DF5E51}" srcOrd="1" destOrd="0" presId="urn:microsoft.com/office/officeart/2005/8/layout/orgChart1"/>
    <dgm:cxn modelId="{40D08E91-10CC-4297-BA86-F4BAAFFF9B3F}" srcId="{F7908060-4DF5-4A75-9557-CC70E4BBB5E4}" destId="{311553A4-B958-4FEB-9E39-B5226163A0BD}" srcOrd="3" destOrd="0" parTransId="{1FB9F56D-4412-43F5-BFDB-012DA96A96CE}" sibTransId="{D8A2E112-C674-4508-9539-E38477057B39}"/>
    <dgm:cxn modelId="{901DBA73-C09F-475B-B95F-707E54A07540}" type="presOf" srcId="{84E4B8C2-382E-46B6-B7EB-7BB222C7F373}" destId="{2FE0A6BC-EF94-476C-8A49-7F4C451C2178}" srcOrd="1" destOrd="0" presId="urn:microsoft.com/office/officeart/2005/8/layout/orgChart1"/>
    <dgm:cxn modelId="{A342871F-680D-4142-9C4E-F4FF14153872}" type="presOf" srcId="{1B396DCD-4A3A-4E24-AEBD-3A82097707CC}" destId="{C31F1538-54B6-45AC-AE38-118921FE8D84}" srcOrd="0" destOrd="0" presId="urn:microsoft.com/office/officeart/2005/8/layout/orgChart1"/>
    <dgm:cxn modelId="{BA33A071-57EA-41AB-97DE-854CCDD738E8}" type="presOf" srcId="{72CDB26F-81FF-4D7F-A2DD-7A7651799A12}" destId="{7DCDB8B9-A713-43A6-BE73-C9F666FCF143}" srcOrd="1" destOrd="0" presId="urn:microsoft.com/office/officeart/2005/8/layout/orgChart1"/>
    <dgm:cxn modelId="{51A33DF2-1FA6-4284-BAC6-1FC8BD56A6DB}" type="presOf" srcId="{8ABE610B-3401-45B3-96DC-0306E989E196}" destId="{22D10B2D-22B7-4E53-82F6-0E81E43B2218}" srcOrd="0" destOrd="0" presId="urn:microsoft.com/office/officeart/2005/8/layout/orgChart1"/>
    <dgm:cxn modelId="{AC5FDA01-A228-4F74-9D28-13094A2B7000}" type="presOf" srcId="{4834387A-9B91-4319-95AD-F5C34646D0A6}" destId="{8824C049-CE33-47C9-AB57-8A34D1AC7814}" srcOrd="1" destOrd="0" presId="urn:microsoft.com/office/officeart/2005/8/layout/orgChart1"/>
    <dgm:cxn modelId="{FB7D8100-03DF-45FB-968A-2E08C74A758A}" type="presOf" srcId="{C925104E-15C8-405B-8300-4AE8D1CB1A62}" destId="{23E4690E-B387-41CC-83E4-A237D81F6EFE}" srcOrd="0" destOrd="0" presId="urn:microsoft.com/office/officeart/2005/8/layout/orgChart1"/>
    <dgm:cxn modelId="{92390EF7-91BB-420B-8B8E-3ACFBF0E381E}" type="presOf" srcId="{E6C2D7A8-A460-4682-894C-50D92A3AC55D}" destId="{88BB91D3-15D7-449B-AD5D-79A5BC06DB8C}" srcOrd="0" destOrd="0" presId="urn:microsoft.com/office/officeart/2005/8/layout/orgChart1"/>
    <dgm:cxn modelId="{867AAC62-2D30-4A9B-A5B6-2577B3F7F8A5}" type="presOf" srcId="{9B7118F0-4F53-4C33-AA9F-9DA2C5D3ECCE}" destId="{23739873-06C4-4BC0-9FAE-02ABE6CAD68B}" srcOrd="1" destOrd="0" presId="urn:microsoft.com/office/officeart/2005/8/layout/orgChart1"/>
    <dgm:cxn modelId="{2C8D9A91-F284-4750-BF67-12D813ED3151}" type="presOf" srcId="{585DCAB0-8A59-4F86-8CAC-BCBF42B6D3A5}" destId="{F94FB4E3-8321-44EE-B8A9-85DB5415BE9C}" srcOrd="1" destOrd="0" presId="urn:microsoft.com/office/officeart/2005/8/layout/orgChart1"/>
    <dgm:cxn modelId="{E0CCD913-7645-46E2-8BBF-958C2F187E07}" type="presOf" srcId="{72CDB26F-81FF-4D7F-A2DD-7A7651799A12}" destId="{B4F48E9E-9A06-4779-9A5B-3E2AEC5CE22D}" srcOrd="0" destOrd="0" presId="urn:microsoft.com/office/officeart/2005/8/layout/orgChart1"/>
    <dgm:cxn modelId="{734EB76D-493B-4AE8-9810-23F40700C8EF}" type="presOf" srcId="{EC8CC6DC-7742-4C2B-B925-899112A90A0F}" destId="{F12E655D-8043-4AEE-96C4-B7D6E938F87B}" srcOrd="1" destOrd="0" presId="urn:microsoft.com/office/officeart/2005/8/layout/orgChart1"/>
    <dgm:cxn modelId="{61BADD18-F38A-4F82-B82C-352FBA94B7D5}" type="presOf" srcId="{897BA658-6DB0-45F8-8C6C-F180B2CBC3BC}" destId="{3F244999-FC57-4B7F-9FB4-31DB9B4E99BD}" srcOrd="0" destOrd="0" presId="urn:microsoft.com/office/officeart/2005/8/layout/orgChart1"/>
    <dgm:cxn modelId="{E39557E1-D19F-49B7-A316-32ED67AA4B6E}" type="presOf" srcId="{D4A2FE62-073B-4ECE-8B77-0FF259B6EA94}" destId="{1D0C9A95-3B2F-4886-8761-7EEF78A69648}" srcOrd="0" destOrd="0" presId="urn:microsoft.com/office/officeart/2005/8/layout/orgChart1"/>
    <dgm:cxn modelId="{19C1227C-5175-480C-922B-9886757972F0}" type="presOf" srcId="{84E4B8C2-382E-46B6-B7EB-7BB222C7F373}" destId="{5967C2E1-8674-4225-8209-00892B7901B7}" srcOrd="0" destOrd="0" presId="urn:microsoft.com/office/officeart/2005/8/layout/orgChart1"/>
    <dgm:cxn modelId="{116CA823-59C2-4017-BA16-224E442C7291}" type="presOf" srcId="{F563DCEF-B701-41DD-8C17-35F98223E915}" destId="{798CA0B1-D82F-4856-8107-7B0BB3D532E0}" srcOrd="1" destOrd="0" presId="urn:microsoft.com/office/officeart/2005/8/layout/orgChart1"/>
    <dgm:cxn modelId="{A80B7F7F-E5FD-4475-AFB0-2075EB06865C}" srcId="{72CDB26F-81FF-4D7F-A2DD-7A7651799A12}" destId="{9DDCC4BF-77A5-4953-A3B5-545054C3387A}" srcOrd="3" destOrd="0" parTransId="{D38D191B-017E-4A34-AA29-5993744AD088}" sibTransId="{61CC6EEB-1801-4495-ACDC-861AAE510986}"/>
    <dgm:cxn modelId="{468D50B4-25F4-4944-B07C-448B6F7C0EE1}" srcId="{F7908060-4DF5-4A75-9557-CC70E4BBB5E4}" destId="{1B396DCD-4A3A-4E24-AEBD-3A82097707CC}" srcOrd="0" destOrd="0" parTransId="{96FA4B79-9443-447C-8776-F593D391DDC7}" sibTransId="{B0D0B615-6C9F-41FA-967F-B6901EA6B456}"/>
    <dgm:cxn modelId="{7475179B-86E5-4BCD-8588-8F481752C588}" type="presOf" srcId="{DB48A076-F4A7-4B5B-8F23-166EDA64FB5D}" destId="{052B1A85-150B-4A49-9AD0-78702B5264CE}" srcOrd="0" destOrd="0" presId="urn:microsoft.com/office/officeart/2005/8/layout/orgChart1"/>
    <dgm:cxn modelId="{CF9F4C92-709A-44BD-BC04-6C2259D51572}" type="presOf" srcId="{DC3C03D4-789B-4D3B-AFE7-FED82F97ABEF}" destId="{644693CE-2E8C-43FB-906D-6A19EBAE9345}" srcOrd="0" destOrd="0" presId="urn:microsoft.com/office/officeart/2005/8/layout/orgChart1"/>
    <dgm:cxn modelId="{18E936F7-7661-450A-A26A-3D1AF24D4EE5}" srcId="{72CDB26F-81FF-4D7F-A2DD-7A7651799A12}" destId="{0EEAA0DB-5416-4A1B-87AD-841840DB2025}" srcOrd="0" destOrd="0" parTransId="{C925104E-15C8-405B-8300-4AE8D1CB1A62}" sibTransId="{D48ABC36-A237-4B44-BBAF-350AF430E8C5}"/>
    <dgm:cxn modelId="{1CCB8A5C-5F90-4869-827C-99082FA19BBB}" type="presOf" srcId="{585DCAB0-8A59-4F86-8CAC-BCBF42B6D3A5}" destId="{85D65F49-9F8A-4DD9-A208-F87FE12E5892}" srcOrd="0" destOrd="0" presId="urn:microsoft.com/office/officeart/2005/8/layout/orgChart1"/>
    <dgm:cxn modelId="{844D9259-46F1-40FD-8976-A60465C00885}" type="presOf" srcId="{1FB9F56D-4412-43F5-BFDB-012DA96A96CE}" destId="{AB75B659-657A-494F-B00A-CEF3ED914749}" srcOrd="0" destOrd="0" presId="urn:microsoft.com/office/officeart/2005/8/layout/orgChart1"/>
    <dgm:cxn modelId="{4F972818-6D4C-4E39-B3F6-63A2BA3FDD21}" type="presOf" srcId="{DD821BDF-A8C5-4747-BDE5-1859D9D82C33}" destId="{D1BE3704-7AB7-4C27-9862-2D13F1C11343}" srcOrd="0" destOrd="0" presId="urn:microsoft.com/office/officeart/2005/8/layout/orgChart1"/>
    <dgm:cxn modelId="{51DEE665-B69D-4F00-8657-57F847C42612}" type="presOf" srcId="{2A69E1E3-486C-451C-91ED-C5FE1304E6B4}" destId="{A12F1A4D-32A5-4E9C-961D-4C703CE7664A}" srcOrd="0" destOrd="0" presId="urn:microsoft.com/office/officeart/2005/8/layout/orgChart1"/>
    <dgm:cxn modelId="{F8DC1EE4-A8BF-40DE-960A-8AA820F18801}" type="presOf" srcId="{AAA9A8E4-9504-4E8C-BEC3-EFA9E35AF097}" destId="{AAD794A9-0834-4B2F-AE2C-2D94E7CF6D3C}" srcOrd="0" destOrd="0" presId="urn:microsoft.com/office/officeart/2005/8/layout/orgChart1"/>
    <dgm:cxn modelId="{5C5E43D2-3605-4930-A597-7CEA42A51588}" type="presOf" srcId="{F7908060-4DF5-4A75-9557-CC70E4BBB5E4}" destId="{64E85CC2-F9D0-478B-B2F0-D44B9CCAA85C}" srcOrd="1" destOrd="0" presId="urn:microsoft.com/office/officeart/2005/8/layout/orgChart1"/>
    <dgm:cxn modelId="{4BDB3003-6EDC-4EC3-A278-C47FC6E7E882}" srcId="{72CDB26F-81FF-4D7F-A2DD-7A7651799A12}" destId="{AC43A05C-2550-42EB-BA52-9EB0224C4CF3}" srcOrd="5" destOrd="0" parTransId="{AAA9A8E4-9504-4E8C-BEC3-EFA9E35AF097}" sibTransId="{641D18F8-82DC-4D23-AA0F-DC166B785E53}"/>
    <dgm:cxn modelId="{71C13CC0-97DF-4223-B683-3FC0C1C56BBB}" type="presOf" srcId="{EC8CC6DC-7742-4C2B-B925-899112A90A0F}" destId="{7368DD8F-5E24-4803-B776-4D05A5DFBB31}" srcOrd="0" destOrd="0" presId="urn:microsoft.com/office/officeart/2005/8/layout/orgChart1"/>
    <dgm:cxn modelId="{9F0BDB0E-1BE1-4018-8E62-5B783DA9F65D}" type="presOf" srcId="{9DDCC4BF-77A5-4953-A3B5-545054C3387A}" destId="{987D39E7-D47E-438C-A092-D524EEFBE0F8}" srcOrd="1" destOrd="0" presId="urn:microsoft.com/office/officeart/2005/8/layout/orgChart1"/>
    <dgm:cxn modelId="{D60B043A-AD7F-4C76-8E11-8FEBB5628F2C}" type="presOf" srcId="{FBFBAE51-19B1-456A-95B2-418037B4D62D}" destId="{7A23BFEC-5363-49C9-9725-5095E8D5F4EF}" srcOrd="0" destOrd="0" presId="urn:microsoft.com/office/officeart/2005/8/layout/orgChart1"/>
    <dgm:cxn modelId="{DFC4BC36-44F5-49BF-8E38-D7B7A8614848}" type="presOf" srcId="{A3675292-B180-4876-83CC-8698524BA972}" destId="{CC154EE3-8EE8-4DF9-AE3E-B3B8DDE8CCFE}" srcOrd="0" destOrd="0" presId="urn:microsoft.com/office/officeart/2005/8/layout/orgChart1"/>
    <dgm:cxn modelId="{9BBA6F28-CBA8-40B5-9CEF-89FBE99D1DE4}" type="presOf" srcId="{96FA4B79-9443-447C-8776-F593D391DDC7}" destId="{B389FC7D-497A-46FD-AAFF-456CC939AD5D}" srcOrd="0" destOrd="0" presId="urn:microsoft.com/office/officeart/2005/8/layout/orgChart1"/>
    <dgm:cxn modelId="{70F63574-EF1D-4EDA-8FF1-9812ECCB9317}" type="presOf" srcId="{9B7118F0-4F53-4C33-AA9F-9DA2C5D3ECCE}" destId="{6132795C-AA51-4DC0-8868-D3CEA32487D8}" srcOrd="0" destOrd="0" presId="urn:microsoft.com/office/officeart/2005/8/layout/orgChart1"/>
    <dgm:cxn modelId="{D3C8A91C-2C2E-4ECC-B1B9-7AB800BEF928}" type="presOf" srcId="{4834387A-9B91-4319-95AD-F5C34646D0A6}" destId="{7FB4E987-A53D-4D7B-AD1F-A8034AAD9FA7}" srcOrd="0" destOrd="0" presId="urn:microsoft.com/office/officeart/2005/8/layout/orgChart1"/>
    <dgm:cxn modelId="{7DF1747A-35A0-44F4-A295-5D9B85C604E0}" srcId="{72CDB26F-81FF-4D7F-A2DD-7A7651799A12}" destId="{84E4B8C2-382E-46B6-B7EB-7BB222C7F373}" srcOrd="2" destOrd="0" parTransId="{FBFBAE51-19B1-456A-95B2-418037B4D62D}" sibTransId="{DFAF09B4-C9AF-4A13-B16D-FBF61D564647}"/>
    <dgm:cxn modelId="{5CC27140-F2E6-44E1-90FF-0291D46E40EC}" type="presOf" srcId="{0EEAA0DB-5416-4A1B-87AD-841840DB2025}" destId="{0B1FC557-7D50-4ECF-AA14-50122CAEA380}" srcOrd="1" destOrd="0" presId="urn:microsoft.com/office/officeart/2005/8/layout/orgChart1"/>
    <dgm:cxn modelId="{B5296EFB-1E16-4F48-936B-0372881078C6}" type="presOf" srcId="{D38D191B-017E-4A34-AA29-5993744AD088}" destId="{313246DD-1600-4D10-B643-BD84ED1F7760}" srcOrd="0" destOrd="0" presId="urn:microsoft.com/office/officeart/2005/8/layout/orgChart1"/>
    <dgm:cxn modelId="{6EDF7F8B-F6B8-4981-8052-E19DBF5B1129}" type="presParOf" srcId="{DE743542-FC38-4F53-ACFB-B82C4CDCEFD3}" destId="{E41BBFC6-DFA9-496A-BC49-94A176467C6C}" srcOrd="0" destOrd="0" presId="urn:microsoft.com/office/officeart/2005/8/layout/orgChart1"/>
    <dgm:cxn modelId="{D55686C9-A95A-4714-9C8E-A8B9B3567564}" type="presParOf" srcId="{E41BBFC6-DFA9-496A-BC49-94A176467C6C}" destId="{0EB936F4-2BBC-4A08-9C9F-E79BDE074FA7}" srcOrd="0" destOrd="0" presId="urn:microsoft.com/office/officeart/2005/8/layout/orgChart1"/>
    <dgm:cxn modelId="{9720B50A-6EE4-43FD-9110-9E0C9F3E004F}" type="presParOf" srcId="{0EB936F4-2BBC-4A08-9C9F-E79BDE074FA7}" destId="{B4F48E9E-9A06-4779-9A5B-3E2AEC5CE22D}" srcOrd="0" destOrd="0" presId="urn:microsoft.com/office/officeart/2005/8/layout/orgChart1"/>
    <dgm:cxn modelId="{D8D8D498-8F91-46D9-B285-52EADCF221EB}" type="presParOf" srcId="{0EB936F4-2BBC-4A08-9C9F-E79BDE074FA7}" destId="{7DCDB8B9-A713-43A6-BE73-C9F666FCF143}" srcOrd="1" destOrd="0" presId="urn:microsoft.com/office/officeart/2005/8/layout/orgChart1"/>
    <dgm:cxn modelId="{50F3C81C-7176-4611-91D9-FDE950552177}" type="presParOf" srcId="{E41BBFC6-DFA9-496A-BC49-94A176467C6C}" destId="{F99B5C66-0479-465C-B8F5-8649DA7EB3BC}" srcOrd="1" destOrd="0" presId="urn:microsoft.com/office/officeart/2005/8/layout/orgChart1"/>
    <dgm:cxn modelId="{8EE4A1C3-BBC3-4ED3-AE68-6772E14E9AF6}" type="presParOf" srcId="{F99B5C66-0479-465C-B8F5-8649DA7EB3BC}" destId="{313246DD-1600-4D10-B643-BD84ED1F7760}" srcOrd="0" destOrd="0" presId="urn:microsoft.com/office/officeart/2005/8/layout/orgChart1"/>
    <dgm:cxn modelId="{FAD130D9-7F88-4C0C-B5B7-CA257F510530}" type="presParOf" srcId="{F99B5C66-0479-465C-B8F5-8649DA7EB3BC}" destId="{A2CDDC6F-105D-4E2B-B294-66E8EA31444C}" srcOrd="1" destOrd="0" presId="urn:microsoft.com/office/officeart/2005/8/layout/orgChart1"/>
    <dgm:cxn modelId="{38B1CDED-7C12-4D3B-BB7F-0E1687261E6B}" type="presParOf" srcId="{A2CDDC6F-105D-4E2B-B294-66E8EA31444C}" destId="{6A7833C5-36C4-46B5-8F9A-F0FFD7E20969}" srcOrd="0" destOrd="0" presId="urn:microsoft.com/office/officeart/2005/8/layout/orgChart1"/>
    <dgm:cxn modelId="{8E39A931-827D-4D9E-B710-8F591250DD8D}" type="presParOf" srcId="{6A7833C5-36C4-46B5-8F9A-F0FFD7E20969}" destId="{07EF201B-75D5-4F41-9985-5D8A179F0A22}" srcOrd="0" destOrd="0" presId="urn:microsoft.com/office/officeart/2005/8/layout/orgChart1"/>
    <dgm:cxn modelId="{56DB808D-DB45-4970-B6B8-AC8F2339D6D5}" type="presParOf" srcId="{6A7833C5-36C4-46B5-8F9A-F0FFD7E20969}" destId="{987D39E7-D47E-438C-A092-D524EEFBE0F8}" srcOrd="1" destOrd="0" presId="urn:microsoft.com/office/officeart/2005/8/layout/orgChart1"/>
    <dgm:cxn modelId="{6467AA8F-913D-46FC-A7B5-954C12087A49}" type="presParOf" srcId="{A2CDDC6F-105D-4E2B-B294-66E8EA31444C}" destId="{1C650B00-2ED1-4E7F-8910-0E9C7BED8FF4}" srcOrd="1" destOrd="0" presId="urn:microsoft.com/office/officeart/2005/8/layout/orgChart1"/>
    <dgm:cxn modelId="{C8905EA2-E403-462A-9848-E839E578E817}" type="presParOf" srcId="{1C650B00-2ED1-4E7F-8910-0E9C7BED8FF4}" destId="{42B260BD-266D-47C7-9120-3DEDCF5BF52B}" srcOrd="0" destOrd="0" presId="urn:microsoft.com/office/officeart/2005/8/layout/orgChart1"/>
    <dgm:cxn modelId="{FCB95139-2AFB-4EDF-AE66-52C88E11C6D9}" type="presParOf" srcId="{1C650B00-2ED1-4E7F-8910-0E9C7BED8FF4}" destId="{BAF22179-807A-4A0E-8D57-E7EEA44EBBDC}" srcOrd="1" destOrd="0" presId="urn:microsoft.com/office/officeart/2005/8/layout/orgChart1"/>
    <dgm:cxn modelId="{DF3CFC91-6154-4477-B6E9-B3CA6A5ABCF7}" type="presParOf" srcId="{BAF22179-807A-4A0E-8D57-E7EEA44EBBDC}" destId="{D0382A56-8D1A-449D-88BD-B0D88A5F83F3}" srcOrd="0" destOrd="0" presId="urn:microsoft.com/office/officeart/2005/8/layout/orgChart1"/>
    <dgm:cxn modelId="{F7835318-C73B-460B-9C64-CF62A06D1075}" type="presParOf" srcId="{D0382A56-8D1A-449D-88BD-B0D88A5F83F3}" destId="{2244C1F9-52CD-4AEE-8243-7F24FB6ABF2D}" srcOrd="0" destOrd="0" presId="urn:microsoft.com/office/officeart/2005/8/layout/orgChart1"/>
    <dgm:cxn modelId="{CC9F2B27-6126-43F3-94AF-B66354E901AD}" type="presParOf" srcId="{D0382A56-8D1A-449D-88BD-B0D88A5F83F3}" destId="{798CA0B1-D82F-4856-8107-7B0BB3D532E0}" srcOrd="1" destOrd="0" presId="urn:microsoft.com/office/officeart/2005/8/layout/orgChart1"/>
    <dgm:cxn modelId="{96748A97-41D6-466D-9849-F0ADC3882454}" type="presParOf" srcId="{BAF22179-807A-4A0E-8D57-E7EEA44EBBDC}" destId="{70B4E8B2-ABAF-4100-A50D-6E5ECC1E7CA3}" srcOrd="1" destOrd="0" presId="urn:microsoft.com/office/officeart/2005/8/layout/orgChart1"/>
    <dgm:cxn modelId="{3BB91DE1-F59B-4850-9E18-77BE872BA315}" type="presParOf" srcId="{BAF22179-807A-4A0E-8D57-E7EEA44EBBDC}" destId="{7C5339C8-9E87-420B-9FCF-338541FD89DE}" srcOrd="2" destOrd="0" presId="urn:microsoft.com/office/officeart/2005/8/layout/orgChart1"/>
    <dgm:cxn modelId="{FCC73330-941C-49C0-971E-88F03702C9AF}" type="presParOf" srcId="{A2CDDC6F-105D-4E2B-B294-66E8EA31444C}" destId="{EB2C6200-0F8E-438B-B8C9-4E31F40DE14B}" srcOrd="2" destOrd="0" presId="urn:microsoft.com/office/officeart/2005/8/layout/orgChart1"/>
    <dgm:cxn modelId="{92982FAE-37DB-4DC4-B1B3-1BAFF7D86E4D}" type="presParOf" srcId="{F99B5C66-0479-465C-B8F5-8649DA7EB3BC}" destId="{E6D57454-5B29-4B6F-A723-4D83ADECAE46}" srcOrd="2" destOrd="0" presId="urn:microsoft.com/office/officeart/2005/8/layout/orgChart1"/>
    <dgm:cxn modelId="{3A2BE874-1D05-42BF-835F-7D388288F94B}" type="presParOf" srcId="{F99B5C66-0479-465C-B8F5-8649DA7EB3BC}" destId="{50D645DF-845A-4E53-AD8E-A88AF1AD2C8B}" srcOrd="3" destOrd="0" presId="urn:microsoft.com/office/officeart/2005/8/layout/orgChart1"/>
    <dgm:cxn modelId="{1451FF50-9957-46A4-BE97-0C637444C4BB}" type="presParOf" srcId="{50D645DF-845A-4E53-AD8E-A88AF1AD2C8B}" destId="{52DB2B09-ADEF-486F-958C-0A279C63A178}" srcOrd="0" destOrd="0" presId="urn:microsoft.com/office/officeart/2005/8/layout/orgChart1"/>
    <dgm:cxn modelId="{12906FAF-86E7-4590-89FA-BCEC08EBA448}" type="presParOf" srcId="{52DB2B09-ADEF-486F-958C-0A279C63A178}" destId="{CAA2CE36-AD7B-48E8-BD6E-BE9E61FB1F5C}" srcOrd="0" destOrd="0" presId="urn:microsoft.com/office/officeart/2005/8/layout/orgChart1"/>
    <dgm:cxn modelId="{A25B74D0-E436-4E49-AC7B-4EBEA6271655}" type="presParOf" srcId="{52DB2B09-ADEF-486F-958C-0A279C63A178}" destId="{64E85CC2-F9D0-478B-B2F0-D44B9CCAA85C}" srcOrd="1" destOrd="0" presId="urn:microsoft.com/office/officeart/2005/8/layout/orgChart1"/>
    <dgm:cxn modelId="{A78D1180-9164-44D9-B4BE-DE9FC27DF4B7}" type="presParOf" srcId="{50D645DF-845A-4E53-AD8E-A88AF1AD2C8B}" destId="{C922D7E1-5362-4846-A545-1C940AB21DF3}" srcOrd="1" destOrd="0" presId="urn:microsoft.com/office/officeart/2005/8/layout/orgChart1"/>
    <dgm:cxn modelId="{970E9AFE-4ABD-405B-AE46-5E357415EF19}" type="presParOf" srcId="{50D645DF-845A-4E53-AD8E-A88AF1AD2C8B}" destId="{F880A140-CD68-4C50-9224-A9E1478772E3}" srcOrd="2" destOrd="0" presId="urn:microsoft.com/office/officeart/2005/8/layout/orgChart1"/>
    <dgm:cxn modelId="{4423FA51-D630-460C-9945-4633FEB32A70}" type="presParOf" srcId="{F880A140-CD68-4C50-9224-A9E1478772E3}" destId="{B389FC7D-497A-46FD-AAFF-456CC939AD5D}" srcOrd="0" destOrd="0" presId="urn:microsoft.com/office/officeart/2005/8/layout/orgChart1"/>
    <dgm:cxn modelId="{C8EF2A76-94E3-425D-BB0F-7C21EA90AADF}" type="presParOf" srcId="{F880A140-CD68-4C50-9224-A9E1478772E3}" destId="{EC267A48-2133-4BCF-8133-1FE734C05E66}" srcOrd="1" destOrd="0" presId="urn:microsoft.com/office/officeart/2005/8/layout/orgChart1"/>
    <dgm:cxn modelId="{FC3D5AEA-CCA4-4F1B-AC4D-38681A144993}" type="presParOf" srcId="{EC267A48-2133-4BCF-8133-1FE734C05E66}" destId="{6091EB47-E450-4048-ACF2-0061282507CD}" srcOrd="0" destOrd="0" presId="urn:microsoft.com/office/officeart/2005/8/layout/orgChart1"/>
    <dgm:cxn modelId="{93192332-8272-4DD6-A5FE-237D6E6CF573}" type="presParOf" srcId="{6091EB47-E450-4048-ACF2-0061282507CD}" destId="{C31F1538-54B6-45AC-AE38-118921FE8D84}" srcOrd="0" destOrd="0" presId="urn:microsoft.com/office/officeart/2005/8/layout/orgChart1"/>
    <dgm:cxn modelId="{3BDE8BD5-A09A-456A-99C8-59C5A1DEDFCE}" type="presParOf" srcId="{6091EB47-E450-4048-ACF2-0061282507CD}" destId="{81C0408B-62E0-497C-A0BE-5C13C6BCD0ED}" srcOrd="1" destOrd="0" presId="urn:microsoft.com/office/officeart/2005/8/layout/orgChart1"/>
    <dgm:cxn modelId="{02B9EA25-3CF3-4F46-8A77-33E9A6F09270}" type="presParOf" srcId="{EC267A48-2133-4BCF-8133-1FE734C05E66}" destId="{32A47804-D805-40C2-B075-7974DCBFD126}" srcOrd="1" destOrd="0" presId="urn:microsoft.com/office/officeart/2005/8/layout/orgChart1"/>
    <dgm:cxn modelId="{CEFEBB1F-468E-48A0-BD2E-A842734DAE5C}" type="presParOf" srcId="{EC267A48-2133-4BCF-8133-1FE734C05E66}" destId="{A3262EB8-871D-45F1-8122-C542D680F254}" srcOrd="2" destOrd="0" presId="urn:microsoft.com/office/officeart/2005/8/layout/orgChart1"/>
    <dgm:cxn modelId="{65906563-F64F-428F-917C-15216E3A0CF9}" type="presParOf" srcId="{F880A140-CD68-4C50-9224-A9E1478772E3}" destId="{C4BDB4BD-60B2-4A76-945E-911920536B5A}" srcOrd="2" destOrd="0" presId="urn:microsoft.com/office/officeart/2005/8/layout/orgChart1"/>
    <dgm:cxn modelId="{C1E07F01-6A5C-470C-A335-9C207AA25407}" type="presParOf" srcId="{F880A140-CD68-4C50-9224-A9E1478772E3}" destId="{60D38CBD-062D-4F1D-B139-86D43C9EF3EA}" srcOrd="3" destOrd="0" presId="urn:microsoft.com/office/officeart/2005/8/layout/orgChart1"/>
    <dgm:cxn modelId="{79914881-CB34-4E1C-9843-7E036974E7BF}" type="presParOf" srcId="{60D38CBD-062D-4F1D-B139-86D43C9EF3EA}" destId="{380E8814-7AAD-4939-B702-0530EF67306B}" srcOrd="0" destOrd="0" presId="urn:microsoft.com/office/officeart/2005/8/layout/orgChart1"/>
    <dgm:cxn modelId="{4ADFE522-5E91-4D94-A996-E08E0E5508C5}" type="presParOf" srcId="{380E8814-7AAD-4939-B702-0530EF67306B}" destId="{88BB91D3-15D7-449B-AD5D-79A5BC06DB8C}" srcOrd="0" destOrd="0" presId="urn:microsoft.com/office/officeart/2005/8/layout/orgChart1"/>
    <dgm:cxn modelId="{1C5E8314-8F06-4286-9D5C-9E658F93CDF8}" type="presParOf" srcId="{380E8814-7AAD-4939-B702-0530EF67306B}" destId="{E1EB2B9B-AB60-4826-B688-1EAAF5334276}" srcOrd="1" destOrd="0" presId="urn:microsoft.com/office/officeart/2005/8/layout/orgChart1"/>
    <dgm:cxn modelId="{E2D6A4DE-4553-43FB-97F4-59C7311320BF}" type="presParOf" srcId="{60D38CBD-062D-4F1D-B139-86D43C9EF3EA}" destId="{AFE75E77-1EB2-434A-AE25-4F7D785E6D7F}" srcOrd="1" destOrd="0" presId="urn:microsoft.com/office/officeart/2005/8/layout/orgChart1"/>
    <dgm:cxn modelId="{495D2C90-D3DF-45DA-BF4C-36A1793AF166}" type="presParOf" srcId="{60D38CBD-062D-4F1D-B139-86D43C9EF3EA}" destId="{A8F2814C-413C-47F7-9470-A834935AFAC7}" srcOrd="2" destOrd="0" presId="urn:microsoft.com/office/officeart/2005/8/layout/orgChart1"/>
    <dgm:cxn modelId="{ED84A11D-C52C-4B35-A4AC-40D4F6BA1592}" type="presParOf" srcId="{F880A140-CD68-4C50-9224-A9E1478772E3}" destId="{9F894336-6DE0-49A5-B88A-3E1A8550B367}" srcOrd="4" destOrd="0" presId="urn:microsoft.com/office/officeart/2005/8/layout/orgChart1"/>
    <dgm:cxn modelId="{3F8A8AD3-18D6-4988-A7C2-86DF156DEA5C}" type="presParOf" srcId="{F880A140-CD68-4C50-9224-A9E1478772E3}" destId="{64E7823B-81E8-49CB-A247-2479DD23E017}" srcOrd="5" destOrd="0" presId="urn:microsoft.com/office/officeart/2005/8/layout/orgChart1"/>
    <dgm:cxn modelId="{D8A2E00A-50CE-4A3D-8C28-C3E1F2F62FFF}" type="presParOf" srcId="{64E7823B-81E8-49CB-A247-2479DD23E017}" destId="{40E6DCF0-B01B-41E3-A21A-ABD170E67374}" srcOrd="0" destOrd="0" presId="urn:microsoft.com/office/officeart/2005/8/layout/orgChart1"/>
    <dgm:cxn modelId="{55B905CA-BBFA-4873-948F-480035A03DCE}" type="presParOf" srcId="{40E6DCF0-B01B-41E3-A21A-ABD170E67374}" destId="{7FB4E987-A53D-4D7B-AD1F-A8034AAD9FA7}" srcOrd="0" destOrd="0" presId="urn:microsoft.com/office/officeart/2005/8/layout/orgChart1"/>
    <dgm:cxn modelId="{710A8D9D-A29C-442C-A91C-3F958C5793F0}" type="presParOf" srcId="{40E6DCF0-B01B-41E3-A21A-ABD170E67374}" destId="{8824C049-CE33-47C9-AB57-8A34D1AC7814}" srcOrd="1" destOrd="0" presId="urn:microsoft.com/office/officeart/2005/8/layout/orgChart1"/>
    <dgm:cxn modelId="{9D1D9D40-B977-40FA-9A3B-9EF63C5F0C9A}" type="presParOf" srcId="{64E7823B-81E8-49CB-A247-2479DD23E017}" destId="{C9A0FF96-4795-4A77-8CBC-01FD02CD676C}" srcOrd="1" destOrd="0" presId="urn:microsoft.com/office/officeart/2005/8/layout/orgChart1"/>
    <dgm:cxn modelId="{B0249D47-FF81-45B1-9B19-A45D3E0A9CA9}" type="presParOf" srcId="{64E7823B-81E8-49CB-A247-2479DD23E017}" destId="{24825BC6-523A-4327-993C-70C2EC33B93C}" srcOrd="2" destOrd="0" presId="urn:microsoft.com/office/officeart/2005/8/layout/orgChart1"/>
    <dgm:cxn modelId="{0A04E68F-270B-4F7D-999C-1EF959FB92DE}" type="presParOf" srcId="{F880A140-CD68-4C50-9224-A9E1478772E3}" destId="{AB75B659-657A-494F-B00A-CEF3ED914749}" srcOrd="6" destOrd="0" presId="urn:microsoft.com/office/officeart/2005/8/layout/orgChart1"/>
    <dgm:cxn modelId="{065CC5F1-7064-4A3B-AFC5-6FC31F05CB41}" type="presParOf" srcId="{F880A140-CD68-4C50-9224-A9E1478772E3}" destId="{E860CD97-5B71-4BD7-BAC6-52A241573CF7}" srcOrd="7" destOrd="0" presId="urn:microsoft.com/office/officeart/2005/8/layout/orgChart1"/>
    <dgm:cxn modelId="{BB8AED5C-1B8E-48DD-8542-0A9A287E70D2}" type="presParOf" srcId="{E860CD97-5B71-4BD7-BAC6-52A241573CF7}" destId="{33AD2059-2597-4B70-8006-7478ECF53A04}" srcOrd="0" destOrd="0" presId="urn:microsoft.com/office/officeart/2005/8/layout/orgChart1"/>
    <dgm:cxn modelId="{E55A019C-DF07-41D0-BF87-9D9B7B21A787}" type="presParOf" srcId="{33AD2059-2597-4B70-8006-7478ECF53A04}" destId="{7959D74D-563D-4407-810A-CA3DE022F895}" srcOrd="0" destOrd="0" presId="urn:microsoft.com/office/officeart/2005/8/layout/orgChart1"/>
    <dgm:cxn modelId="{8A9C7278-9A2E-488E-8A52-955A47B6B844}" type="presParOf" srcId="{33AD2059-2597-4B70-8006-7478ECF53A04}" destId="{F3E8B63B-2C2D-452C-9C14-B0D930DF5E51}" srcOrd="1" destOrd="0" presId="urn:microsoft.com/office/officeart/2005/8/layout/orgChart1"/>
    <dgm:cxn modelId="{2442A10F-3737-4552-8142-0260E16D2137}" type="presParOf" srcId="{E860CD97-5B71-4BD7-BAC6-52A241573CF7}" destId="{C0AFC44C-65F9-40DF-8ADB-BC3B0D613083}" srcOrd="1" destOrd="0" presId="urn:microsoft.com/office/officeart/2005/8/layout/orgChart1"/>
    <dgm:cxn modelId="{4C0940CC-8003-4CA1-9990-16FA60AEC79A}" type="presParOf" srcId="{E860CD97-5B71-4BD7-BAC6-52A241573CF7}" destId="{BCC3109E-ED01-468C-B643-7D21A8683C70}" srcOrd="2" destOrd="0" presId="urn:microsoft.com/office/officeart/2005/8/layout/orgChart1"/>
    <dgm:cxn modelId="{CE4B791E-8676-4E14-BB32-4B14E63B8907}" type="presParOf" srcId="{F880A140-CD68-4C50-9224-A9E1478772E3}" destId="{1D0C9A95-3B2F-4886-8761-7EEF78A69648}" srcOrd="8" destOrd="0" presId="urn:microsoft.com/office/officeart/2005/8/layout/orgChart1"/>
    <dgm:cxn modelId="{994FDFC3-78A4-46CB-BFBC-1B356ADC1455}" type="presParOf" srcId="{F880A140-CD68-4C50-9224-A9E1478772E3}" destId="{7CADEB31-F78F-4D23-854A-D2C7587BE22C}" srcOrd="9" destOrd="0" presId="urn:microsoft.com/office/officeart/2005/8/layout/orgChart1"/>
    <dgm:cxn modelId="{2956FBE7-183F-4BA3-906B-86E5743CF3A5}" type="presParOf" srcId="{7CADEB31-F78F-4D23-854A-D2C7587BE22C}" destId="{F17147B3-3A89-47D9-B7FC-0AE1B77EB427}" srcOrd="0" destOrd="0" presId="urn:microsoft.com/office/officeart/2005/8/layout/orgChart1"/>
    <dgm:cxn modelId="{A5AAB71B-258A-4B37-ABD3-94CCAE194A41}" type="presParOf" srcId="{F17147B3-3A89-47D9-B7FC-0AE1B77EB427}" destId="{A12F1A4D-32A5-4E9C-961D-4C703CE7664A}" srcOrd="0" destOrd="0" presId="urn:microsoft.com/office/officeart/2005/8/layout/orgChart1"/>
    <dgm:cxn modelId="{AC1E653C-741E-45C4-BD3A-69CA85F68247}" type="presParOf" srcId="{F17147B3-3A89-47D9-B7FC-0AE1B77EB427}" destId="{1D1B26A1-61ED-445E-8C33-F21F28B86314}" srcOrd="1" destOrd="0" presId="urn:microsoft.com/office/officeart/2005/8/layout/orgChart1"/>
    <dgm:cxn modelId="{27B7904A-EFFA-40DF-8F5D-B487B0DA8822}" type="presParOf" srcId="{7CADEB31-F78F-4D23-854A-D2C7587BE22C}" destId="{53ACBCB7-752F-408C-A2FA-71E9B5BEA161}" srcOrd="1" destOrd="0" presId="urn:microsoft.com/office/officeart/2005/8/layout/orgChart1"/>
    <dgm:cxn modelId="{DEF7690A-1FE8-49DF-A19B-88D31AE12B29}" type="presParOf" srcId="{7CADEB31-F78F-4D23-854A-D2C7587BE22C}" destId="{F873E56B-99E8-4EA6-A681-B0765A0CE619}" srcOrd="2" destOrd="0" presId="urn:microsoft.com/office/officeart/2005/8/layout/orgChart1"/>
    <dgm:cxn modelId="{AD51BA37-BCB0-41D7-B35C-2BA5C6FFE44C}" type="presParOf" srcId="{F99B5C66-0479-465C-B8F5-8649DA7EB3BC}" destId="{AAD794A9-0834-4B2F-AE2C-2D94E7CF6D3C}" srcOrd="4" destOrd="0" presId="urn:microsoft.com/office/officeart/2005/8/layout/orgChart1"/>
    <dgm:cxn modelId="{8CD6AF82-4760-4132-B804-B9B7CAC6CFB8}" type="presParOf" srcId="{F99B5C66-0479-465C-B8F5-8649DA7EB3BC}" destId="{06A90EB1-4F1C-44CE-A5FA-1047269C9B9B}" srcOrd="5" destOrd="0" presId="urn:microsoft.com/office/officeart/2005/8/layout/orgChart1"/>
    <dgm:cxn modelId="{7942C84A-92B3-4047-9000-7743AB9EC3B8}" type="presParOf" srcId="{06A90EB1-4F1C-44CE-A5FA-1047269C9B9B}" destId="{0C3B8407-FD6B-4E20-AC41-8ABD925A8C4B}" srcOrd="0" destOrd="0" presId="urn:microsoft.com/office/officeart/2005/8/layout/orgChart1"/>
    <dgm:cxn modelId="{F7C16FD5-A238-4D01-A876-9F88E37A8DEC}" type="presParOf" srcId="{0C3B8407-FD6B-4E20-AC41-8ABD925A8C4B}" destId="{33B302FF-133D-4B76-88D2-B4B2AD7D61A4}" srcOrd="0" destOrd="0" presId="urn:microsoft.com/office/officeart/2005/8/layout/orgChart1"/>
    <dgm:cxn modelId="{EEBB640A-DFDF-428F-B935-8EB9B206C547}" type="presParOf" srcId="{0C3B8407-FD6B-4E20-AC41-8ABD925A8C4B}" destId="{4A619459-936A-4C34-9C98-1FCD4B5C5587}" srcOrd="1" destOrd="0" presId="urn:microsoft.com/office/officeart/2005/8/layout/orgChart1"/>
    <dgm:cxn modelId="{DCDC054E-A3C5-438B-912E-68C0CEEE14DA}" type="presParOf" srcId="{06A90EB1-4F1C-44CE-A5FA-1047269C9B9B}" destId="{A42AC5DE-D7CA-49C3-9866-52119998BDCE}" srcOrd="1" destOrd="0" presId="urn:microsoft.com/office/officeart/2005/8/layout/orgChart1"/>
    <dgm:cxn modelId="{9198FD70-F3D1-4017-A841-464C0170A0DD}" type="presParOf" srcId="{06A90EB1-4F1C-44CE-A5FA-1047269C9B9B}" destId="{9E0EA4BB-AA92-4A1E-9998-E510B477B344}" srcOrd="2" destOrd="0" presId="urn:microsoft.com/office/officeart/2005/8/layout/orgChart1"/>
    <dgm:cxn modelId="{2D9E2BB6-E81A-4D6A-9CD9-36E159C3F104}" type="presParOf" srcId="{F99B5C66-0479-465C-B8F5-8649DA7EB3BC}" destId="{22D10B2D-22B7-4E53-82F6-0E81E43B2218}" srcOrd="6" destOrd="0" presId="urn:microsoft.com/office/officeart/2005/8/layout/orgChart1"/>
    <dgm:cxn modelId="{3D96875F-3473-45E2-B9D7-6BF31937E5A5}" type="presParOf" srcId="{F99B5C66-0479-465C-B8F5-8649DA7EB3BC}" destId="{38A5C834-5DAF-4BBA-9F85-F43C92F8047A}" srcOrd="7" destOrd="0" presId="urn:microsoft.com/office/officeart/2005/8/layout/orgChart1"/>
    <dgm:cxn modelId="{E9B28F57-41E4-48C7-9F9A-E20B3A5E1AA2}" type="presParOf" srcId="{38A5C834-5DAF-4BBA-9F85-F43C92F8047A}" destId="{189757CA-C463-46F5-8BE6-257BEDA711B1}" srcOrd="0" destOrd="0" presId="urn:microsoft.com/office/officeart/2005/8/layout/orgChart1"/>
    <dgm:cxn modelId="{586049E6-ED88-4E2B-8259-3C8395DFB411}" type="presParOf" srcId="{189757CA-C463-46F5-8BE6-257BEDA711B1}" destId="{6132795C-AA51-4DC0-8868-D3CEA32487D8}" srcOrd="0" destOrd="0" presId="urn:microsoft.com/office/officeart/2005/8/layout/orgChart1"/>
    <dgm:cxn modelId="{838E4CC1-DE9B-4222-A141-AB3BBB19C83A}" type="presParOf" srcId="{189757CA-C463-46F5-8BE6-257BEDA711B1}" destId="{23739873-06C4-4BC0-9FAE-02ABE6CAD68B}" srcOrd="1" destOrd="0" presId="urn:microsoft.com/office/officeart/2005/8/layout/orgChart1"/>
    <dgm:cxn modelId="{0CCB5FB7-82AB-4866-B377-43DBA314B9FE}" type="presParOf" srcId="{38A5C834-5DAF-4BBA-9F85-F43C92F8047A}" destId="{DB682990-7243-4C09-B6BF-74CA9F608679}" srcOrd="1" destOrd="0" presId="urn:microsoft.com/office/officeart/2005/8/layout/orgChart1"/>
    <dgm:cxn modelId="{611EF759-1991-4B95-9923-1E558A6B56E7}" type="presParOf" srcId="{DB682990-7243-4C09-B6BF-74CA9F608679}" destId="{3F244999-FC57-4B7F-9FB4-31DB9B4E99BD}" srcOrd="0" destOrd="0" presId="urn:microsoft.com/office/officeart/2005/8/layout/orgChart1"/>
    <dgm:cxn modelId="{E0F86021-D8E6-4701-AB71-A78960BF3615}" type="presParOf" srcId="{DB682990-7243-4C09-B6BF-74CA9F608679}" destId="{03EF56C1-CF63-4F3E-A547-5B1D54D06A3C}" srcOrd="1" destOrd="0" presId="urn:microsoft.com/office/officeart/2005/8/layout/orgChart1"/>
    <dgm:cxn modelId="{E247699E-EE08-4ED7-91BF-E1179CF101D5}" type="presParOf" srcId="{03EF56C1-CF63-4F3E-A547-5B1D54D06A3C}" destId="{6C6D4836-24B3-419B-863F-9670D7755154}" srcOrd="0" destOrd="0" presId="urn:microsoft.com/office/officeart/2005/8/layout/orgChart1"/>
    <dgm:cxn modelId="{394BE9DC-9B8B-4138-A5BD-1BEC2F3E9E1D}" type="presParOf" srcId="{6C6D4836-24B3-419B-863F-9670D7755154}" destId="{85D65F49-9F8A-4DD9-A208-F87FE12E5892}" srcOrd="0" destOrd="0" presId="urn:microsoft.com/office/officeart/2005/8/layout/orgChart1"/>
    <dgm:cxn modelId="{0D21294F-1143-4993-9EA1-6906FCBF2CFC}" type="presParOf" srcId="{6C6D4836-24B3-419B-863F-9670D7755154}" destId="{F94FB4E3-8321-44EE-B8A9-85DB5415BE9C}" srcOrd="1" destOrd="0" presId="urn:microsoft.com/office/officeart/2005/8/layout/orgChart1"/>
    <dgm:cxn modelId="{57E24A85-F931-4ADB-8C30-1F6115F5261B}" type="presParOf" srcId="{03EF56C1-CF63-4F3E-A547-5B1D54D06A3C}" destId="{D77E6808-9183-42D7-830A-3A3D37DE4B55}" srcOrd="1" destOrd="0" presId="urn:microsoft.com/office/officeart/2005/8/layout/orgChart1"/>
    <dgm:cxn modelId="{6279E3A9-24FB-47FA-9394-210D0874D1C0}" type="presParOf" srcId="{03EF56C1-CF63-4F3E-A547-5B1D54D06A3C}" destId="{56F8C2C5-A419-4A59-B019-57C1EE072122}" srcOrd="2" destOrd="0" presId="urn:microsoft.com/office/officeart/2005/8/layout/orgChart1"/>
    <dgm:cxn modelId="{1AF3FABE-EEF0-41EA-99E2-EEA06BEF93B4}" type="presParOf" srcId="{DB682990-7243-4C09-B6BF-74CA9F608679}" destId="{052B1A85-150B-4A49-9AD0-78702B5264CE}" srcOrd="2" destOrd="0" presId="urn:microsoft.com/office/officeart/2005/8/layout/orgChart1"/>
    <dgm:cxn modelId="{5ADB4913-6A79-44B5-A2F2-E76EB8724CBE}" type="presParOf" srcId="{DB682990-7243-4C09-B6BF-74CA9F608679}" destId="{332F91E4-DDB2-4700-8DE1-22D4D1B483E6}" srcOrd="3" destOrd="0" presId="urn:microsoft.com/office/officeart/2005/8/layout/orgChart1"/>
    <dgm:cxn modelId="{8EEA995C-2070-44D5-8909-E13E02FB43F6}" type="presParOf" srcId="{332F91E4-DDB2-4700-8DE1-22D4D1B483E6}" destId="{9DFA304E-4802-4A3D-A741-6823115622F4}" srcOrd="0" destOrd="0" presId="urn:microsoft.com/office/officeart/2005/8/layout/orgChart1"/>
    <dgm:cxn modelId="{D5FD7607-C03B-4208-B018-2D488CBCE61B}" type="presParOf" srcId="{9DFA304E-4802-4A3D-A741-6823115622F4}" destId="{D1BE3704-7AB7-4C27-9862-2D13F1C11343}" srcOrd="0" destOrd="0" presId="urn:microsoft.com/office/officeart/2005/8/layout/orgChart1"/>
    <dgm:cxn modelId="{54C2B5E3-6184-454C-A017-A4AC4901F975}" type="presParOf" srcId="{9DFA304E-4802-4A3D-A741-6823115622F4}" destId="{F26D5163-8AFB-4837-8D6F-5577A71D1604}" srcOrd="1" destOrd="0" presId="urn:microsoft.com/office/officeart/2005/8/layout/orgChart1"/>
    <dgm:cxn modelId="{0DE417BC-B0AD-475A-8805-CD5C42C16711}" type="presParOf" srcId="{332F91E4-DDB2-4700-8DE1-22D4D1B483E6}" destId="{F40C0D3E-2371-4AC6-8451-497417556EA6}" srcOrd="1" destOrd="0" presId="urn:microsoft.com/office/officeart/2005/8/layout/orgChart1"/>
    <dgm:cxn modelId="{03E9583C-A401-4059-8584-883905E3F133}" type="presParOf" srcId="{332F91E4-DDB2-4700-8DE1-22D4D1B483E6}" destId="{277FA656-900D-4C25-BA36-0223876906FE}" srcOrd="2" destOrd="0" presId="urn:microsoft.com/office/officeart/2005/8/layout/orgChart1"/>
    <dgm:cxn modelId="{B1520A7B-AC35-4A02-9D26-E6C09359AE35}" type="presParOf" srcId="{DB682990-7243-4C09-B6BF-74CA9F608679}" destId="{644693CE-2E8C-43FB-906D-6A19EBAE9345}" srcOrd="4" destOrd="0" presId="urn:microsoft.com/office/officeart/2005/8/layout/orgChart1"/>
    <dgm:cxn modelId="{ABBD6265-21C3-45D5-B47E-10C2B25C456A}" type="presParOf" srcId="{DB682990-7243-4C09-B6BF-74CA9F608679}" destId="{7531110A-C511-4613-AD1A-D72F10D6A110}" srcOrd="5" destOrd="0" presId="urn:microsoft.com/office/officeart/2005/8/layout/orgChart1"/>
    <dgm:cxn modelId="{6A574A55-9A67-44AA-A487-B660575933CA}" type="presParOf" srcId="{7531110A-C511-4613-AD1A-D72F10D6A110}" destId="{07367CB6-E27A-412A-9953-D6A9FC058B8A}" srcOrd="0" destOrd="0" presId="urn:microsoft.com/office/officeart/2005/8/layout/orgChart1"/>
    <dgm:cxn modelId="{4CEDB51C-7BF5-4652-B870-E6EA058977F9}" type="presParOf" srcId="{07367CB6-E27A-412A-9953-D6A9FC058B8A}" destId="{7368DD8F-5E24-4803-B776-4D05A5DFBB31}" srcOrd="0" destOrd="0" presId="urn:microsoft.com/office/officeart/2005/8/layout/orgChart1"/>
    <dgm:cxn modelId="{DF4EBE03-74E1-4D04-8A27-3EC21832CAD3}" type="presParOf" srcId="{07367CB6-E27A-412A-9953-D6A9FC058B8A}" destId="{F12E655D-8043-4AEE-96C4-B7D6E938F87B}" srcOrd="1" destOrd="0" presId="urn:microsoft.com/office/officeart/2005/8/layout/orgChart1"/>
    <dgm:cxn modelId="{E8659862-87CD-42CA-B13C-593F8B13A5FD}" type="presParOf" srcId="{7531110A-C511-4613-AD1A-D72F10D6A110}" destId="{EFF67698-6575-43AD-BCF7-AE3643164635}" srcOrd="1" destOrd="0" presId="urn:microsoft.com/office/officeart/2005/8/layout/orgChart1"/>
    <dgm:cxn modelId="{C213500D-5866-4CFD-AEE1-F52A762B8873}" type="presParOf" srcId="{7531110A-C511-4613-AD1A-D72F10D6A110}" destId="{EF5BC85E-6993-480D-804D-F39795F15BDC}" srcOrd="2" destOrd="0" presId="urn:microsoft.com/office/officeart/2005/8/layout/orgChart1"/>
    <dgm:cxn modelId="{4D85A462-25D5-481B-9B31-67D19D870DAB}" type="presParOf" srcId="{38A5C834-5DAF-4BBA-9F85-F43C92F8047A}" destId="{E85E9AA6-220A-4F9A-AF64-D2C1494120EA}" srcOrd="2" destOrd="0" presId="urn:microsoft.com/office/officeart/2005/8/layout/orgChart1"/>
    <dgm:cxn modelId="{2B04EC1D-EC3B-44A9-8B94-4B70B2163EDD}" type="presParOf" srcId="{E41BBFC6-DFA9-496A-BC49-94A176467C6C}" destId="{7B32CD6F-0DFD-4326-AC9D-65FD26D9C773}" srcOrd="2" destOrd="0" presId="urn:microsoft.com/office/officeart/2005/8/layout/orgChart1"/>
    <dgm:cxn modelId="{1539FBBF-E780-4A57-B7BF-14A55A89ACB0}" type="presParOf" srcId="{7B32CD6F-0DFD-4326-AC9D-65FD26D9C773}" destId="{23E4690E-B387-41CC-83E4-A237D81F6EFE}" srcOrd="0" destOrd="0" presId="urn:microsoft.com/office/officeart/2005/8/layout/orgChart1"/>
    <dgm:cxn modelId="{56FE3553-4F7A-4AAC-BC16-9B87AF9E6D9B}" type="presParOf" srcId="{7B32CD6F-0DFD-4326-AC9D-65FD26D9C773}" destId="{3E1F1E4E-97E1-4BA5-BD5E-F1BA4A6B2DC5}" srcOrd="1" destOrd="0" presId="urn:microsoft.com/office/officeart/2005/8/layout/orgChart1"/>
    <dgm:cxn modelId="{7D37D99C-AB1C-4DC7-8736-EC2D9D1712DE}" type="presParOf" srcId="{3E1F1E4E-97E1-4BA5-BD5E-F1BA4A6B2DC5}" destId="{5F77C1E2-40A2-46CF-B976-9F5C58E943A5}" srcOrd="0" destOrd="0" presId="urn:microsoft.com/office/officeart/2005/8/layout/orgChart1"/>
    <dgm:cxn modelId="{834597F8-B333-4065-B146-6BE6A08DAA3B}" type="presParOf" srcId="{5F77C1E2-40A2-46CF-B976-9F5C58E943A5}" destId="{0008669E-E5EC-4152-85AB-6FDAD8DEDFBA}" srcOrd="0" destOrd="0" presId="urn:microsoft.com/office/officeart/2005/8/layout/orgChart1"/>
    <dgm:cxn modelId="{01F44CB8-BADC-412A-A293-1E9116D2E3EB}" type="presParOf" srcId="{5F77C1E2-40A2-46CF-B976-9F5C58E943A5}" destId="{0B1FC557-7D50-4ECF-AA14-50122CAEA380}" srcOrd="1" destOrd="0" presId="urn:microsoft.com/office/officeart/2005/8/layout/orgChart1"/>
    <dgm:cxn modelId="{4F8ACB3F-27A8-4ACE-ACD8-BA7EE6303D85}" type="presParOf" srcId="{3E1F1E4E-97E1-4BA5-BD5E-F1BA4A6B2DC5}" destId="{78F8CCFD-C4D5-460A-8F60-757FAB8E7BFE}" srcOrd="1" destOrd="0" presId="urn:microsoft.com/office/officeart/2005/8/layout/orgChart1"/>
    <dgm:cxn modelId="{54F44CC2-76C1-4AD8-8297-7E2B8FC6D05F}" type="presParOf" srcId="{3E1F1E4E-97E1-4BA5-BD5E-F1BA4A6B2DC5}" destId="{EE4E6FF0-C576-4667-BA07-D9BE7D661080}" srcOrd="2" destOrd="0" presId="urn:microsoft.com/office/officeart/2005/8/layout/orgChart1"/>
    <dgm:cxn modelId="{9A3BDE90-F777-49DB-A4CD-C542811F4480}" type="presParOf" srcId="{7B32CD6F-0DFD-4326-AC9D-65FD26D9C773}" destId="{50A5AF38-52C2-415C-824D-AB5B73EBACA2}" srcOrd="2" destOrd="0" presId="urn:microsoft.com/office/officeart/2005/8/layout/orgChart1"/>
    <dgm:cxn modelId="{27B6A106-005E-4F32-A007-00880157D72F}" type="presParOf" srcId="{7B32CD6F-0DFD-4326-AC9D-65FD26D9C773}" destId="{69F1B1E5-CDA9-4A14-B902-8C5E43927265}" srcOrd="3" destOrd="0" presId="urn:microsoft.com/office/officeart/2005/8/layout/orgChart1"/>
    <dgm:cxn modelId="{CAE7EA1D-D182-4EE6-B5DA-2FE4020A374A}" type="presParOf" srcId="{69F1B1E5-CDA9-4A14-B902-8C5E43927265}" destId="{6B1A4EDF-9141-4874-B071-D72ADDC67CDA}" srcOrd="0" destOrd="0" presId="urn:microsoft.com/office/officeart/2005/8/layout/orgChart1"/>
    <dgm:cxn modelId="{CB383FB0-FD44-454D-8DA1-E68319338AB4}" type="presParOf" srcId="{6B1A4EDF-9141-4874-B071-D72ADDC67CDA}" destId="{CC154EE3-8EE8-4DF9-AE3E-B3B8DDE8CCFE}" srcOrd="0" destOrd="0" presId="urn:microsoft.com/office/officeart/2005/8/layout/orgChart1"/>
    <dgm:cxn modelId="{E4AED8E3-F44B-4D07-BF78-9D74E9A37C83}" type="presParOf" srcId="{6B1A4EDF-9141-4874-B071-D72ADDC67CDA}" destId="{79881044-3E74-471A-AC96-5D790CC82D11}" srcOrd="1" destOrd="0" presId="urn:microsoft.com/office/officeart/2005/8/layout/orgChart1"/>
    <dgm:cxn modelId="{88959DA5-F50E-47DA-9937-8325BF4B9B81}" type="presParOf" srcId="{69F1B1E5-CDA9-4A14-B902-8C5E43927265}" destId="{A2C67C91-34D2-41C9-8E1F-20B94AA91023}" srcOrd="1" destOrd="0" presId="urn:microsoft.com/office/officeart/2005/8/layout/orgChart1"/>
    <dgm:cxn modelId="{8491DCAD-07AE-4D0B-B676-92E8443E8DA6}" type="presParOf" srcId="{69F1B1E5-CDA9-4A14-B902-8C5E43927265}" destId="{66547012-8311-4B76-A2A3-6A44B86E50DF}" srcOrd="2" destOrd="0" presId="urn:microsoft.com/office/officeart/2005/8/layout/orgChart1"/>
    <dgm:cxn modelId="{7D03D440-473E-49F9-B2C6-46C598289A0C}" type="presParOf" srcId="{7B32CD6F-0DFD-4326-AC9D-65FD26D9C773}" destId="{7A23BFEC-5363-49C9-9725-5095E8D5F4EF}" srcOrd="4" destOrd="0" presId="urn:microsoft.com/office/officeart/2005/8/layout/orgChart1"/>
    <dgm:cxn modelId="{03971F8B-EAA6-4086-86F8-F225BA6A9F85}" type="presParOf" srcId="{7B32CD6F-0DFD-4326-AC9D-65FD26D9C773}" destId="{AD462981-E5CE-4A91-BBFE-39708FA09F8A}" srcOrd="5" destOrd="0" presId="urn:microsoft.com/office/officeart/2005/8/layout/orgChart1"/>
    <dgm:cxn modelId="{088EAD53-FB23-40A9-9FD3-AA05EA72EB2C}" type="presParOf" srcId="{AD462981-E5CE-4A91-BBFE-39708FA09F8A}" destId="{E2DF3EFA-A0C3-4238-B141-FE7B93662603}" srcOrd="0" destOrd="0" presId="urn:microsoft.com/office/officeart/2005/8/layout/orgChart1"/>
    <dgm:cxn modelId="{3DB8BC68-E7D5-4798-9FAB-250ADA6B5AF4}" type="presParOf" srcId="{E2DF3EFA-A0C3-4238-B141-FE7B93662603}" destId="{5967C2E1-8674-4225-8209-00892B7901B7}" srcOrd="0" destOrd="0" presId="urn:microsoft.com/office/officeart/2005/8/layout/orgChart1"/>
    <dgm:cxn modelId="{BB692EC0-FEEA-4D0D-840C-06FA47DA4E6E}" type="presParOf" srcId="{E2DF3EFA-A0C3-4238-B141-FE7B93662603}" destId="{2FE0A6BC-EF94-476C-8A49-7F4C451C2178}" srcOrd="1" destOrd="0" presId="urn:microsoft.com/office/officeart/2005/8/layout/orgChart1"/>
    <dgm:cxn modelId="{5FF6023C-0939-4778-BD5D-CA61627AE847}" type="presParOf" srcId="{AD462981-E5CE-4A91-BBFE-39708FA09F8A}" destId="{15F82D76-829A-4363-9114-885ACCD6B82A}" srcOrd="1" destOrd="0" presId="urn:microsoft.com/office/officeart/2005/8/layout/orgChart1"/>
    <dgm:cxn modelId="{59684686-2F3A-4585-BE14-B241960B9ACA}" type="presParOf" srcId="{AD462981-E5CE-4A91-BBFE-39708FA09F8A}" destId="{F079B5F7-A6B4-4AAC-9059-EA935CAAFA1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/>
            <a:t>Encargado(a) de la Jefatura de Ligas Deportivas 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/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/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 smtClean="0"/>
            <a:t>Secretaria(o) C </a:t>
          </a: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/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/>
        </a:p>
      </dgm:t>
    </dgm:pt>
    <dgm:pt modelId="{4C196C80-3832-4C3D-9493-CAD7C728BA42}">
      <dgm:prSet phldrT="[Texto]" custT="1"/>
      <dgm:spPr/>
      <dgm:t>
        <a:bodyPr/>
        <a:lstStyle/>
        <a:p>
          <a:r>
            <a:rPr lang="es-ES" sz="1200" dirty="0" smtClean="0"/>
            <a:t>Maestro(a) de </a:t>
          </a:r>
          <a:r>
            <a:rPr lang="es-ES" sz="1200" dirty="0" smtClean="0"/>
            <a:t>Futbol</a:t>
          </a:r>
          <a:endParaRPr lang="es-ES" sz="1200" dirty="0"/>
        </a:p>
      </dgm:t>
    </dgm:pt>
    <dgm:pt modelId="{8A32A3F1-34BD-4A63-A26E-20C7A67FDF40}" type="parTrans" cxnId="{232DE518-9C73-4CB3-AD52-A80F37975869}">
      <dgm:prSet/>
      <dgm:spPr/>
      <dgm:t>
        <a:bodyPr/>
        <a:lstStyle/>
        <a:p>
          <a:endParaRPr lang="es-ES" sz="1200"/>
        </a:p>
      </dgm:t>
    </dgm:pt>
    <dgm:pt modelId="{7D882E34-68FD-4C2E-9108-D6AC72F05487}" type="sibTrans" cxnId="{232DE518-9C73-4CB3-AD52-A80F37975869}">
      <dgm:prSet/>
      <dgm:spPr/>
      <dgm:t>
        <a:bodyPr/>
        <a:lstStyle/>
        <a:p>
          <a:endParaRPr lang="es-ES" sz="1200"/>
        </a:p>
      </dgm:t>
    </dgm:pt>
    <dgm:pt modelId="{28E5F9E8-9280-4DEF-9DB2-4991098088F3}">
      <dgm:prSet phldrT="[Texto]" custT="1"/>
      <dgm:spPr/>
      <dgm:t>
        <a:bodyPr/>
        <a:lstStyle/>
        <a:p>
          <a:r>
            <a:rPr lang="es-ES" sz="1200" dirty="0" smtClean="0"/>
            <a:t>Promotor(a) Deportivo(a) </a:t>
          </a:r>
        </a:p>
      </dgm:t>
    </dgm:pt>
    <dgm:pt modelId="{93560D40-5986-4918-91F4-BEC807F19D92}" type="parTrans" cxnId="{3C6C2675-A5FB-4DD9-BD2E-F3B8B32B4CD8}">
      <dgm:prSet/>
      <dgm:spPr/>
      <dgm:t>
        <a:bodyPr/>
        <a:lstStyle/>
        <a:p>
          <a:endParaRPr lang="es-ES" sz="1200"/>
        </a:p>
      </dgm:t>
    </dgm:pt>
    <dgm:pt modelId="{60228150-714D-4FD5-BEBF-92C5B38AB482}" type="sibTrans" cxnId="{3C6C2675-A5FB-4DD9-BD2E-F3B8B32B4CD8}">
      <dgm:prSet/>
      <dgm:spPr/>
      <dgm:t>
        <a:bodyPr/>
        <a:lstStyle/>
        <a:p>
          <a:endParaRPr lang="es-ES" sz="1200"/>
        </a:p>
      </dgm:t>
    </dgm:pt>
    <dgm:pt modelId="{6E758021-D246-4175-A045-7131A8F47DDA}">
      <dgm:prSet phldrT="[Texto]" custT="1"/>
      <dgm:spPr/>
      <dgm:t>
        <a:bodyPr/>
        <a:lstStyle/>
        <a:p>
          <a:r>
            <a:rPr lang="es-ES" sz="1200" dirty="0" smtClean="0"/>
            <a:t>Auxiliar</a:t>
          </a:r>
          <a:endParaRPr lang="es-ES" sz="1200" dirty="0" smtClean="0"/>
        </a:p>
      </dgm:t>
    </dgm:pt>
    <dgm:pt modelId="{A149A659-94FC-44DF-9F93-99D285E3798D}" type="parTrans" cxnId="{663E3B1E-0FFD-4A72-9518-470555E4B4B1}">
      <dgm:prSet/>
      <dgm:spPr/>
      <dgm:t>
        <a:bodyPr/>
        <a:lstStyle/>
        <a:p>
          <a:endParaRPr lang="es-ES" sz="1200"/>
        </a:p>
      </dgm:t>
    </dgm:pt>
    <dgm:pt modelId="{B6A56100-8AE4-46EB-8DED-77E663734E1B}" type="sibTrans" cxnId="{663E3B1E-0FFD-4A72-9518-470555E4B4B1}">
      <dgm:prSet/>
      <dgm:spPr/>
      <dgm:t>
        <a:bodyPr/>
        <a:lstStyle/>
        <a:p>
          <a:endParaRPr lang="es-ES" sz="1200"/>
        </a:p>
      </dgm:t>
    </dgm:pt>
    <dgm:pt modelId="{680BED1F-CD21-4AC2-8454-1DB66912471B}">
      <dgm:prSet custT="1"/>
      <dgm:spPr/>
      <dgm:t>
        <a:bodyPr/>
        <a:lstStyle/>
        <a:p>
          <a:r>
            <a:rPr lang="es-ES" sz="1200" dirty="0" smtClean="0"/>
            <a:t>Promotores(as) </a:t>
          </a:r>
          <a:r>
            <a:rPr lang="es-ES" sz="1200" dirty="0" smtClean="0"/>
            <a:t>Vacante</a:t>
          </a:r>
          <a:endParaRPr lang="es-ES" sz="1200" dirty="0"/>
        </a:p>
      </dgm:t>
    </dgm:pt>
    <dgm:pt modelId="{6807B37C-F681-4345-B74D-8BE4149776F2}" type="parTrans" cxnId="{9F0C7026-DEAC-4721-9161-49A0BB7D86BC}">
      <dgm:prSet/>
      <dgm:spPr/>
      <dgm:t>
        <a:bodyPr/>
        <a:lstStyle/>
        <a:p>
          <a:endParaRPr lang="es-ES" sz="1200"/>
        </a:p>
      </dgm:t>
    </dgm:pt>
    <dgm:pt modelId="{ED84C4A9-2469-47D7-92B6-274D02BCA308}" type="sibTrans" cxnId="{9F0C7026-DEAC-4721-9161-49A0BB7D86BC}">
      <dgm:prSet/>
      <dgm:spPr/>
      <dgm:t>
        <a:bodyPr/>
        <a:lstStyle/>
        <a:p>
          <a:endParaRPr lang="es-ES" sz="1200"/>
        </a:p>
      </dgm:t>
    </dgm:pt>
    <dgm:pt modelId="{BAB663AF-9431-4D95-9F1E-BC4C608DAF09}">
      <dgm:prSet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dirty="0" smtClean="0"/>
            <a:t>Promotor(a)     Vacante</a:t>
          </a:r>
          <a:endParaRPr lang="es-ES" sz="1200" dirty="0"/>
        </a:p>
      </dgm:t>
    </dgm:pt>
    <dgm:pt modelId="{C842406A-5D1F-490A-911C-9E308B07AE7C}" type="parTrans" cxnId="{A61D3DCB-F188-48A8-A862-BFC765F07F8E}">
      <dgm:prSet/>
      <dgm:spPr/>
      <dgm:t>
        <a:bodyPr/>
        <a:lstStyle/>
        <a:p>
          <a:endParaRPr lang="es-ES" sz="1200"/>
        </a:p>
      </dgm:t>
    </dgm:pt>
    <dgm:pt modelId="{CB67DB9D-7313-42CB-BE86-2F02D035E7AD}" type="sibTrans" cxnId="{A61D3DCB-F188-48A8-A862-BFC765F07F8E}">
      <dgm:prSet/>
      <dgm:spPr/>
      <dgm:t>
        <a:bodyPr/>
        <a:lstStyle/>
        <a:p>
          <a:endParaRPr lang="es-ES" sz="1200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405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2204B535-AE71-4719-AB04-D99B1E9E31C3}" type="pres">
      <dgm:prSet presAssocID="{8A32A3F1-34BD-4A63-A26E-20C7A67FDF40}" presName="Name37" presStyleLbl="parChTrans1D2" presStyleIdx="0" presStyleCnt="6"/>
      <dgm:spPr/>
      <dgm:t>
        <a:bodyPr/>
        <a:lstStyle/>
        <a:p>
          <a:endParaRPr lang="es-ES"/>
        </a:p>
      </dgm:t>
    </dgm:pt>
    <dgm:pt modelId="{505FAD52-BECC-467E-ABC1-8F8681B72EAB}" type="pres">
      <dgm:prSet presAssocID="{4C196C80-3832-4C3D-9493-CAD7C728BA42}" presName="hierRoot2" presStyleCnt="0">
        <dgm:presLayoutVars>
          <dgm:hierBranch val="init"/>
        </dgm:presLayoutVars>
      </dgm:prSet>
      <dgm:spPr/>
    </dgm:pt>
    <dgm:pt modelId="{BD13F4C9-636B-46D2-9A49-8F5A6B7E5B80}" type="pres">
      <dgm:prSet presAssocID="{4C196C80-3832-4C3D-9493-CAD7C728BA42}" presName="rootComposite" presStyleCnt="0"/>
      <dgm:spPr/>
    </dgm:pt>
    <dgm:pt modelId="{F3820999-957E-48C1-9F73-5062233A363C}" type="pres">
      <dgm:prSet presAssocID="{4C196C80-3832-4C3D-9493-CAD7C728BA42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6237B3E-F430-4D36-B89B-8D699EF83985}" type="pres">
      <dgm:prSet presAssocID="{4C196C80-3832-4C3D-9493-CAD7C728BA42}" presName="rootConnector" presStyleLbl="node2" presStyleIdx="0" presStyleCnt="5"/>
      <dgm:spPr/>
      <dgm:t>
        <a:bodyPr/>
        <a:lstStyle/>
        <a:p>
          <a:endParaRPr lang="es-ES"/>
        </a:p>
      </dgm:t>
    </dgm:pt>
    <dgm:pt modelId="{EF301A0A-3026-4AD1-B1AD-B37F1769CBA9}" type="pres">
      <dgm:prSet presAssocID="{4C196C80-3832-4C3D-9493-CAD7C728BA42}" presName="hierChild4" presStyleCnt="0"/>
      <dgm:spPr/>
    </dgm:pt>
    <dgm:pt modelId="{8997A20E-98DE-4303-B5F4-9A75283834CC}" type="pres">
      <dgm:prSet presAssocID="{4C196C80-3832-4C3D-9493-CAD7C728BA42}" presName="hierChild5" presStyleCnt="0"/>
      <dgm:spPr/>
    </dgm:pt>
    <dgm:pt modelId="{CA254BA8-FD1C-4429-AB11-A1F73232436B}" type="pres">
      <dgm:prSet presAssocID="{93560D40-5986-4918-91F4-BEC807F19D92}" presName="Name37" presStyleLbl="parChTrans1D2" presStyleIdx="1" presStyleCnt="6"/>
      <dgm:spPr/>
      <dgm:t>
        <a:bodyPr/>
        <a:lstStyle/>
        <a:p>
          <a:endParaRPr lang="es-ES"/>
        </a:p>
      </dgm:t>
    </dgm:pt>
    <dgm:pt modelId="{F982B04E-03AE-42D9-8D66-4202B30ADD0A}" type="pres">
      <dgm:prSet presAssocID="{28E5F9E8-9280-4DEF-9DB2-4991098088F3}" presName="hierRoot2" presStyleCnt="0">
        <dgm:presLayoutVars>
          <dgm:hierBranch val="init"/>
        </dgm:presLayoutVars>
      </dgm:prSet>
      <dgm:spPr/>
    </dgm:pt>
    <dgm:pt modelId="{6EF04DE8-F56A-41AC-A998-F5EF37A9061F}" type="pres">
      <dgm:prSet presAssocID="{28E5F9E8-9280-4DEF-9DB2-4991098088F3}" presName="rootComposite" presStyleCnt="0"/>
      <dgm:spPr/>
    </dgm:pt>
    <dgm:pt modelId="{60213595-E635-47F6-9FB6-3E7D86CF6907}" type="pres">
      <dgm:prSet presAssocID="{28E5F9E8-9280-4DEF-9DB2-4991098088F3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D004807-A608-45BA-821D-66A9B8D5F17B}" type="pres">
      <dgm:prSet presAssocID="{28E5F9E8-9280-4DEF-9DB2-4991098088F3}" presName="rootConnector" presStyleLbl="node2" presStyleIdx="1" presStyleCnt="5"/>
      <dgm:spPr/>
      <dgm:t>
        <a:bodyPr/>
        <a:lstStyle/>
        <a:p>
          <a:endParaRPr lang="es-ES"/>
        </a:p>
      </dgm:t>
    </dgm:pt>
    <dgm:pt modelId="{7CC8A22E-E31A-4C84-95A6-DFE7F5F49E98}" type="pres">
      <dgm:prSet presAssocID="{28E5F9E8-9280-4DEF-9DB2-4991098088F3}" presName="hierChild4" presStyleCnt="0"/>
      <dgm:spPr/>
    </dgm:pt>
    <dgm:pt modelId="{8E0EC117-46D1-4A9C-8BB5-6DBEA16F5827}" type="pres">
      <dgm:prSet presAssocID="{28E5F9E8-9280-4DEF-9DB2-4991098088F3}" presName="hierChild5" presStyleCnt="0"/>
      <dgm:spPr/>
    </dgm:pt>
    <dgm:pt modelId="{D5272A38-8746-493E-B294-A4D9DA53EAA4}" type="pres">
      <dgm:prSet presAssocID="{A149A659-94FC-44DF-9F93-99D285E3798D}" presName="Name37" presStyleLbl="parChTrans1D2" presStyleIdx="2" presStyleCnt="6"/>
      <dgm:spPr/>
      <dgm:t>
        <a:bodyPr/>
        <a:lstStyle/>
        <a:p>
          <a:endParaRPr lang="es-ES"/>
        </a:p>
      </dgm:t>
    </dgm:pt>
    <dgm:pt modelId="{116C448A-CE70-4F4E-A50C-1BA7A5BAF062}" type="pres">
      <dgm:prSet presAssocID="{6E758021-D246-4175-A045-7131A8F47DDA}" presName="hierRoot2" presStyleCnt="0">
        <dgm:presLayoutVars>
          <dgm:hierBranch val="init"/>
        </dgm:presLayoutVars>
      </dgm:prSet>
      <dgm:spPr/>
    </dgm:pt>
    <dgm:pt modelId="{E342FCE7-72A4-4966-9A23-1C65B6E24DD9}" type="pres">
      <dgm:prSet presAssocID="{6E758021-D246-4175-A045-7131A8F47DDA}" presName="rootComposite" presStyleCnt="0"/>
      <dgm:spPr/>
    </dgm:pt>
    <dgm:pt modelId="{67F1DC44-2E3B-4303-A402-930E7F58F13F}" type="pres">
      <dgm:prSet presAssocID="{6E758021-D246-4175-A045-7131A8F47DDA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BEBEAD-F276-4972-9A8D-E0BD74BC1F1E}" type="pres">
      <dgm:prSet presAssocID="{6E758021-D246-4175-A045-7131A8F47DDA}" presName="rootConnector" presStyleLbl="node2" presStyleIdx="2" presStyleCnt="5"/>
      <dgm:spPr/>
      <dgm:t>
        <a:bodyPr/>
        <a:lstStyle/>
        <a:p>
          <a:endParaRPr lang="es-ES"/>
        </a:p>
      </dgm:t>
    </dgm:pt>
    <dgm:pt modelId="{EC0297FF-4800-4A70-9DE3-CDB843A3FAFE}" type="pres">
      <dgm:prSet presAssocID="{6E758021-D246-4175-A045-7131A8F47DDA}" presName="hierChild4" presStyleCnt="0"/>
      <dgm:spPr/>
    </dgm:pt>
    <dgm:pt modelId="{D2D1DE0A-E759-4C3D-AF33-B6CDBF83311E}" type="pres">
      <dgm:prSet presAssocID="{6E758021-D246-4175-A045-7131A8F47DDA}" presName="hierChild5" presStyleCnt="0"/>
      <dgm:spPr/>
    </dgm:pt>
    <dgm:pt modelId="{2A06214A-975B-48E4-8302-5B1E9A38A4A7}" type="pres">
      <dgm:prSet presAssocID="{6807B37C-F681-4345-B74D-8BE4149776F2}" presName="Name37" presStyleLbl="parChTrans1D2" presStyleIdx="3" presStyleCnt="6"/>
      <dgm:spPr/>
      <dgm:t>
        <a:bodyPr/>
        <a:lstStyle/>
        <a:p>
          <a:endParaRPr lang="es-ES"/>
        </a:p>
      </dgm:t>
    </dgm:pt>
    <dgm:pt modelId="{0A672523-F091-4C40-A164-5400F3A1217F}" type="pres">
      <dgm:prSet presAssocID="{680BED1F-CD21-4AC2-8454-1DB66912471B}" presName="hierRoot2" presStyleCnt="0">
        <dgm:presLayoutVars>
          <dgm:hierBranch val="init"/>
        </dgm:presLayoutVars>
      </dgm:prSet>
      <dgm:spPr/>
    </dgm:pt>
    <dgm:pt modelId="{BDB7EFE6-38DA-4AAB-9811-5417EB414B0D}" type="pres">
      <dgm:prSet presAssocID="{680BED1F-CD21-4AC2-8454-1DB66912471B}" presName="rootComposite" presStyleCnt="0"/>
      <dgm:spPr/>
    </dgm:pt>
    <dgm:pt modelId="{B4AD66BF-4C16-467B-BCFF-8D24D087A413}" type="pres">
      <dgm:prSet presAssocID="{680BED1F-CD21-4AC2-8454-1DB66912471B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242FC7E-B4DD-44C8-B24D-B0F457409906}" type="pres">
      <dgm:prSet presAssocID="{680BED1F-CD21-4AC2-8454-1DB66912471B}" presName="rootConnector" presStyleLbl="node2" presStyleIdx="3" presStyleCnt="5"/>
      <dgm:spPr/>
      <dgm:t>
        <a:bodyPr/>
        <a:lstStyle/>
        <a:p>
          <a:endParaRPr lang="es-ES"/>
        </a:p>
      </dgm:t>
    </dgm:pt>
    <dgm:pt modelId="{0F363EDB-BEEA-45D2-A34A-D50DED389EF9}" type="pres">
      <dgm:prSet presAssocID="{680BED1F-CD21-4AC2-8454-1DB66912471B}" presName="hierChild4" presStyleCnt="0"/>
      <dgm:spPr/>
    </dgm:pt>
    <dgm:pt modelId="{54279CE9-A7F7-4798-B7EE-DE408F3B3044}" type="pres">
      <dgm:prSet presAssocID="{680BED1F-CD21-4AC2-8454-1DB66912471B}" presName="hierChild5" presStyleCnt="0"/>
      <dgm:spPr/>
    </dgm:pt>
    <dgm:pt modelId="{1E305FF5-08C1-413C-BD22-598EBE884920}" type="pres">
      <dgm:prSet presAssocID="{C842406A-5D1F-490A-911C-9E308B07AE7C}" presName="Name37" presStyleLbl="parChTrans1D2" presStyleIdx="4" presStyleCnt="6"/>
      <dgm:spPr/>
      <dgm:t>
        <a:bodyPr/>
        <a:lstStyle/>
        <a:p>
          <a:endParaRPr lang="es-ES"/>
        </a:p>
      </dgm:t>
    </dgm:pt>
    <dgm:pt modelId="{94E717E5-E15A-4B01-B459-E7F7DE977D9F}" type="pres">
      <dgm:prSet presAssocID="{BAB663AF-9431-4D95-9F1E-BC4C608DAF09}" presName="hierRoot2" presStyleCnt="0">
        <dgm:presLayoutVars>
          <dgm:hierBranch val="init"/>
        </dgm:presLayoutVars>
      </dgm:prSet>
      <dgm:spPr/>
    </dgm:pt>
    <dgm:pt modelId="{5A9EC663-1AFA-4077-BB62-39713A488559}" type="pres">
      <dgm:prSet presAssocID="{BAB663AF-9431-4D95-9F1E-BC4C608DAF09}" presName="rootComposite" presStyleCnt="0"/>
      <dgm:spPr/>
    </dgm:pt>
    <dgm:pt modelId="{DF577515-CB4D-418F-ACF4-B65F1E4CC3E5}" type="pres">
      <dgm:prSet presAssocID="{BAB663AF-9431-4D95-9F1E-BC4C608DAF09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892551B-B180-430A-807E-F80722F7D3ED}" type="pres">
      <dgm:prSet presAssocID="{BAB663AF-9431-4D95-9F1E-BC4C608DAF09}" presName="rootConnector" presStyleLbl="node2" presStyleIdx="4" presStyleCnt="5"/>
      <dgm:spPr/>
      <dgm:t>
        <a:bodyPr/>
        <a:lstStyle/>
        <a:p>
          <a:endParaRPr lang="es-ES"/>
        </a:p>
      </dgm:t>
    </dgm:pt>
    <dgm:pt modelId="{BC9EB684-A769-444E-835F-97FD02D244A5}" type="pres">
      <dgm:prSet presAssocID="{BAB663AF-9431-4D95-9F1E-BC4C608DAF09}" presName="hierChild4" presStyleCnt="0"/>
      <dgm:spPr/>
    </dgm:pt>
    <dgm:pt modelId="{7AC59350-F45D-4268-99D7-CA3C5F501BB5}" type="pres">
      <dgm:prSet presAssocID="{BAB663AF-9431-4D95-9F1E-BC4C608DAF09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  <dgm:pt modelId="{25EFB543-A3F5-4765-B70A-C6921BF2923F}" type="pres">
      <dgm:prSet presAssocID="{33904D8A-B9DB-4001-87BD-1018D7FAAC13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</dgm:ptLst>
  <dgm:cxnLst>
    <dgm:cxn modelId="{0BA2ADC6-77BE-4433-AA8F-5EB6D1307819}" type="presOf" srcId="{C842406A-5D1F-490A-911C-9E308B07AE7C}" destId="{1E305FF5-08C1-413C-BD22-598EBE884920}" srcOrd="0" destOrd="0" presId="urn:microsoft.com/office/officeart/2005/8/layout/orgChart1"/>
    <dgm:cxn modelId="{FDCBA8FF-6DA2-4862-87E2-12AE110CD1D8}" type="presOf" srcId="{6E758021-D246-4175-A045-7131A8F47DDA}" destId="{67F1DC44-2E3B-4303-A402-930E7F58F13F}" srcOrd="0" destOrd="0" presId="urn:microsoft.com/office/officeart/2005/8/layout/orgChart1"/>
    <dgm:cxn modelId="{33F5637B-158A-4BE9-86E9-7F91B07B6F87}" type="presOf" srcId="{93560D40-5986-4918-91F4-BEC807F19D92}" destId="{CA254BA8-FD1C-4429-AB11-A1F73232436B}" srcOrd="0" destOrd="0" presId="urn:microsoft.com/office/officeart/2005/8/layout/orgChart1"/>
    <dgm:cxn modelId="{F14F42B2-5F17-40C1-A30E-D3FF4F6C6B8C}" type="presOf" srcId="{28E5F9E8-9280-4DEF-9DB2-4991098088F3}" destId="{CD004807-A608-45BA-821D-66A9B8D5F17B}" srcOrd="1" destOrd="0" presId="urn:microsoft.com/office/officeart/2005/8/layout/orgChart1"/>
    <dgm:cxn modelId="{07D993D9-194A-471F-9C2D-B663B5BB8519}" type="presOf" srcId="{D9C9E83D-1FDA-4DD2-AC5A-D93146D53E89}" destId="{AEA21AD5-A041-401A-AB0B-7561A463D652}" srcOrd="0" destOrd="0" presId="urn:microsoft.com/office/officeart/2005/8/layout/orgChart1"/>
    <dgm:cxn modelId="{4BB2EB33-33D1-468B-8FE5-73F6149D6CFF}" type="presOf" srcId="{4C196C80-3832-4C3D-9493-CAD7C728BA42}" destId="{86237B3E-F430-4D36-B89B-8D699EF83985}" srcOrd="1" destOrd="0" presId="urn:microsoft.com/office/officeart/2005/8/layout/orgChart1"/>
    <dgm:cxn modelId="{3C6C2675-A5FB-4DD9-BD2E-F3B8B32B4CD8}" srcId="{615C18A7-B4D5-4C96-8973-7167612FEE29}" destId="{28E5F9E8-9280-4DEF-9DB2-4991098088F3}" srcOrd="2" destOrd="0" parTransId="{93560D40-5986-4918-91F4-BEC807F19D92}" sibTransId="{60228150-714D-4FD5-BEBF-92C5B38AB482}"/>
    <dgm:cxn modelId="{A61D3DCB-F188-48A8-A862-BFC765F07F8E}" srcId="{615C18A7-B4D5-4C96-8973-7167612FEE29}" destId="{BAB663AF-9431-4D95-9F1E-BC4C608DAF09}" srcOrd="5" destOrd="0" parTransId="{C842406A-5D1F-490A-911C-9E308B07AE7C}" sibTransId="{CB67DB9D-7313-42CB-BE86-2F02D035E7AD}"/>
    <dgm:cxn modelId="{9CC120B6-8927-4D76-B1D2-38EFBF120DC3}" type="presOf" srcId="{D9C9E83D-1FDA-4DD2-AC5A-D93146D53E89}" destId="{AAEB47E0-7F6D-48E4-9C9B-B109E698E7E8}" srcOrd="1" destOrd="0" presId="urn:microsoft.com/office/officeart/2005/8/layout/orgChart1"/>
    <dgm:cxn modelId="{934A45B7-EEC6-499C-A300-1C71A9262730}" type="presOf" srcId="{4C196C80-3832-4C3D-9493-CAD7C728BA42}" destId="{F3820999-957E-48C1-9F73-5062233A363C}" srcOrd="0" destOrd="0" presId="urn:microsoft.com/office/officeart/2005/8/layout/orgChart1"/>
    <dgm:cxn modelId="{D4492F82-27D3-4ECA-8110-A968F00F4250}" type="presOf" srcId="{6807B37C-F681-4345-B74D-8BE4149776F2}" destId="{2A06214A-975B-48E4-8302-5B1E9A38A4A7}" srcOrd="0" destOrd="0" presId="urn:microsoft.com/office/officeart/2005/8/layout/orgChart1"/>
    <dgm:cxn modelId="{E307BE6E-D704-44E2-9890-AECCDE757059}" type="presOf" srcId="{33904D8A-B9DB-4001-87BD-1018D7FAAC13}" destId="{25EFB543-A3F5-4765-B70A-C6921BF2923F}" srcOrd="0" destOrd="0" presId="urn:microsoft.com/office/officeart/2005/8/layout/orgChart1"/>
    <dgm:cxn modelId="{232DE518-9C73-4CB3-AD52-A80F37975869}" srcId="{615C18A7-B4D5-4C96-8973-7167612FEE29}" destId="{4C196C80-3832-4C3D-9493-CAD7C728BA42}" srcOrd="1" destOrd="0" parTransId="{8A32A3F1-34BD-4A63-A26E-20C7A67FDF40}" sibTransId="{7D882E34-68FD-4C2E-9108-D6AC72F05487}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663E3B1E-0FFD-4A72-9518-470555E4B4B1}" srcId="{615C18A7-B4D5-4C96-8973-7167612FEE29}" destId="{6E758021-D246-4175-A045-7131A8F47DDA}" srcOrd="3" destOrd="0" parTransId="{A149A659-94FC-44DF-9F93-99D285E3798D}" sibTransId="{B6A56100-8AE4-46EB-8DED-77E663734E1B}"/>
    <dgm:cxn modelId="{9F0C7026-DEAC-4721-9161-49A0BB7D86BC}" srcId="{615C18A7-B4D5-4C96-8973-7167612FEE29}" destId="{680BED1F-CD21-4AC2-8454-1DB66912471B}" srcOrd="4" destOrd="0" parTransId="{6807B37C-F681-4345-B74D-8BE4149776F2}" sibTransId="{ED84C4A9-2469-47D7-92B6-274D02BCA308}"/>
    <dgm:cxn modelId="{9CE9366D-E908-4149-9759-5963A36CF27E}" type="presOf" srcId="{680BED1F-CD21-4AC2-8454-1DB66912471B}" destId="{3242FC7E-B4DD-44C8-B24D-B0F457409906}" srcOrd="1" destOrd="0" presId="urn:microsoft.com/office/officeart/2005/8/layout/orgChart1"/>
    <dgm:cxn modelId="{85B2E2BC-C69A-400A-89BD-AD5CE9B124D5}" type="presOf" srcId="{615C18A7-B4D5-4C96-8973-7167612FEE29}" destId="{3C68A6CD-EC09-4C5A-8408-C90FEA63A0F6}" srcOrd="0" destOrd="0" presId="urn:microsoft.com/office/officeart/2005/8/layout/orgChart1"/>
    <dgm:cxn modelId="{FAAA06CA-F1E5-4EC0-94BF-351E6B55520A}" type="presOf" srcId="{615C18A7-B4D5-4C96-8973-7167612FEE29}" destId="{4CACF88D-179E-44F1-BEC2-65498AB68555}" srcOrd="1" destOrd="0" presId="urn:microsoft.com/office/officeart/2005/8/layout/orgChart1"/>
    <dgm:cxn modelId="{BCF3C429-9949-47F6-B072-F77069324A16}" type="presOf" srcId="{A149A659-94FC-44DF-9F93-99D285E3798D}" destId="{D5272A38-8746-493E-B294-A4D9DA53EAA4}" srcOrd="0" destOrd="0" presId="urn:microsoft.com/office/officeart/2005/8/layout/orgChart1"/>
    <dgm:cxn modelId="{3EDCF4A9-5F9A-48FC-8664-8236EB453FF2}" type="presOf" srcId="{BAB663AF-9431-4D95-9F1E-BC4C608DAF09}" destId="{DF577515-CB4D-418F-ACF4-B65F1E4CC3E5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4737BE8D-4F52-419A-A4EC-B75F7EF0BAB8}" type="presOf" srcId="{6E758021-D246-4175-A045-7131A8F47DDA}" destId="{7CBEBEAD-F276-4972-9A8D-E0BD74BC1F1E}" srcOrd="1" destOrd="0" presId="urn:microsoft.com/office/officeart/2005/8/layout/orgChart1"/>
    <dgm:cxn modelId="{28B94CB3-46A6-4E2A-A981-46E214AC9D4F}" type="presOf" srcId="{8A32A3F1-34BD-4A63-A26E-20C7A67FDF40}" destId="{2204B535-AE71-4719-AB04-D99B1E9E31C3}" srcOrd="0" destOrd="0" presId="urn:microsoft.com/office/officeart/2005/8/layout/orgChart1"/>
    <dgm:cxn modelId="{7A5C55AE-6455-47BC-85EE-699C6C9D0288}" type="presOf" srcId="{BAB663AF-9431-4D95-9F1E-BC4C608DAF09}" destId="{2892551B-B180-430A-807E-F80722F7D3ED}" srcOrd="1" destOrd="0" presId="urn:microsoft.com/office/officeart/2005/8/layout/orgChart1"/>
    <dgm:cxn modelId="{C99B1AB7-242F-44F3-99BC-B10B5241230B}" type="presOf" srcId="{28E5F9E8-9280-4DEF-9DB2-4991098088F3}" destId="{60213595-E635-47F6-9FB6-3E7D86CF6907}" srcOrd="0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5BC677AF-147F-4BF3-9C93-7D014A231136}" type="presOf" srcId="{680BED1F-CD21-4AC2-8454-1DB66912471B}" destId="{B4AD66BF-4C16-467B-BCFF-8D24D087A413}" srcOrd="0" destOrd="0" presId="urn:microsoft.com/office/officeart/2005/8/layout/orgChart1"/>
    <dgm:cxn modelId="{04A271BE-607E-475B-9339-0EBBD046F9DF}" type="presParOf" srcId="{152DA3CB-F33C-4F00-A08B-BF4911CED871}" destId="{DFDD866C-2497-452A-B2DE-33AAA3E02C0B}" srcOrd="0" destOrd="0" presId="urn:microsoft.com/office/officeart/2005/8/layout/orgChart1"/>
    <dgm:cxn modelId="{14C9E0E1-FF62-4BE7-986D-8DB9EC950254}" type="presParOf" srcId="{DFDD866C-2497-452A-B2DE-33AAA3E02C0B}" destId="{9967DC63-51DF-42F9-AF1E-48A973658EA0}" srcOrd="0" destOrd="0" presId="urn:microsoft.com/office/officeart/2005/8/layout/orgChart1"/>
    <dgm:cxn modelId="{43020723-986E-4451-97EF-13A0F06ADC90}" type="presParOf" srcId="{9967DC63-51DF-42F9-AF1E-48A973658EA0}" destId="{3C68A6CD-EC09-4C5A-8408-C90FEA63A0F6}" srcOrd="0" destOrd="0" presId="urn:microsoft.com/office/officeart/2005/8/layout/orgChart1"/>
    <dgm:cxn modelId="{FB36E627-3456-44DC-A410-546ACC4BE45E}" type="presParOf" srcId="{9967DC63-51DF-42F9-AF1E-48A973658EA0}" destId="{4CACF88D-179E-44F1-BEC2-65498AB68555}" srcOrd="1" destOrd="0" presId="urn:microsoft.com/office/officeart/2005/8/layout/orgChart1"/>
    <dgm:cxn modelId="{CFFF1843-4BF4-436E-890C-2F8015820588}" type="presParOf" srcId="{DFDD866C-2497-452A-B2DE-33AAA3E02C0B}" destId="{5E12C4FD-0F5E-4911-AC30-E420FB8D05EB}" srcOrd="1" destOrd="0" presId="urn:microsoft.com/office/officeart/2005/8/layout/orgChart1"/>
    <dgm:cxn modelId="{D050920F-37F2-49DC-90BB-E5462165BEBF}" type="presParOf" srcId="{5E12C4FD-0F5E-4911-AC30-E420FB8D05EB}" destId="{2204B535-AE71-4719-AB04-D99B1E9E31C3}" srcOrd="0" destOrd="0" presId="urn:microsoft.com/office/officeart/2005/8/layout/orgChart1"/>
    <dgm:cxn modelId="{EB890C25-BFE1-40CC-AAC9-269176606117}" type="presParOf" srcId="{5E12C4FD-0F5E-4911-AC30-E420FB8D05EB}" destId="{505FAD52-BECC-467E-ABC1-8F8681B72EAB}" srcOrd="1" destOrd="0" presId="urn:microsoft.com/office/officeart/2005/8/layout/orgChart1"/>
    <dgm:cxn modelId="{73CFB899-37F8-477D-B543-0FF81F1A6651}" type="presParOf" srcId="{505FAD52-BECC-467E-ABC1-8F8681B72EAB}" destId="{BD13F4C9-636B-46D2-9A49-8F5A6B7E5B80}" srcOrd="0" destOrd="0" presId="urn:microsoft.com/office/officeart/2005/8/layout/orgChart1"/>
    <dgm:cxn modelId="{C163D87C-E873-430B-9B12-E420D0A1E7EC}" type="presParOf" srcId="{BD13F4C9-636B-46D2-9A49-8F5A6B7E5B80}" destId="{F3820999-957E-48C1-9F73-5062233A363C}" srcOrd="0" destOrd="0" presId="urn:microsoft.com/office/officeart/2005/8/layout/orgChart1"/>
    <dgm:cxn modelId="{D2210C04-1171-4963-BB0E-14F70F6C9CDC}" type="presParOf" srcId="{BD13F4C9-636B-46D2-9A49-8F5A6B7E5B80}" destId="{86237B3E-F430-4D36-B89B-8D699EF83985}" srcOrd="1" destOrd="0" presId="urn:microsoft.com/office/officeart/2005/8/layout/orgChart1"/>
    <dgm:cxn modelId="{9B05012A-6FA6-463B-8317-DCC1975B61DB}" type="presParOf" srcId="{505FAD52-BECC-467E-ABC1-8F8681B72EAB}" destId="{EF301A0A-3026-4AD1-B1AD-B37F1769CBA9}" srcOrd="1" destOrd="0" presId="urn:microsoft.com/office/officeart/2005/8/layout/orgChart1"/>
    <dgm:cxn modelId="{7643C18C-5B9B-416F-9365-FCC27D5BF90D}" type="presParOf" srcId="{505FAD52-BECC-467E-ABC1-8F8681B72EAB}" destId="{8997A20E-98DE-4303-B5F4-9A75283834CC}" srcOrd="2" destOrd="0" presId="urn:microsoft.com/office/officeart/2005/8/layout/orgChart1"/>
    <dgm:cxn modelId="{BAC149D8-3248-48CA-901F-E6FFF2784863}" type="presParOf" srcId="{5E12C4FD-0F5E-4911-AC30-E420FB8D05EB}" destId="{CA254BA8-FD1C-4429-AB11-A1F73232436B}" srcOrd="2" destOrd="0" presId="urn:microsoft.com/office/officeart/2005/8/layout/orgChart1"/>
    <dgm:cxn modelId="{4D12462C-119F-4E13-9B23-1895A19BC680}" type="presParOf" srcId="{5E12C4FD-0F5E-4911-AC30-E420FB8D05EB}" destId="{F982B04E-03AE-42D9-8D66-4202B30ADD0A}" srcOrd="3" destOrd="0" presId="urn:microsoft.com/office/officeart/2005/8/layout/orgChart1"/>
    <dgm:cxn modelId="{655C5B99-2833-4E67-A319-73E6325257D1}" type="presParOf" srcId="{F982B04E-03AE-42D9-8D66-4202B30ADD0A}" destId="{6EF04DE8-F56A-41AC-A998-F5EF37A9061F}" srcOrd="0" destOrd="0" presId="urn:microsoft.com/office/officeart/2005/8/layout/orgChart1"/>
    <dgm:cxn modelId="{AF215715-FC9F-4EFA-8A82-7848D124393E}" type="presParOf" srcId="{6EF04DE8-F56A-41AC-A998-F5EF37A9061F}" destId="{60213595-E635-47F6-9FB6-3E7D86CF6907}" srcOrd="0" destOrd="0" presId="urn:microsoft.com/office/officeart/2005/8/layout/orgChart1"/>
    <dgm:cxn modelId="{E78F01AD-95F6-440F-91C0-CD84655234C3}" type="presParOf" srcId="{6EF04DE8-F56A-41AC-A998-F5EF37A9061F}" destId="{CD004807-A608-45BA-821D-66A9B8D5F17B}" srcOrd="1" destOrd="0" presId="urn:microsoft.com/office/officeart/2005/8/layout/orgChart1"/>
    <dgm:cxn modelId="{B5AEED7B-3C25-4D8F-87B7-A9562E23F13B}" type="presParOf" srcId="{F982B04E-03AE-42D9-8D66-4202B30ADD0A}" destId="{7CC8A22E-E31A-4C84-95A6-DFE7F5F49E98}" srcOrd="1" destOrd="0" presId="urn:microsoft.com/office/officeart/2005/8/layout/orgChart1"/>
    <dgm:cxn modelId="{55086F35-E975-463D-8778-12E9313518AB}" type="presParOf" srcId="{F982B04E-03AE-42D9-8D66-4202B30ADD0A}" destId="{8E0EC117-46D1-4A9C-8BB5-6DBEA16F5827}" srcOrd="2" destOrd="0" presId="urn:microsoft.com/office/officeart/2005/8/layout/orgChart1"/>
    <dgm:cxn modelId="{1729EAFD-2082-421C-9001-C7FCDEAF3D29}" type="presParOf" srcId="{5E12C4FD-0F5E-4911-AC30-E420FB8D05EB}" destId="{D5272A38-8746-493E-B294-A4D9DA53EAA4}" srcOrd="4" destOrd="0" presId="urn:microsoft.com/office/officeart/2005/8/layout/orgChart1"/>
    <dgm:cxn modelId="{61B7AE0C-24AB-4814-8EC7-5BAC27685C54}" type="presParOf" srcId="{5E12C4FD-0F5E-4911-AC30-E420FB8D05EB}" destId="{116C448A-CE70-4F4E-A50C-1BA7A5BAF062}" srcOrd="5" destOrd="0" presId="urn:microsoft.com/office/officeart/2005/8/layout/orgChart1"/>
    <dgm:cxn modelId="{A2A38A5D-D09A-4045-AD12-F1A3ECAD3346}" type="presParOf" srcId="{116C448A-CE70-4F4E-A50C-1BA7A5BAF062}" destId="{E342FCE7-72A4-4966-9A23-1C65B6E24DD9}" srcOrd="0" destOrd="0" presId="urn:microsoft.com/office/officeart/2005/8/layout/orgChart1"/>
    <dgm:cxn modelId="{F994C527-216C-480D-865E-B534D865B0C2}" type="presParOf" srcId="{E342FCE7-72A4-4966-9A23-1C65B6E24DD9}" destId="{67F1DC44-2E3B-4303-A402-930E7F58F13F}" srcOrd="0" destOrd="0" presId="urn:microsoft.com/office/officeart/2005/8/layout/orgChart1"/>
    <dgm:cxn modelId="{950B5BA7-7614-41C1-A0B8-715EEC9BF2EB}" type="presParOf" srcId="{E342FCE7-72A4-4966-9A23-1C65B6E24DD9}" destId="{7CBEBEAD-F276-4972-9A8D-E0BD74BC1F1E}" srcOrd="1" destOrd="0" presId="urn:microsoft.com/office/officeart/2005/8/layout/orgChart1"/>
    <dgm:cxn modelId="{932EE347-8143-40D9-BFEB-05338E5A797F}" type="presParOf" srcId="{116C448A-CE70-4F4E-A50C-1BA7A5BAF062}" destId="{EC0297FF-4800-4A70-9DE3-CDB843A3FAFE}" srcOrd="1" destOrd="0" presId="urn:microsoft.com/office/officeart/2005/8/layout/orgChart1"/>
    <dgm:cxn modelId="{3B686594-A3FB-4068-8831-6E334ED4A088}" type="presParOf" srcId="{116C448A-CE70-4F4E-A50C-1BA7A5BAF062}" destId="{D2D1DE0A-E759-4C3D-AF33-B6CDBF83311E}" srcOrd="2" destOrd="0" presId="urn:microsoft.com/office/officeart/2005/8/layout/orgChart1"/>
    <dgm:cxn modelId="{9A6B9CCD-7948-4556-AE5A-E19CC009D786}" type="presParOf" srcId="{5E12C4FD-0F5E-4911-AC30-E420FB8D05EB}" destId="{2A06214A-975B-48E4-8302-5B1E9A38A4A7}" srcOrd="6" destOrd="0" presId="urn:microsoft.com/office/officeart/2005/8/layout/orgChart1"/>
    <dgm:cxn modelId="{40D45372-A108-4A51-8468-499BF301B6C7}" type="presParOf" srcId="{5E12C4FD-0F5E-4911-AC30-E420FB8D05EB}" destId="{0A672523-F091-4C40-A164-5400F3A1217F}" srcOrd="7" destOrd="0" presId="urn:microsoft.com/office/officeart/2005/8/layout/orgChart1"/>
    <dgm:cxn modelId="{65FA3D70-A122-4116-978C-21B4EA922F49}" type="presParOf" srcId="{0A672523-F091-4C40-A164-5400F3A1217F}" destId="{BDB7EFE6-38DA-4AAB-9811-5417EB414B0D}" srcOrd="0" destOrd="0" presId="urn:microsoft.com/office/officeart/2005/8/layout/orgChart1"/>
    <dgm:cxn modelId="{DCCA555A-7A61-4394-92E3-7C8FBE3D1A27}" type="presParOf" srcId="{BDB7EFE6-38DA-4AAB-9811-5417EB414B0D}" destId="{B4AD66BF-4C16-467B-BCFF-8D24D087A413}" srcOrd="0" destOrd="0" presId="urn:microsoft.com/office/officeart/2005/8/layout/orgChart1"/>
    <dgm:cxn modelId="{15A3F9E9-09CA-40CF-8A89-79C52F7156AC}" type="presParOf" srcId="{BDB7EFE6-38DA-4AAB-9811-5417EB414B0D}" destId="{3242FC7E-B4DD-44C8-B24D-B0F457409906}" srcOrd="1" destOrd="0" presId="urn:microsoft.com/office/officeart/2005/8/layout/orgChart1"/>
    <dgm:cxn modelId="{E829EBED-BEA5-488A-8580-D506EA2D6CA4}" type="presParOf" srcId="{0A672523-F091-4C40-A164-5400F3A1217F}" destId="{0F363EDB-BEEA-45D2-A34A-D50DED389EF9}" srcOrd="1" destOrd="0" presId="urn:microsoft.com/office/officeart/2005/8/layout/orgChart1"/>
    <dgm:cxn modelId="{5841EE68-C84B-4A08-80DB-98E2967BCADD}" type="presParOf" srcId="{0A672523-F091-4C40-A164-5400F3A1217F}" destId="{54279CE9-A7F7-4798-B7EE-DE408F3B3044}" srcOrd="2" destOrd="0" presId="urn:microsoft.com/office/officeart/2005/8/layout/orgChart1"/>
    <dgm:cxn modelId="{EFB1619C-10B8-4AC7-B331-F91E5A9D333C}" type="presParOf" srcId="{5E12C4FD-0F5E-4911-AC30-E420FB8D05EB}" destId="{1E305FF5-08C1-413C-BD22-598EBE884920}" srcOrd="8" destOrd="0" presId="urn:microsoft.com/office/officeart/2005/8/layout/orgChart1"/>
    <dgm:cxn modelId="{D1D745B6-AEE9-49F8-BE0B-5D7FA75ACAB4}" type="presParOf" srcId="{5E12C4FD-0F5E-4911-AC30-E420FB8D05EB}" destId="{94E717E5-E15A-4B01-B459-E7F7DE977D9F}" srcOrd="9" destOrd="0" presId="urn:microsoft.com/office/officeart/2005/8/layout/orgChart1"/>
    <dgm:cxn modelId="{BE2408FA-205A-4FC8-88E2-EA7BA1433123}" type="presParOf" srcId="{94E717E5-E15A-4B01-B459-E7F7DE977D9F}" destId="{5A9EC663-1AFA-4077-BB62-39713A488559}" srcOrd="0" destOrd="0" presId="urn:microsoft.com/office/officeart/2005/8/layout/orgChart1"/>
    <dgm:cxn modelId="{51529293-9900-46DD-922E-D692F4B7FCDD}" type="presParOf" srcId="{5A9EC663-1AFA-4077-BB62-39713A488559}" destId="{DF577515-CB4D-418F-ACF4-B65F1E4CC3E5}" srcOrd="0" destOrd="0" presId="urn:microsoft.com/office/officeart/2005/8/layout/orgChart1"/>
    <dgm:cxn modelId="{DB32C2BE-C923-4A13-A922-4E7D448A53AF}" type="presParOf" srcId="{5A9EC663-1AFA-4077-BB62-39713A488559}" destId="{2892551B-B180-430A-807E-F80722F7D3ED}" srcOrd="1" destOrd="0" presId="urn:microsoft.com/office/officeart/2005/8/layout/orgChart1"/>
    <dgm:cxn modelId="{E6B0B9F9-560C-4CBE-8712-778F45EFFD3A}" type="presParOf" srcId="{94E717E5-E15A-4B01-B459-E7F7DE977D9F}" destId="{BC9EB684-A769-444E-835F-97FD02D244A5}" srcOrd="1" destOrd="0" presId="urn:microsoft.com/office/officeart/2005/8/layout/orgChart1"/>
    <dgm:cxn modelId="{46D87B95-7EB4-43E4-AC1B-B45ED320D86E}" type="presParOf" srcId="{94E717E5-E15A-4B01-B459-E7F7DE977D9F}" destId="{7AC59350-F45D-4268-99D7-CA3C5F501BB5}" srcOrd="2" destOrd="0" presId="urn:microsoft.com/office/officeart/2005/8/layout/orgChart1"/>
    <dgm:cxn modelId="{41B5236C-569C-4A0F-8A3B-6661C6D9023C}" type="presParOf" srcId="{DFDD866C-2497-452A-B2DE-33AAA3E02C0B}" destId="{A86FEFCA-F1EB-4D39-B9E4-C30D856F02AA}" srcOrd="2" destOrd="0" presId="urn:microsoft.com/office/officeart/2005/8/layout/orgChart1"/>
    <dgm:cxn modelId="{29F5E439-4E3E-45F3-9F19-30D025696E30}" type="presParOf" srcId="{A86FEFCA-F1EB-4D39-B9E4-C30D856F02AA}" destId="{25EFB543-A3F5-4765-B70A-C6921BF2923F}" srcOrd="0" destOrd="0" presId="urn:microsoft.com/office/officeart/2005/8/layout/orgChart1"/>
    <dgm:cxn modelId="{ECEA24AE-9709-4CB5-AA9E-0DB6066FD2B4}" type="presParOf" srcId="{A86FEFCA-F1EB-4D39-B9E4-C30D856F02AA}" destId="{A8586B4D-1078-4A24-8395-1F600F2D81D5}" srcOrd="1" destOrd="0" presId="urn:microsoft.com/office/officeart/2005/8/layout/orgChart1"/>
    <dgm:cxn modelId="{98495913-7760-46CF-A670-1D1FFED16A9A}" type="presParOf" srcId="{A8586B4D-1078-4A24-8395-1F600F2D81D5}" destId="{91A3FDCF-BB20-4AF3-A3C0-5A34C7CC3CCB}" srcOrd="0" destOrd="0" presId="urn:microsoft.com/office/officeart/2005/8/layout/orgChart1"/>
    <dgm:cxn modelId="{572599D7-6541-47DB-AEE9-FEBA4D430323}" type="presParOf" srcId="{91A3FDCF-BB20-4AF3-A3C0-5A34C7CC3CCB}" destId="{AEA21AD5-A041-401A-AB0B-7561A463D652}" srcOrd="0" destOrd="0" presId="urn:microsoft.com/office/officeart/2005/8/layout/orgChart1"/>
    <dgm:cxn modelId="{96B07E77-6A98-40D4-8474-02396ED08659}" type="presParOf" srcId="{91A3FDCF-BB20-4AF3-A3C0-5A34C7CC3CCB}" destId="{AAEB47E0-7F6D-48E4-9C9B-B109E698E7E8}" srcOrd="1" destOrd="0" presId="urn:microsoft.com/office/officeart/2005/8/layout/orgChart1"/>
    <dgm:cxn modelId="{ED783CBA-4590-46EC-B785-1DFCCB754F3B}" type="presParOf" srcId="{A8586B4D-1078-4A24-8395-1F600F2D81D5}" destId="{B4AFB8A2-2315-4AB1-AAB1-68FD2FF95A2D}" srcOrd="1" destOrd="0" presId="urn:microsoft.com/office/officeart/2005/8/layout/orgChart1"/>
    <dgm:cxn modelId="{F24606C8-AB76-4C21-97F1-F3A9696AC25E}" type="presParOf" srcId="{A8586B4D-1078-4A24-8395-1F600F2D81D5}" destId="{36799D87-A630-453B-9CD5-B9E30F67CCE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47999DFB-00CF-4C75-B228-6BD28C93D1EA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E0DF7CC-E2DF-4DD0-A84B-04EE5DC62467}">
      <dgm:prSet phldrT="[Texto]" custT="1"/>
      <dgm:spPr/>
      <dgm:t>
        <a:bodyPr/>
        <a:lstStyle/>
        <a:p>
          <a:r>
            <a:rPr lang="es-ES" sz="1200" dirty="0" smtClean="0"/>
            <a:t>Jefe(a) de Deporte </a:t>
          </a:r>
          <a:r>
            <a:rPr lang="es-ES" sz="1200" dirty="0" smtClean="0"/>
            <a:t>Ciudadano</a:t>
          </a:r>
          <a:endParaRPr lang="es-ES" sz="1200" dirty="0"/>
        </a:p>
      </dgm:t>
    </dgm:pt>
    <dgm:pt modelId="{2E73779F-17AA-4AAA-ACB7-EBE10F93A183}" type="parTrans" cxnId="{D9F6DA95-71B6-47CB-8D64-CC0DFD6C565C}">
      <dgm:prSet/>
      <dgm:spPr/>
      <dgm:t>
        <a:bodyPr/>
        <a:lstStyle/>
        <a:p>
          <a:endParaRPr lang="es-ES" sz="1200"/>
        </a:p>
      </dgm:t>
    </dgm:pt>
    <dgm:pt modelId="{7CFDB10B-1B33-4EB5-A159-AE69037B40B7}" type="sibTrans" cxnId="{D9F6DA95-71B6-47CB-8D64-CC0DFD6C565C}">
      <dgm:prSet/>
      <dgm:spPr/>
      <dgm:t>
        <a:bodyPr/>
        <a:lstStyle/>
        <a:p>
          <a:endParaRPr lang="es-ES" sz="1200"/>
        </a:p>
      </dgm:t>
    </dgm:pt>
    <dgm:pt modelId="{CDE260EC-E13B-450A-A4BA-47DFD0A9FB8A}">
      <dgm:prSet phldrT="[Texto]" custT="1"/>
      <dgm:spPr/>
      <dgm:t>
        <a:bodyPr/>
        <a:lstStyle/>
        <a:p>
          <a:r>
            <a:rPr lang="es-ES" sz="1200" dirty="0" smtClean="0"/>
            <a:t>Promotor(a) Deportivo(a</a:t>
          </a:r>
          <a:r>
            <a:rPr lang="es-ES" sz="1200" dirty="0" smtClean="0"/>
            <a:t>)</a:t>
          </a:r>
          <a:endParaRPr lang="es-ES" sz="1200" dirty="0"/>
        </a:p>
      </dgm:t>
    </dgm:pt>
    <dgm:pt modelId="{B5EC59D0-6D6C-4581-9DB0-6C2028BA7997}" type="parTrans" cxnId="{094C5A86-A781-404F-8B4D-DC3D406C988E}">
      <dgm:prSet/>
      <dgm:spPr/>
      <dgm:t>
        <a:bodyPr/>
        <a:lstStyle/>
        <a:p>
          <a:endParaRPr lang="es-ES" sz="1200"/>
        </a:p>
      </dgm:t>
    </dgm:pt>
    <dgm:pt modelId="{79836435-CB6B-456D-B1B0-33EDA67AC387}" type="sibTrans" cxnId="{094C5A86-A781-404F-8B4D-DC3D406C988E}">
      <dgm:prSet/>
      <dgm:spPr/>
      <dgm:t>
        <a:bodyPr/>
        <a:lstStyle/>
        <a:p>
          <a:endParaRPr lang="es-ES" sz="1200"/>
        </a:p>
      </dgm:t>
    </dgm:pt>
    <dgm:pt modelId="{4095A9A7-C069-4759-87B9-D15BDD317F48}">
      <dgm:prSet phldrT="[Texto]" custT="1"/>
      <dgm:spPr/>
      <dgm:t>
        <a:bodyPr/>
        <a:lstStyle/>
        <a:p>
          <a:r>
            <a:rPr lang="es-ES" sz="1200" dirty="0" smtClean="0"/>
            <a:t>Promotor(a) </a:t>
          </a:r>
          <a:r>
            <a:rPr lang="es-ES" sz="1200" dirty="0" smtClean="0"/>
            <a:t>A</a:t>
          </a:r>
          <a:endParaRPr lang="es-ES" sz="1200" dirty="0" smtClean="0"/>
        </a:p>
      </dgm:t>
    </dgm:pt>
    <dgm:pt modelId="{FF56C910-69B0-4B0B-A3DD-4FB8DC2CF00F}" type="parTrans" cxnId="{415F3A56-5BFF-4B4F-B449-F48110DE5393}">
      <dgm:prSet/>
      <dgm:spPr/>
      <dgm:t>
        <a:bodyPr/>
        <a:lstStyle/>
        <a:p>
          <a:endParaRPr lang="es-ES" sz="1200"/>
        </a:p>
      </dgm:t>
    </dgm:pt>
    <dgm:pt modelId="{BE836BDA-7C5E-4BAD-BE70-D458832FC645}" type="sibTrans" cxnId="{415F3A56-5BFF-4B4F-B449-F48110DE5393}">
      <dgm:prSet/>
      <dgm:spPr/>
      <dgm:t>
        <a:bodyPr/>
        <a:lstStyle/>
        <a:p>
          <a:endParaRPr lang="es-ES" sz="1200"/>
        </a:p>
      </dgm:t>
    </dgm:pt>
    <dgm:pt modelId="{F71C75ED-268C-42BA-BFE6-4C3346D51810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dirty="0" smtClean="0"/>
            <a:t>Promotores(as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BCECB4E4-7A97-4D3D-8F68-F168DDF4BADB}" type="parTrans" cxnId="{36E39B17-9C7F-4FC9-BAA9-170233C5EAB4}">
      <dgm:prSet/>
      <dgm:spPr/>
      <dgm:t>
        <a:bodyPr/>
        <a:lstStyle/>
        <a:p>
          <a:endParaRPr lang="es-ES" sz="1200"/>
        </a:p>
      </dgm:t>
    </dgm:pt>
    <dgm:pt modelId="{4316AD99-B6F5-43F2-94C0-93ED8873EBD7}" type="sibTrans" cxnId="{36E39B17-9C7F-4FC9-BAA9-170233C5EAB4}">
      <dgm:prSet/>
      <dgm:spPr/>
      <dgm:t>
        <a:bodyPr/>
        <a:lstStyle/>
        <a:p>
          <a:endParaRPr lang="es-ES" sz="1200"/>
        </a:p>
      </dgm:t>
    </dgm:pt>
    <dgm:pt modelId="{322952EE-37E9-480C-BDB8-944F3AE02EFC}" type="pres">
      <dgm:prSet presAssocID="{47999DFB-00CF-4C75-B228-6BD28C93D1E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99BB56E-FB5E-4244-BB19-B50280974B08}" type="pres">
      <dgm:prSet presAssocID="{0E0DF7CC-E2DF-4DD0-A84B-04EE5DC62467}" presName="hierRoot1" presStyleCnt="0">
        <dgm:presLayoutVars>
          <dgm:hierBranch val="init"/>
        </dgm:presLayoutVars>
      </dgm:prSet>
      <dgm:spPr/>
    </dgm:pt>
    <dgm:pt modelId="{EFC493BB-31A0-44AC-83BE-D4C05A49A8D2}" type="pres">
      <dgm:prSet presAssocID="{0E0DF7CC-E2DF-4DD0-A84B-04EE5DC62467}" presName="rootComposite1" presStyleCnt="0"/>
      <dgm:spPr/>
    </dgm:pt>
    <dgm:pt modelId="{70C4F0A6-E747-4E64-B9FC-52ED28DCE2CB}" type="pres">
      <dgm:prSet presAssocID="{0E0DF7CC-E2DF-4DD0-A84B-04EE5DC62467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A25221C-030B-473E-84E5-E0CC7F8A71C9}" type="pres">
      <dgm:prSet presAssocID="{0E0DF7CC-E2DF-4DD0-A84B-04EE5DC6246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D0B4A5F-BE3E-4E92-B7D1-420C8328A278}" type="pres">
      <dgm:prSet presAssocID="{0E0DF7CC-E2DF-4DD0-A84B-04EE5DC62467}" presName="hierChild2" presStyleCnt="0"/>
      <dgm:spPr/>
    </dgm:pt>
    <dgm:pt modelId="{F2674469-059A-4662-AFDA-D5F4F85618A8}" type="pres">
      <dgm:prSet presAssocID="{B5EC59D0-6D6C-4581-9DB0-6C2028BA7997}" presName="Name37" presStyleLbl="parChTrans1D2" presStyleIdx="0" presStyleCnt="3"/>
      <dgm:spPr/>
      <dgm:t>
        <a:bodyPr/>
        <a:lstStyle/>
        <a:p>
          <a:endParaRPr lang="es-ES"/>
        </a:p>
      </dgm:t>
    </dgm:pt>
    <dgm:pt modelId="{F7269C26-FF37-4F31-9A0C-6AB857E3EDB3}" type="pres">
      <dgm:prSet presAssocID="{CDE260EC-E13B-450A-A4BA-47DFD0A9FB8A}" presName="hierRoot2" presStyleCnt="0">
        <dgm:presLayoutVars>
          <dgm:hierBranch val="init"/>
        </dgm:presLayoutVars>
      </dgm:prSet>
      <dgm:spPr/>
    </dgm:pt>
    <dgm:pt modelId="{59505C9B-3059-4F2E-86F1-C82A9FAB9A5B}" type="pres">
      <dgm:prSet presAssocID="{CDE260EC-E13B-450A-A4BA-47DFD0A9FB8A}" presName="rootComposite" presStyleCnt="0"/>
      <dgm:spPr/>
    </dgm:pt>
    <dgm:pt modelId="{6EFBC02F-1F2E-4453-81E3-036FBB56D2B8}" type="pres">
      <dgm:prSet presAssocID="{CDE260EC-E13B-450A-A4BA-47DFD0A9FB8A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AD564F5-5433-435D-8867-CA95FCA283FB}" type="pres">
      <dgm:prSet presAssocID="{CDE260EC-E13B-450A-A4BA-47DFD0A9FB8A}" presName="rootConnector" presStyleLbl="node2" presStyleIdx="0" presStyleCnt="3"/>
      <dgm:spPr/>
      <dgm:t>
        <a:bodyPr/>
        <a:lstStyle/>
        <a:p>
          <a:endParaRPr lang="es-ES"/>
        </a:p>
      </dgm:t>
    </dgm:pt>
    <dgm:pt modelId="{4E32BA4A-9443-442B-9FEA-1646CD016813}" type="pres">
      <dgm:prSet presAssocID="{CDE260EC-E13B-450A-A4BA-47DFD0A9FB8A}" presName="hierChild4" presStyleCnt="0"/>
      <dgm:spPr/>
    </dgm:pt>
    <dgm:pt modelId="{8E4FAAC9-CA18-41C0-9438-4EEF04BAE4DE}" type="pres">
      <dgm:prSet presAssocID="{CDE260EC-E13B-450A-A4BA-47DFD0A9FB8A}" presName="hierChild5" presStyleCnt="0"/>
      <dgm:spPr/>
    </dgm:pt>
    <dgm:pt modelId="{00802BEB-CB28-4E6D-8850-629A06E6551C}" type="pres">
      <dgm:prSet presAssocID="{FF56C910-69B0-4B0B-A3DD-4FB8DC2CF00F}" presName="Name37" presStyleLbl="parChTrans1D2" presStyleIdx="1" presStyleCnt="3"/>
      <dgm:spPr/>
      <dgm:t>
        <a:bodyPr/>
        <a:lstStyle/>
        <a:p>
          <a:endParaRPr lang="es-ES"/>
        </a:p>
      </dgm:t>
    </dgm:pt>
    <dgm:pt modelId="{19F9F395-95F3-443B-93DD-6BC496546D49}" type="pres">
      <dgm:prSet presAssocID="{4095A9A7-C069-4759-87B9-D15BDD317F48}" presName="hierRoot2" presStyleCnt="0">
        <dgm:presLayoutVars>
          <dgm:hierBranch val="init"/>
        </dgm:presLayoutVars>
      </dgm:prSet>
      <dgm:spPr/>
    </dgm:pt>
    <dgm:pt modelId="{1DA1BD73-5B5C-4B96-BF74-085DCDC37FE3}" type="pres">
      <dgm:prSet presAssocID="{4095A9A7-C069-4759-87B9-D15BDD317F48}" presName="rootComposite" presStyleCnt="0"/>
      <dgm:spPr/>
    </dgm:pt>
    <dgm:pt modelId="{2544592F-BBFB-44EE-BCE2-4CD6119D6EE4}" type="pres">
      <dgm:prSet presAssocID="{4095A9A7-C069-4759-87B9-D15BDD317F48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A9A0988-014C-4165-BE07-373A68B43AF3}" type="pres">
      <dgm:prSet presAssocID="{4095A9A7-C069-4759-87B9-D15BDD317F48}" presName="rootConnector" presStyleLbl="node2" presStyleIdx="1" presStyleCnt="3"/>
      <dgm:spPr/>
      <dgm:t>
        <a:bodyPr/>
        <a:lstStyle/>
        <a:p>
          <a:endParaRPr lang="es-ES"/>
        </a:p>
      </dgm:t>
    </dgm:pt>
    <dgm:pt modelId="{5E559966-5F2A-4D1C-BF10-35424FAA68CD}" type="pres">
      <dgm:prSet presAssocID="{4095A9A7-C069-4759-87B9-D15BDD317F48}" presName="hierChild4" presStyleCnt="0"/>
      <dgm:spPr/>
    </dgm:pt>
    <dgm:pt modelId="{11A3C946-BB84-45A5-A45B-2E46F6BBC304}" type="pres">
      <dgm:prSet presAssocID="{4095A9A7-C069-4759-87B9-D15BDD317F48}" presName="hierChild5" presStyleCnt="0"/>
      <dgm:spPr/>
    </dgm:pt>
    <dgm:pt modelId="{C23874DF-6D07-4088-980E-1A75A26D81F4}" type="pres">
      <dgm:prSet presAssocID="{BCECB4E4-7A97-4D3D-8F68-F168DDF4BADB}" presName="Name37" presStyleLbl="parChTrans1D2" presStyleIdx="2" presStyleCnt="3"/>
      <dgm:spPr/>
      <dgm:t>
        <a:bodyPr/>
        <a:lstStyle/>
        <a:p>
          <a:endParaRPr lang="es-ES"/>
        </a:p>
      </dgm:t>
    </dgm:pt>
    <dgm:pt modelId="{CDB9F868-06D9-490A-B00A-C98042BF569C}" type="pres">
      <dgm:prSet presAssocID="{F71C75ED-268C-42BA-BFE6-4C3346D51810}" presName="hierRoot2" presStyleCnt="0">
        <dgm:presLayoutVars>
          <dgm:hierBranch val="init"/>
        </dgm:presLayoutVars>
      </dgm:prSet>
      <dgm:spPr/>
    </dgm:pt>
    <dgm:pt modelId="{2E1DCE2D-1706-4E35-8899-E2ADE7B7F072}" type="pres">
      <dgm:prSet presAssocID="{F71C75ED-268C-42BA-BFE6-4C3346D51810}" presName="rootComposite" presStyleCnt="0"/>
      <dgm:spPr/>
    </dgm:pt>
    <dgm:pt modelId="{9118F967-12E9-4FF8-9441-942832601B66}" type="pres">
      <dgm:prSet presAssocID="{F71C75ED-268C-42BA-BFE6-4C3346D51810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028F48-EF4C-40B8-945D-97B5C3D3C0EE}" type="pres">
      <dgm:prSet presAssocID="{F71C75ED-268C-42BA-BFE6-4C3346D51810}" presName="rootConnector" presStyleLbl="node2" presStyleIdx="2" presStyleCnt="3"/>
      <dgm:spPr/>
      <dgm:t>
        <a:bodyPr/>
        <a:lstStyle/>
        <a:p>
          <a:endParaRPr lang="es-ES"/>
        </a:p>
      </dgm:t>
    </dgm:pt>
    <dgm:pt modelId="{00588F90-AD95-45FA-B80F-6F8708C96AA5}" type="pres">
      <dgm:prSet presAssocID="{F71C75ED-268C-42BA-BFE6-4C3346D51810}" presName="hierChild4" presStyleCnt="0"/>
      <dgm:spPr/>
    </dgm:pt>
    <dgm:pt modelId="{B95DE955-5C59-4C5C-94C6-5CF46C4AE8F2}" type="pres">
      <dgm:prSet presAssocID="{F71C75ED-268C-42BA-BFE6-4C3346D51810}" presName="hierChild5" presStyleCnt="0"/>
      <dgm:spPr/>
    </dgm:pt>
    <dgm:pt modelId="{65D8BAD9-F34A-45F6-B726-F00111836F07}" type="pres">
      <dgm:prSet presAssocID="{0E0DF7CC-E2DF-4DD0-A84B-04EE5DC62467}" presName="hierChild3" presStyleCnt="0"/>
      <dgm:spPr/>
    </dgm:pt>
  </dgm:ptLst>
  <dgm:cxnLst>
    <dgm:cxn modelId="{BDA5C0FA-BAA1-4150-A363-52D254E9B2E4}" type="presOf" srcId="{F71C75ED-268C-42BA-BFE6-4C3346D51810}" destId="{79028F48-EF4C-40B8-945D-97B5C3D3C0EE}" srcOrd="1" destOrd="0" presId="urn:microsoft.com/office/officeart/2005/8/layout/orgChart1"/>
    <dgm:cxn modelId="{22EC9B70-4BC9-4867-8751-9FBEBF04A184}" type="presOf" srcId="{CDE260EC-E13B-450A-A4BA-47DFD0A9FB8A}" destId="{8AD564F5-5433-435D-8867-CA95FCA283FB}" srcOrd="1" destOrd="0" presId="urn:microsoft.com/office/officeart/2005/8/layout/orgChart1"/>
    <dgm:cxn modelId="{5B5BD359-C0BC-43AA-B22E-2C98BED4A00A}" type="presOf" srcId="{BCECB4E4-7A97-4D3D-8F68-F168DDF4BADB}" destId="{C23874DF-6D07-4088-980E-1A75A26D81F4}" srcOrd="0" destOrd="0" presId="urn:microsoft.com/office/officeart/2005/8/layout/orgChart1"/>
    <dgm:cxn modelId="{4BF5B1B0-5F65-4B7A-B5E2-2055289BB96A}" type="presOf" srcId="{B5EC59D0-6D6C-4581-9DB0-6C2028BA7997}" destId="{F2674469-059A-4662-AFDA-D5F4F85618A8}" srcOrd="0" destOrd="0" presId="urn:microsoft.com/office/officeart/2005/8/layout/orgChart1"/>
    <dgm:cxn modelId="{415F3A56-5BFF-4B4F-B449-F48110DE5393}" srcId="{0E0DF7CC-E2DF-4DD0-A84B-04EE5DC62467}" destId="{4095A9A7-C069-4759-87B9-D15BDD317F48}" srcOrd="1" destOrd="0" parTransId="{FF56C910-69B0-4B0B-A3DD-4FB8DC2CF00F}" sibTransId="{BE836BDA-7C5E-4BAD-BE70-D458832FC645}"/>
    <dgm:cxn modelId="{36DC12A0-1D35-4486-9219-AC79F06A2415}" type="presOf" srcId="{CDE260EC-E13B-450A-A4BA-47DFD0A9FB8A}" destId="{6EFBC02F-1F2E-4453-81E3-036FBB56D2B8}" srcOrd="0" destOrd="0" presId="urn:microsoft.com/office/officeart/2005/8/layout/orgChart1"/>
    <dgm:cxn modelId="{91FFF04E-FE17-4A23-B67C-207FA32C4438}" type="presOf" srcId="{F71C75ED-268C-42BA-BFE6-4C3346D51810}" destId="{9118F967-12E9-4FF8-9441-942832601B66}" srcOrd="0" destOrd="0" presId="urn:microsoft.com/office/officeart/2005/8/layout/orgChart1"/>
    <dgm:cxn modelId="{579996EE-28A2-4592-8891-88DF6656F083}" type="presOf" srcId="{4095A9A7-C069-4759-87B9-D15BDD317F48}" destId="{2544592F-BBFB-44EE-BCE2-4CD6119D6EE4}" srcOrd="0" destOrd="0" presId="urn:microsoft.com/office/officeart/2005/8/layout/orgChart1"/>
    <dgm:cxn modelId="{DF7B7688-DD67-4953-B4FD-696B14E5336F}" type="presOf" srcId="{4095A9A7-C069-4759-87B9-D15BDD317F48}" destId="{EA9A0988-014C-4165-BE07-373A68B43AF3}" srcOrd="1" destOrd="0" presId="urn:microsoft.com/office/officeart/2005/8/layout/orgChart1"/>
    <dgm:cxn modelId="{FBA6333C-4935-46E2-A531-7702441A7A79}" type="presOf" srcId="{0E0DF7CC-E2DF-4DD0-A84B-04EE5DC62467}" destId="{BA25221C-030B-473E-84E5-E0CC7F8A71C9}" srcOrd="1" destOrd="0" presId="urn:microsoft.com/office/officeart/2005/8/layout/orgChart1"/>
    <dgm:cxn modelId="{D9F6DA95-71B6-47CB-8D64-CC0DFD6C565C}" srcId="{47999DFB-00CF-4C75-B228-6BD28C93D1EA}" destId="{0E0DF7CC-E2DF-4DD0-A84B-04EE5DC62467}" srcOrd="0" destOrd="0" parTransId="{2E73779F-17AA-4AAA-ACB7-EBE10F93A183}" sibTransId="{7CFDB10B-1B33-4EB5-A159-AE69037B40B7}"/>
    <dgm:cxn modelId="{F1A3A2D5-2960-4261-873E-3980EC93124B}" type="presOf" srcId="{FF56C910-69B0-4B0B-A3DD-4FB8DC2CF00F}" destId="{00802BEB-CB28-4E6D-8850-629A06E6551C}" srcOrd="0" destOrd="0" presId="urn:microsoft.com/office/officeart/2005/8/layout/orgChart1"/>
    <dgm:cxn modelId="{36E39B17-9C7F-4FC9-BAA9-170233C5EAB4}" srcId="{0E0DF7CC-E2DF-4DD0-A84B-04EE5DC62467}" destId="{F71C75ED-268C-42BA-BFE6-4C3346D51810}" srcOrd="2" destOrd="0" parTransId="{BCECB4E4-7A97-4D3D-8F68-F168DDF4BADB}" sibTransId="{4316AD99-B6F5-43F2-94C0-93ED8873EBD7}"/>
    <dgm:cxn modelId="{02B10DD2-0193-40C9-B39B-4E0BBC44F608}" type="presOf" srcId="{47999DFB-00CF-4C75-B228-6BD28C93D1EA}" destId="{322952EE-37E9-480C-BDB8-944F3AE02EFC}" srcOrd="0" destOrd="0" presId="urn:microsoft.com/office/officeart/2005/8/layout/orgChart1"/>
    <dgm:cxn modelId="{094C5A86-A781-404F-8B4D-DC3D406C988E}" srcId="{0E0DF7CC-E2DF-4DD0-A84B-04EE5DC62467}" destId="{CDE260EC-E13B-450A-A4BA-47DFD0A9FB8A}" srcOrd="0" destOrd="0" parTransId="{B5EC59D0-6D6C-4581-9DB0-6C2028BA7997}" sibTransId="{79836435-CB6B-456D-B1B0-33EDA67AC387}"/>
    <dgm:cxn modelId="{10C9AFF4-1479-4FCF-BECE-807869B8C77A}" type="presOf" srcId="{0E0DF7CC-E2DF-4DD0-A84B-04EE5DC62467}" destId="{70C4F0A6-E747-4E64-B9FC-52ED28DCE2CB}" srcOrd="0" destOrd="0" presId="urn:microsoft.com/office/officeart/2005/8/layout/orgChart1"/>
    <dgm:cxn modelId="{E25FB3BF-C78E-4386-9033-37C68766D063}" type="presParOf" srcId="{322952EE-37E9-480C-BDB8-944F3AE02EFC}" destId="{999BB56E-FB5E-4244-BB19-B50280974B08}" srcOrd="0" destOrd="0" presId="urn:microsoft.com/office/officeart/2005/8/layout/orgChart1"/>
    <dgm:cxn modelId="{2C169E5C-4933-4294-AD63-0740AA044CD0}" type="presParOf" srcId="{999BB56E-FB5E-4244-BB19-B50280974B08}" destId="{EFC493BB-31A0-44AC-83BE-D4C05A49A8D2}" srcOrd="0" destOrd="0" presId="urn:microsoft.com/office/officeart/2005/8/layout/orgChart1"/>
    <dgm:cxn modelId="{A72F8FA2-1DA5-45D2-A157-757D15CD1D6B}" type="presParOf" srcId="{EFC493BB-31A0-44AC-83BE-D4C05A49A8D2}" destId="{70C4F0A6-E747-4E64-B9FC-52ED28DCE2CB}" srcOrd="0" destOrd="0" presId="urn:microsoft.com/office/officeart/2005/8/layout/orgChart1"/>
    <dgm:cxn modelId="{4F98013E-2275-4E5A-BBEB-D8784D34C7CB}" type="presParOf" srcId="{EFC493BB-31A0-44AC-83BE-D4C05A49A8D2}" destId="{BA25221C-030B-473E-84E5-E0CC7F8A71C9}" srcOrd="1" destOrd="0" presId="urn:microsoft.com/office/officeart/2005/8/layout/orgChart1"/>
    <dgm:cxn modelId="{68F45535-E5C4-49B3-AE29-E0EA39F9A84C}" type="presParOf" srcId="{999BB56E-FB5E-4244-BB19-B50280974B08}" destId="{AD0B4A5F-BE3E-4E92-B7D1-420C8328A278}" srcOrd="1" destOrd="0" presId="urn:microsoft.com/office/officeart/2005/8/layout/orgChart1"/>
    <dgm:cxn modelId="{023344DD-754F-4FB8-A00C-8A1D2CAAD16E}" type="presParOf" srcId="{AD0B4A5F-BE3E-4E92-B7D1-420C8328A278}" destId="{F2674469-059A-4662-AFDA-D5F4F85618A8}" srcOrd="0" destOrd="0" presId="urn:microsoft.com/office/officeart/2005/8/layout/orgChart1"/>
    <dgm:cxn modelId="{F90FE597-FB97-4C61-897C-834D368328DA}" type="presParOf" srcId="{AD0B4A5F-BE3E-4E92-B7D1-420C8328A278}" destId="{F7269C26-FF37-4F31-9A0C-6AB857E3EDB3}" srcOrd="1" destOrd="0" presId="urn:microsoft.com/office/officeart/2005/8/layout/orgChart1"/>
    <dgm:cxn modelId="{336AFA8D-3FA6-445F-AC30-C0A147B33FCF}" type="presParOf" srcId="{F7269C26-FF37-4F31-9A0C-6AB857E3EDB3}" destId="{59505C9B-3059-4F2E-86F1-C82A9FAB9A5B}" srcOrd="0" destOrd="0" presId="urn:microsoft.com/office/officeart/2005/8/layout/orgChart1"/>
    <dgm:cxn modelId="{A135C98D-A10A-4A0E-8047-88443AE74E3E}" type="presParOf" srcId="{59505C9B-3059-4F2E-86F1-C82A9FAB9A5B}" destId="{6EFBC02F-1F2E-4453-81E3-036FBB56D2B8}" srcOrd="0" destOrd="0" presId="urn:microsoft.com/office/officeart/2005/8/layout/orgChart1"/>
    <dgm:cxn modelId="{A470FC8C-B119-4D34-8052-216C4A6762B9}" type="presParOf" srcId="{59505C9B-3059-4F2E-86F1-C82A9FAB9A5B}" destId="{8AD564F5-5433-435D-8867-CA95FCA283FB}" srcOrd="1" destOrd="0" presId="urn:microsoft.com/office/officeart/2005/8/layout/orgChart1"/>
    <dgm:cxn modelId="{45307302-45BE-4E8C-A518-301C298E313C}" type="presParOf" srcId="{F7269C26-FF37-4F31-9A0C-6AB857E3EDB3}" destId="{4E32BA4A-9443-442B-9FEA-1646CD016813}" srcOrd="1" destOrd="0" presId="urn:microsoft.com/office/officeart/2005/8/layout/orgChart1"/>
    <dgm:cxn modelId="{B7E193B1-297B-45AD-B499-0414290C1507}" type="presParOf" srcId="{F7269C26-FF37-4F31-9A0C-6AB857E3EDB3}" destId="{8E4FAAC9-CA18-41C0-9438-4EEF04BAE4DE}" srcOrd="2" destOrd="0" presId="urn:microsoft.com/office/officeart/2005/8/layout/orgChart1"/>
    <dgm:cxn modelId="{4BA855E3-91B2-4DC9-808F-EDE9B53C20A2}" type="presParOf" srcId="{AD0B4A5F-BE3E-4E92-B7D1-420C8328A278}" destId="{00802BEB-CB28-4E6D-8850-629A06E6551C}" srcOrd="2" destOrd="0" presId="urn:microsoft.com/office/officeart/2005/8/layout/orgChart1"/>
    <dgm:cxn modelId="{FD39A8E6-0E1B-48D1-A472-FF5E213510AA}" type="presParOf" srcId="{AD0B4A5F-BE3E-4E92-B7D1-420C8328A278}" destId="{19F9F395-95F3-443B-93DD-6BC496546D49}" srcOrd="3" destOrd="0" presId="urn:microsoft.com/office/officeart/2005/8/layout/orgChart1"/>
    <dgm:cxn modelId="{E2FDE787-5638-4450-970C-018A2D2ACD36}" type="presParOf" srcId="{19F9F395-95F3-443B-93DD-6BC496546D49}" destId="{1DA1BD73-5B5C-4B96-BF74-085DCDC37FE3}" srcOrd="0" destOrd="0" presId="urn:microsoft.com/office/officeart/2005/8/layout/orgChart1"/>
    <dgm:cxn modelId="{B5467EBF-D2AC-446D-B8B5-4C512160FB6D}" type="presParOf" srcId="{1DA1BD73-5B5C-4B96-BF74-085DCDC37FE3}" destId="{2544592F-BBFB-44EE-BCE2-4CD6119D6EE4}" srcOrd="0" destOrd="0" presId="urn:microsoft.com/office/officeart/2005/8/layout/orgChart1"/>
    <dgm:cxn modelId="{F71A3125-18D1-4DA3-B953-564C34394950}" type="presParOf" srcId="{1DA1BD73-5B5C-4B96-BF74-085DCDC37FE3}" destId="{EA9A0988-014C-4165-BE07-373A68B43AF3}" srcOrd="1" destOrd="0" presId="urn:microsoft.com/office/officeart/2005/8/layout/orgChart1"/>
    <dgm:cxn modelId="{160DC275-3639-42F9-B4D2-8D5CAE3247CA}" type="presParOf" srcId="{19F9F395-95F3-443B-93DD-6BC496546D49}" destId="{5E559966-5F2A-4D1C-BF10-35424FAA68CD}" srcOrd="1" destOrd="0" presId="urn:microsoft.com/office/officeart/2005/8/layout/orgChart1"/>
    <dgm:cxn modelId="{9B56E57E-6509-43CF-A02B-75F7E7DA1026}" type="presParOf" srcId="{19F9F395-95F3-443B-93DD-6BC496546D49}" destId="{11A3C946-BB84-45A5-A45B-2E46F6BBC304}" srcOrd="2" destOrd="0" presId="urn:microsoft.com/office/officeart/2005/8/layout/orgChart1"/>
    <dgm:cxn modelId="{8EF6B1C3-ECB9-400D-BE72-CAC89F6E029F}" type="presParOf" srcId="{AD0B4A5F-BE3E-4E92-B7D1-420C8328A278}" destId="{C23874DF-6D07-4088-980E-1A75A26D81F4}" srcOrd="4" destOrd="0" presId="urn:microsoft.com/office/officeart/2005/8/layout/orgChart1"/>
    <dgm:cxn modelId="{33B9E535-012F-47FB-964B-D7DE08C83B38}" type="presParOf" srcId="{AD0B4A5F-BE3E-4E92-B7D1-420C8328A278}" destId="{CDB9F868-06D9-490A-B00A-C98042BF569C}" srcOrd="5" destOrd="0" presId="urn:microsoft.com/office/officeart/2005/8/layout/orgChart1"/>
    <dgm:cxn modelId="{EC748094-45DB-4353-B936-4470D87A146A}" type="presParOf" srcId="{CDB9F868-06D9-490A-B00A-C98042BF569C}" destId="{2E1DCE2D-1706-4E35-8899-E2ADE7B7F072}" srcOrd="0" destOrd="0" presId="urn:microsoft.com/office/officeart/2005/8/layout/orgChart1"/>
    <dgm:cxn modelId="{8C44DD98-D2AE-4F6C-B18E-4491BBB4A607}" type="presParOf" srcId="{2E1DCE2D-1706-4E35-8899-E2ADE7B7F072}" destId="{9118F967-12E9-4FF8-9441-942832601B66}" srcOrd="0" destOrd="0" presId="urn:microsoft.com/office/officeart/2005/8/layout/orgChart1"/>
    <dgm:cxn modelId="{6A3A6556-92F2-4E12-BC9B-A3CF9E5F7DD5}" type="presParOf" srcId="{2E1DCE2D-1706-4E35-8899-E2ADE7B7F072}" destId="{79028F48-EF4C-40B8-945D-97B5C3D3C0EE}" srcOrd="1" destOrd="0" presId="urn:microsoft.com/office/officeart/2005/8/layout/orgChart1"/>
    <dgm:cxn modelId="{52252559-5400-4CD4-9AC5-074AED123D52}" type="presParOf" srcId="{CDB9F868-06D9-490A-B00A-C98042BF569C}" destId="{00588F90-AD95-45FA-B80F-6F8708C96AA5}" srcOrd="1" destOrd="0" presId="urn:microsoft.com/office/officeart/2005/8/layout/orgChart1"/>
    <dgm:cxn modelId="{4E082BF8-901A-4143-BCD6-78E625980D79}" type="presParOf" srcId="{CDB9F868-06D9-490A-B00A-C98042BF569C}" destId="{B95DE955-5C59-4C5C-94C6-5CF46C4AE8F2}" srcOrd="2" destOrd="0" presId="urn:microsoft.com/office/officeart/2005/8/layout/orgChart1"/>
    <dgm:cxn modelId="{BE23A054-71E6-4FCA-AE54-CF9772A30ED8}" type="presParOf" srcId="{999BB56E-FB5E-4244-BB19-B50280974B08}" destId="{65D8BAD9-F34A-45F6-B726-F00111836F0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3B0ED589-C449-4008-B750-AADB1D24C7E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78492B5-7174-42FB-85FA-F4AD5E1CD468}">
      <dgm:prSet phldrT="[Texto]" custT="1"/>
      <dgm:spPr/>
      <dgm:t>
        <a:bodyPr/>
        <a:lstStyle/>
        <a:p>
          <a:r>
            <a:rPr lang="es-ES" sz="1200" dirty="0" smtClean="0"/>
            <a:t>Auxiliar</a:t>
          </a:r>
          <a:endParaRPr lang="es-ES" sz="1200" dirty="0" smtClean="0"/>
        </a:p>
      </dgm:t>
    </dgm:pt>
    <dgm:pt modelId="{4ED8AEE3-7F70-4128-997F-FA4D075417FA}" type="parTrans" cxnId="{9373AE90-5588-4AD8-8E1F-A78859C73C99}">
      <dgm:prSet/>
      <dgm:spPr/>
      <dgm:t>
        <a:bodyPr/>
        <a:lstStyle/>
        <a:p>
          <a:endParaRPr lang="es-ES" sz="1200"/>
        </a:p>
      </dgm:t>
    </dgm:pt>
    <dgm:pt modelId="{0EC12187-4C48-436B-B6EB-78FB71ACCE81}" type="sibTrans" cxnId="{9373AE90-5588-4AD8-8E1F-A78859C73C99}">
      <dgm:prSet/>
      <dgm:spPr/>
      <dgm:t>
        <a:bodyPr/>
        <a:lstStyle/>
        <a:p>
          <a:endParaRPr lang="es-ES" sz="1200"/>
        </a:p>
      </dgm:t>
    </dgm:pt>
    <dgm:pt modelId="{6569AFA3-2099-46A4-BC06-F1B3DA358A03}">
      <dgm:prSet phldrT="[Texto]" custT="1"/>
      <dgm:spPr/>
      <dgm:t>
        <a:bodyPr/>
        <a:lstStyle/>
        <a:p>
          <a:r>
            <a:rPr lang="es-ES" sz="1200" dirty="0" smtClean="0"/>
            <a:t>Intendente</a:t>
          </a:r>
          <a:endParaRPr lang="es-ES" sz="1200" dirty="0" smtClean="0"/>
        </a:p>
      </dgm:t>
    </dgm:pt>
    <dgm:pt modelId="{0F06C863-8082-49CF-A4AE-7904C4A1B707}" type="parTrans" cxnId="{128164B8-2083-4025-91FC-7F556426CBA5}">
      <dgm:prSet/>
      <dgm:spPr/>
      <dgm:t>
        <a:bodyPr/>
        <a:lstStyle/>
        <a:p>
          <a:endParaRPr lang="es-ES" sz="1200"/>
        </a:p>
      </dgm:t>
    </dgm:pt>
    <dgm:pt modelId="{D15E858C-EF69-43CC-B75E-07FEE3B0909B}" type="sibTrans" cxnId="{128164B8-2083-4025-91FC-7F556426CBA5}">
      <dgm:prSet/>
      <dgm:spPr/>
      <dgm:t>
        <a:bodyPr/>
        <a:lstStyle/>
        <a:p>
          <a:endParaRPr lang="es-ES" sz="1200"/>
        </a:p>
      </dgm:t>
    </dgm:pt>
    <dgm:pt modelId="{F7006E44-CEE6-4B6B-A44E-400115EDD0B5}">
      <dgm:prSet phldrT="[Texto]" custT="1"/>
      <dgm:spPr/>
      <dgm:t>
        <a:bodyPr/>
        <a:lstStyle/>
        <a:p>
          <a:r>
            <a:rPr lang="es-ES" sz="1200" dirty="0" smtClean="0"/>
            <a:t>Promotor(a) </a:t>
          </a:r>
          <a:r>
            <a:rPr lang="es-ES" sz="1200" dirty="0" smtClean="0"/>
            <a:t>A</a:t>
          </a:r>
          <a:endParaRPr lang="es-ES" sz="1200" dirty="0" smtClean="0"/>
        </a:p>
      </dgm:t>
    </dgm:pt>
    <dgm:pt modelId="{8339A6DD-F2CD-47D1-A2EF-B29AFF2C64E2}" type="parTrans" cxnId="{D314CC7D-32B0-4268-A89B-B52B8813B948}">
      <dgm:prSet/>
      <dgm:spPr/>
      <dgm:t>
        <a:bodyPr/>
        <a:lstStyle/>
        <a:p>
          <a:endParaRPr lang="es-ES" sz="1200"/>
        </a:p>
      </dgm:t>
    </dgm:pt>
    <dgm:pt modelId="{5988EB48-072D-480F-84E6-628739556E17}" type="sibTrans" cxnId="{D314CC7D-32B0-4268-A89B-B52B8813B948}">
      <dgm:prSet/>
      <dgm:spPr/>
      <dgm:t>
        <a:bodyPr/>
        <a:lstStyle/>
        <a:p>
          <a:endParaRPr lang="es-ES" sz="1200"/>
        </a:p>
      </dgm:t>
    </dgm:pt>
    <dgm:pt modelId="{965F1BCE-88AB-4CE4-89C4-71015C15DC28}" type="pres">
      <dgm:prSet presAssocID="{3B0ED589-C449-4008-B750-AADB1D24C7E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2FF15B0-B079-470D-AF5F-8C5440AF5107}" type="pres">
      <dgm:prSet presAssocID="{D78492B5-7174-42FB-85FA-F4AD5E1CD468}" presName="hierRoot1" presStyleCnt="0">
        <dgm:presLayoutVars>
          <dgm:hierBranch val="init"/>
        </dgm:presLayoutVars>
      </dgm:prSet>
      <dgm:spPr/>
    </dgm:pt>
    <dgm:pt modelId="{4997EF62-A4CF-4A5A-A5DB-FA8D8A555DFC}" type="pres">
      <dgm:prSet presAssocID="{D78492B5-7174-42FB-85FA-F4AD5E1CD468}" presName="rootComposite1" presStyleCnt="0"/>
      <dgm:spPr/>
    </dgm:pt>
    <dgm:pt modelId="{ED13ED17-CACA-43A6-B718-228E4527DB2A}" type="pres">
      <dgm:prSet presAssocID="{D78492B5-7174-42FB-85FA-F4AD5E1CD468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C60F081-BDD4-4340-9A10-02192350D5B7}" type="pres">
      <dgm:prSet presAssocID="{D78492B5-7174-42FB-85FA-F4AD5E1CD46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C26E34E-275A-4DD9-A060-299F936B3C22}" type="pres">
      <dgm:prSet presAssocID="{D78492B5-7174-42FB-85FA-F4AD5E1CD468}" presName="hierChild2" presStyleCnt="0"/>
      <dgm:spPr/>
    </dgm:pt>
    <dgm:pt modelId="{93FFDE63-390A-47E7-85BD-355DB40057A5}" type="pres">
      <dgm:prSet presAssocID="{0F06C863-8082-49CF-A4AE-7904C4A1B707}" presName="Name37" presStyleLbl="parChTrans1D2" presStyleIdx="0" presStyleCnt="2"/>
      <dgm:spPr/>
      <dgm:t>
        <a:bodyPr/>
        <a:lstStyle/>
        <a:p>
          <a:endParaRPr lang="es-ES"/>
        </a:p>
      </dgm:t>
    </dgm:pt>
    <dgm:pt modelId="{6B5993CA-8136-4E8C-A4FB-FB82C1B06D13}" type="pres">
      <dgm:prSet presAssocID="{6569AFA3-2099-46A4-BC06-F1B3DA358A03}" presName="hierRoot2" presStyleCnt="0">
        <dgm:presLayoutVars>
          <dgm:hierBranch val="init"/>
        </dgm:presLayoutVars>
      </dgm:prSet>
      <dgm:spPr/>
    </dgm:pt>
    <dgm:pt modelId="{20A91858-D74F-4C89-91FC-0B3776B9516B}" type="pres">
      <dgm:prSet presAssocID="{6569AFA3-2099-46A4-BC06-F1B3DA358A03}" presName="rootComposite" presStyleCnt="0"/>
      <dgm:spPr/>
    </dgm:pt>
    <dgm:pt modelId="{A4355BDB-2C53-4247-BB9E-B81BCB301B8E}" type="pres">
      <dgm:prSet presAssocID="{6569AFA3-2099-46A4-BC06-F1B3DA358A03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9F3FBF-91E0-450F-B6B0-0C545231F119}" type="pres">
      <dgm:prSet presAssocID="{6569AFA3-2099-46A4-BC06-F1B3DA358A03}" presName="rootConnector" presStyleLbl="node2" presStyleIdx="0" presStyleCnt="2"/>
      <dgm:spPr/>
      <dgm:t>
        <a:bodyPr/>
        <a:lstStyle/>
        <a:p>
          <a:endParaRPr lang="es-ES"/>
        </a:p>
      </dgm:t>
    </dgm:pt>
    <dgm:pt modelId="{F37C0AC2-40F4-4491-8300-1942BD9D8788}" type="pres">
      <dgm:prSet presAssocID="{6569AFA3-2099-46A4-BC06-F1B3DA358A03}" presName="hierChild4" presStyleCnt="0"/>
      <dgm:spPr/>
    </dgm:pt>
    <dgm:pt modelId="{634E2180-09D4-4A95-99BC-988CA0DC3F5D}" type="pres">
      <dgm:prSet presAssocID="{6569AFA3-2099-46A4-BC06-F1B3DA358A03}" presName="hierChild5" presStyleCnt="0"/>
      <dgm:spPr/>
    </dgm:pt>
    <dgm:pt modelId="{1EC7C701-6580-48C3-9956-43AAF1A1DB92}" type="pres">
      <dgm:prSet presAssocID="{8339A6DD-F2CD-47D1-A2EF-B29AFF2C64E2}" presName="Name37" presStyleLbl="parChTrans1D2" presStyleIdx="1" presStyleCnt="2"/>
      <dgm:spPr/>
      <dgm:t>
        <a:bodyPr/>
        <a:lstStyle/>
        <a:p>
          <a:endParaRPr lang="es-ES"/>
        </a:p>
      </dgm:t>
    </dgm:pt>
    <dgm:pt modelId="{1EF12D62-99FB-439F-A583-516816B91348}" type="pres">
      <dgm:prSet presAssocID="{F7006E44-CEE6-4B6B-A44E-400115EDD0B5}" presName="hierRoot2" presStyleCnt="0">
        <dgm:presLayoutVars>
          <dgm:hierBranch val="init"/>
        </dgm:presLayoutVars>
      </dgm:prSet>
      <dgm:spPr/>
    </dgm:pt>
    <dgm:pt modelId="{C458E917-040C-49A4-9672-B1416DBCC8B5}" type="pres">
      <dgm:prSet presAssocID="{F7006E44-CEE6-4B6B-A44E-400115EDD0B5}" presName="rootComposite" presStyleCnt="0"/>
      <dgm:spPr/>
    </dgm:pt>
    <dgm:pt modelId="{A6C51691-4FCF-47B5-98BE-9D7A7A5590AD}" type="pres">
      <dgm:prSet presAssocID="{F7006E44-CEE6-4B6B-A44E-400115EDD0B5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33722E-1CA2-484D-B5DE-512C9F40596E}" type="pres">
      <dgm:prSet presAssocID="{F7006E44-CEE6-4B6B-A44E-400115EDD0B5}" presName="rootConnector" presStyleLbl="node2" presStyleIdx="1" presStyleCnt="2"/>
      <dgm:spPr/>
      <dgm:t>
        <a:bodyPr/>
        <a:lstStyle/>
        <a:p>
          <a:endParaRPr lang="es-ES"/>
        </a:p>
      </dgm:t>
    </dgm:pt>
    <dgm:pt modelId="{1BBDF0D8-4378-4BF0-9E38-0D61BDFA35A8}" type="pres">
      <dgm:prSet presAssocID="{F7006E44-CEE6-4B6B-A44E-400115EDD0B5}" presName="hierChild4" presStyleCnt="0"/>
      <dgm:spPr/>
    </dgm:pt>
    <dgm:pt modelId="{EA0769D7-F21C-4312-B330-06D79A028FE2}" type="pres">
      <dgm:prSet presAssocID="{F7006E44-CEE6-4B6B-A44E-400115EDD0B5}" presName="hierChild5" presStyleCnt="0"/>
      <dgm:spPr/>
    </dgm:pt>
    <dgm:pt modelId="{B8AAB2C2-F676-4FF8-9F6C-CDBD59FFBFED}" type="pres">
      <dgm:prSet presAssocID="{D78492B5-7174-42FB-85FA-F4AD5E1CD468}" presName="hierChild3" presStyleCnt="0"/>
      <dgm:spPr/>
    </dgm:pt>
  </dgm:ptLst>
  <dgm:cxnLst>
    <dgm:cxn modelId="{D314CC7D-32B0-4268-A89B-B52B8813B948}" srcId="{D78492B5-7174-42FB-85FA-F4AD5E1CD468}" destId="{F7006E44-CEE6-4B6B-A44E-400115EDD0B5}" srcOrd="1" destOrd="0" parTransId="{8339A6DD-F2CD-47D1-A2EF-B29AFF2C64E2}" sibTransId="{5988EB48-072D-480F-84E6-628739556E17}"/>
    <dgm:cxn modelId="{698E1D22-1F3A-4FE8-866A-D29CCBDF4857}" type="presOf" srcId="{3B0ED589-C449-4008-B750-AADB1D24C7E6}" destId="{965F1BCE-88AB-4CE4-89C4-71015C15DC28}" srcOrd="0" destOrd="0" presId="urn:microsoft.com/office/officeart/2005/8/layout/orgChart1"/>
    <dgm:cxn modelId="{C6FFB26C-B500-4E38-BDF8-A0BCE6C4BCDD}" type="presOf" srcId="{6569AFA3-2099-46A4-BC06-F1B3DA358A03}" destId="{A4355BDB-2C53-4247-BB9E-B81BCB301B8E}" srcOrd="0" destOrd="0" presId="urn:microsoft.com/office/officeart/2005/8/layout/orgChart1"/>
    <dgm:cxn modelId="{8782053D-003D-40F5-B144-7096C97D2EFC}" type="presOf" srcId="{6569AFA3-2099-46A4-BC06-F1B3DA358A03}" destId="{AB9F3FBF-91E0-450F-B6B0-0C545231F119}" srcOrd="1" destOrd="0" presId="urn:microsoft.com/office/officeart/2005/8/layout/orgChart1"/>
    <dgm:cxn modelId="{F8FD1041-110A-4C8F-A08F-E128497CA978}" type="presOf" srcId="{0F06C863-8082-49CF-A4AE-7904C4A1B707}" destId="{93FFDE63-390A-47E7-85BD-355DB40057A5}" srcOrd="0" destOrd="0" presId="urn:microsoft.com/office/officeart/2005/8/layout/orgChart1"/>
    <dgm:cxn modelId="{128164B8-2083-4025-91FC-7F556426CBA5}" srcId="{D78492B5-7174-42FB-85FA-F4AD5E1CD468}" destId="{6569AFA3-2099-46A4-BC06-F1B3DA358A03}" srcOrd="0" destOrd="0" parTransId="{0F06C863-8082-49CF-A4AE-7904C4A1B707}" sibTransId="{D15E858C-EF69-43CC-B75E-07FEE3B0909B}"/>
    <dgm:cxn modelId="{21D38932-D97A-4297-BB4D-83A81A81198B}" type="presOf" srcId="{8339A6DD-F2CD-47D1-A2EF-B29AFF2C64E2}" destId="{1EC7C701-6580-48C3-9956-43AAF1A1DB92}" srcOrd="0" destOrd="0" presId="urn:microsoft.com/office/officeart/2005/8/layout/orgChart1"/>
    <dgm:cxn modelId="{AA62F08A-25BC-44C4-93D0-B245E704A88D}" type="presOf" srcId="{F7006E44-CEE6-4B6B-A44E-400115EDD0B5}" destId="{A6C51691-4FCF-47B5-98BE-9D7A7A5590AD}" srcOrd="0" destOrd="0" presId="urn:microsoft.com/office/officeart/2005/8/layout/orgChart1"/>
    <dgm:cxn modelId="{9373AE90-5588-4AD8-8E1F-A78859C73C99}" srcId="{3B0ED589-C449-4008-B750-AADB1D24C7E6}" destId="{D78492B5-7174-42FB-85FA-F4AD5E1CD468}" srcOrd="0" destOrd="0" parTransId="{4ED8AEE3-7F70-4128-997F-FA4D075417FA}" sibTransId="{0EC12187-4C48-436B-B6EB-78FB71ACCE81}"/>
    <dgm:cxn modelId="{B2C7C05D-41AA-4C3E-A0D0-6013763DF88E}" type="presOf" srcId="{D78492B5-7174-42FB-85FA-F4AD5E1CD468}" destId="{ED13ED17-CACA-43A6-B718-228E4527DB2A}" srcOrd="0" destOrd="0" presId="urn:microsoft.com/office/officeart/2005/8/layout/orgChart1"/>
    <dgm:cxn modelId="{B147E775-2F78-42D3-80AF-61F23FDDBA5E}" type="presOf" srcId="{D78492B5-7174-42FB-85FA-F4AD5E1CD468}" destId="{EC60F081-BDD4-4340-9A10-02192350D5B7}" srcOrd="1" destOrd="0" presId="urn:microsoft.com/office/officeart/2005/8/layout/orgChart1"/>
    <dgm:cxn modelId="{DE6C55DC-0B2A-4BC2-A391-640B38935B4A}" type="presOf" srcId="{F7006E44-CEE6-4B6B-A44E-400115EDD0B5}" destId="{4C33722E-1CA2-484D-B5DE-512C9F40596E}" srcOrd="1" destOrd="0" presId="urn:microsoft.com/office/officeart/2005/8/layout/orgChart1"/>
    <dgm:cxn modelId="{9ACCBA7A-458F-41C7-B0E3-B98138A50289}" type="presParOf" srcId="{965F1BCE-88AB-4CE4-89C4-71015C15DC28}" destId="{D2FF15B0-B079-470D-AF5F-8C5440AF5107}" srcOrd="0" destOrd="0" presId="urn:microsoft.com/office/officeart/2005/8/layout/orgChart1"/>
    <dgm:cxn modelId="{4DBF59D6-731C-4959-81FA-AADB0C2631E2}" type="presParOf" srcId="{D2FF15B0-B079-470D-AF5F-8C5440AF5107}" destId="{4997EF62-A4CF-4A5A-A5DB-FA8D8A555DFC}" srcOrd="0" destOrd="0" presId="urn:microsoft.com/office/officeart/2005/8/layout/orgChart1"/>
    <dgm:cxn modelId="{17B0BA84-5DCC-469C-8EA4-1C9CDF442D21}" type="presParOf" srcId="{4997EF62-A4CF-4A5A-A5DB-FA8D8A555DFC}" destId="{ED13ED17-CACA-43A6-B718-228E4527DB2A}" srcOrd="0" destOrd="0" presId="urn:microsoft.com/office/officeart/2005/8/layout/orgChart1"/>
    <dgm:cxn modelId="{86F1143F-2E55-470F-8738-16BEE4D2870C}" type="presParOf" srcId="{4997EF62-A4CF-4A5A-A5DB-FA8D8A555DFC}" destId="{EC60F081-BDD4-4340-9A10-02192350D5B7}" srcOrd="1" destOrd="0" presId="urn:microsoft.com/office/officeart/2005/8/layout/orgChart1"/>
    <dgm:cxn modelId="{197797ED-99EE-4A80-8D5E-31D3A219B419}" type="presParOf" srcId="{D2FF15B0-B079-470D-AF5F-8C5440AF5107}" destId="{3C26E34E-275A-4DD9-A060-299F936B3C22}" srcOrd="1" destOrd="0" presId="urn:microsoft.com/office/officeart/2005/8/layout/orgChart1"/>
    <dgm:cxn modelId="{C1C8C678-DE27-4E5B-82A4-EF2896E2F8E3}" type="presParOf" srcId="{3C26E34E-275A-4DD9-A060-299F936B3C22}" destId="{93FFDE63-390A-47E7-85BD-355DB40057A5}" srcOrd="0" destOrd="0" presId="urn:microsoft.com/office/officeart/2005/8/layout/orgChart1"/>
    <dgm:cxn modelId="{D2E2B225-C459-40A4-B5A9-B825358ACF65}" type="presParOf" srcId="{3C26E34E-275A-4DD9-A060-299F936B3C22}" destId="{6B5993CA-8136-4E8C-A4FB-FB82C1B06D13}" srcOrd="1" destOrd="0" presId="urn:microsoft.com/office/officeart/2005/8/layout/orgChart1"/>
    <dgm:cxn modelId="{E53EF1EC-FAE8-4B17-8F48-510D49373883}" type="presParOf" srcId="{6B5993CA-8136-4E8C-A4FB-FB82C1B06D13}" destId="{20A91858-D74F-4C89-91FC-0B3776B9516B}" srcOrd="0" destOrd="0" presId="urn:microsoft.com/office/officeart/2005/8/layout/orgChart1"/>
    <dgm:cxn modelId="{27FCCF94-3545-4248-95F0-1A00DDC2ED9B}" type="presParOf" srcId="{20A91858-D74F-4C89-91FC-0B3776B9516B}" destId="{A4355BDB-2C53-4247-BB9E-B81BCB301B8E}" srcOrd="0" destOrd="0" presId="urn:microsoft.com/office/officeart/2005/8/layout/orgChart1"/>
    <dgm:cxn modelId="{6813E922-0A11-45C1-8759-C06327BCFC8E}" type="presParOf" srcId="{20A91858-D74F-4C89-91FC-0B3776B9516B}" destId="{AB9F3FBF-91E0-450F-B6B0-0C545231F119}" srcOrd="1" destOrd="0" presId="urn:microsoft.com/office/officeart/2005/8/layout/orgChart1"/>
    <dgm:cxn modelId="{D829285E-E131-434F-AD7C-43406021C291}" type="presParOf" srcId="{6B5993CA-8136-4E8C-A4FB-FB82C1B06D13}" destId="{F37C0AC2-40F4-4491-8300-1942BD9D8788}" srcOrd="1" destOrd="0" presId="urn:microsoft.com/office/officeart/2005/8/layout/orgChart1"/>
    <dgm:cxn modelId="{2258DD30-BEB3-4EB3-8199-860524028769}" type="presParOf" srcId="{6B5993CA-8136-4E8C-A4FB-FB82C1B06D13}" destId="{634E2180-09D4-4A95-99BC-988CA0DC3F5D}" srcOrd="2" destOrd="0" presId="urn:microsoft.com/office/officeart/2005/8/layout/orgChart1"/>
    <dgm:cxn modelId="{0D5B2AE4-A29E-4335-A1D6-D01E70B67B2F}" type="presParOf" srcId="{3C26E34E-275A-4DD9-A060-299F936B3C22}" destId="{1EC7C701-6580-48C3-9956-43AAF1A1DB92}" srcOrd="2" destOrd="0" presId="urn:microsoft.com/office/officeart/2005/8/layout/orgChart1"/>
    <dgm:cxn modelId="{BF3C17F8-9A0A-4AE2-A047-40F9AED26BF3}" type="presParOf" srcId="{3C26E34E-275A-4DD9-A060-299F936B3C22}" destId="{1EF12D62-99FB-439F-A583-516816B91348}" srcOrd="3" destOrd="0" presId="urn:microsoft.com/office/officeart/2005/8/layout/orgChart1"/>
    <dgm:cxn modelId="{F932E9DC-A889-4C8C-B99C-BBA18594EB6F}" type="presParOf" srcId="{1EF12D62-99FB-439F-A583-516816B91348}" destId="{C458E917-040C-49A4-9672-B1416DBCC8B5}" srcOrd="0" destOrd="0" presId="urn:microsoft.com/office/officeart/2005/8/layout/orgChart1"/>
    <dgm:cxn modelId="{1008F280-BC99-4D1E-A672-1F379ACC976A}" type="presParOf" srcId="{C458E917-040C-49A4-9672-B1416DBCC8B5}" destId="{A6C51691-4FCF-47B5-98BE-9D7A7A5590AD}" srcOrd="0" destOrd="0" presId="urn:microsoft.com/office/officeart/2005/8/layout/orgChart1"/>
    <dgm:cxn modelId="{2F0D9E82-2518-4100-B82F-BDE39032CB15}" type="presParOf" srcId="{C458E917-040C-49A4-9672-B1416DBCC8B5}" destId="{4C33722E-1CA2-484D-B5DE-512C9F40596E}" srcOrd="1" destOrd="0" presId="urn:microsoft.com/office/officeart/2005/8/layout/orgChart1"/>
    <dgm:cxn modelId="{CE101662-0AA7-47DB-8097-9FE4E813B286}" type="presParOf" srcId="{1EF12D62-99FB-439F-A583-516816B91348}" destId="{1BBDF0D8-4378-4BF0-9E38-0D61BDFA35A8}" srcOrd="1" destOrd="0" presId="urn:microsoft.com/office/officeart/2005/8/layout/orgChart1"/>
    <dgm:cxn modelId="{60C55196-A100-44BF-A0A5-803CA7B48305}" type="presParOf" srcId="{1EF12D62-99FB-439F-A583-516816B91348}" destId="{EA0769D7-F21C-4312-B330-06D79A028FE2}" srcOrd="2" destOrd="0" presId="urn:microsoft.com/office/officeart/2005/8/layout/orgChart1"/>
    <dgm:cxn modelId="{4167A68B-39A1-434E-8347-13E439A95A03}" type="presParOf" srcId="{D2FF15B0-B079-470D-AF5F-8C5440AF5107}" destId="{B8AAB2C2-F676-4FF8-9F6C-CDBD59FFBFE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ES" sz="1200" dirty="0" smtClean="0"/>
            <a:t>Profesional Especialista 1 </a:t>
          </a: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/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/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/>
            <a:t>Vigilante</a:t>
          </a:r>
          <a:endParaRPr lang="es-ES" sz="1200" dirty="0" smtClean="0"/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/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/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/>
            <a:t>Intendente</a:t>
          </a:r>
          <a:endParaRPr lang="es-ES" sz="1200" dirty="0" smtClean="0"/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/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/>
        </a:p>
      </dgm:t>
    </dgm:pt>
    <dgm:pt modelId="{1FFE8F40-56C2-443D-B327-231EF0911C78}">
      <dgm:prSet custT="1"/>
      <dgm:spPr/>
      <dgm:t>
        <a:bodyPr/>
        <a:lstStyle/>
        <a:p>
          <a:r>
            <a:rPr lang="es-ES" sz="1200" dirty="0" smtClean="0"/>
            <a:t>Auxiliar</a:t>
          </a:r>
          <a:endParaRPr lang="es-ES" sz="1200" dirty="0" smtClean="0"/>
        </a:p>
      </dgm:t>
    </dgm:pt>
    <dgm:pt modelId="{BEE3591F-93AD-44AC-88C6-BD28ED5F058C}" type="parTrans" cxnId="{172A6225-6953-4C6B-A73B-0DAC5ACE798E}">
      <dgm:prSet/>
      <dgm:spPr/>
      <dgm:t>
        <a:bodyPr/>
        <a:lstStyle/>
        <a:p>
          <a:endParaRPr lang="es-ES"/>
        </a:p>
      </dgm:t>
    </dgm:pt>
    <dgm:pt modelId="{904853DE-1404-4777-A1AD-A372075870C7}" type="sibTrans" cxnId="{172A6225-6953-4C6B-A73B-0DAC5ACE798E}">
      <dgm:prSet/>
      <dgm:spPr/>
      <dgm:t>
        <a:bodyPr/>
        <a:lstStyle/>
        <a:p>
          <a:endParaRPr lang="es-ES"/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/>
            <a:t>Secretaria / </a:t>
          </a:r>
          <a:r>
            <a:rPr lang="es-ES" sz="1200" dirty="0" smtClean="0"/>
            <a:t>O</a:t>
          </a:r>
          <a:endParaRPr lang="es-ES" sz="1200" dirty="0" smtClean="0"/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/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/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3120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4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3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3BB6792-18F5-4116-8A3E-ACFBA8ABF81E}" type="pres">
      <dgm:prSet presAssocID="{BEE3591F-93AD-44AC-88C6-BD28ED5F058C}" presName="Name37" presStyleLbl="parChTrans1D2" presStyleIdx="1" presStyleCnt="4"/>
      <dgm:spPr/>
      <dgm:t>
        <a:bodyPr/>
        <a:lstStyle/>
        <a:p>
          <a:endParaRPr lang="es-ES"/>
        </a:p>
      </dgm:t>
    </dgm:pt>
    <dgm:pt modelId="{2F4F18F9-8C61-4693-B17F-2823CEDD99F7}" type="pres">
      <dgm:prSet presAssocID="{1FFE8F40-56C2-443D-B327-231EF0911C78}" presName="hierRoot2" presStyleCnt="0">
        <dgm:presLayoutVars>
          <dgm:hierBranch val="init"/>
        </dgm:presLayoutVars>
      </dgm:prSet>
      <dgm:spPr/>
    </dgm:pt>
    <dgm:pt modelId="{A8D66CE2-4360-4DF5-AF57-F3AEEFA3790F}" type="pres">
      <dgm:prSet presAssocID="{1FFE8F40-56C2-443D-B327-231EF0911C78}" presName="rootComposite" presStyleCnt="0"/>
      <dgm:spPr/>
    </dgm:pt>
    <dgm:pt modelId="{47CE08D7-9963-408D-ADF4-8160FED4550A}" type="pres">
      <dgm:prSet presAssocID="{1FFE8F40-56C2-443D-B327-231EF0911C78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3C7B24-72C6-44CB-807F-3F26AB7AB9CE}" type="pres">
      <dgm:prSet presAssocID="{1FFE8F40-56C2-443D-B327-231EF0911C78}" presName="rootConnector" presStyleLbl="node2" presStyleIdx="1" presStyleCnt="3"/>
      <dgm:spPr/>
      <dgm:t>
        <a:bodyPr/>
        <a:lstStyle/>
        <a:p>
          <a:endParaRPr lang="es-ES"/>
        </a:p>
      </dgm:t>
    </dgm:pt>
    <dgm:pt modelId="{6D5CB04C-1243-4C9A-91F2-BB7AE8959A74}" type="pres">
      <dgm:prSet presAssocID="{1FFE8F40-56C2-443D-B327-231EF0911C78}" presName="hierChild4" presStyleCnt="0"/>
      <dgm:spPr/>
    </dgm:pt>
    <dgm:pt modelId="{EBE07B07-CC2C-4086-B225-9626ACA7D816}" type="pres">
      <dgm:prSet presAssocID="{1FFE8F40-56C2-443D-B327-231EF0911C78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2" presStyleCnt="4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2" presStyleCnt="3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D4DB6EBD-5588-48E7-9A81-21C7A65B501D}" type="presOf" srcId="{1FFE8F40-56C2-443D-B327-231EF0911C78}" destId="{133C7B24-72C6-44CB-807F-3F26AB7AB9CE}" srcOrd="1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CFA3218A-544E-4148-9545-EC16D866B657}" type="presOf" srcId="{BEE3591F-93AD-44AC-88C6-BD28ED5F058C}" destId="{93BB6792-18F5-4116-8A3E-ACFBA8ABF81E}" srcOrd="0" destOrd="0" presId="urn:microsoft.com/office/officeart/2005/8/layout/orgChart1"/>
    <dgm:cxn modelId="{7123A075-78B7-4C2F-A375-0392FA24CA05}" type="presOf" srcId="{1FFE8F40-56C2-443D-B327-231EF0911C78}" destId="{47CE08D7-9963-408D-ADF4-8160FED4550A}" srcOrd="0" destOrd="0" presId="urn:microsoft.com/office/officeart/2005/8/layout/orgChart1"/>
    <dgm:cxn modelId="{172A6225-6953-4C6B-A73B-0DAC5ACE798E}" srcId="{E3872B39-8B56-45CF-860E-BE80783FD31F}" destId="{1FFE8F40-56C2-443D-B327-231EF0911C78}" srcOrd="2" destOrd="0" parTransId="{BEE3591F-93AD-44AC-88C6-BD28ED5F058C}" sibTransId="{904853DE-1404-4777-A1AD-A372075870C7}"/>
    <dgm:cxn modelId="{A6F0F183-2AF8-488A-9645-E0EEDB56DE76}" srcId="{E3872B39-8B56-45CF-860E-BE80783FD31F}" destId="{3AC96A99-79A7-45EF-A413-B29A4D482112}" srcOrd="3" destOrd="0" parTransId="{04C5EE23-66EB-4D99-95F8-ED44045422C1}" sibTransId="{5FE0386C-3A2A-4B03-99DC-CD7D3CF767D9}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97032099-132C-404D-A6D6-2C85B1A71C48}" type="presParOf" srcId="{25DED46E-1EC4-47CB-8EB3-6F9069C64B9D}" destId="{93BB6792-18F5-4116-8A3E-ACFBA8ABF81E}" srcOrd="2" destOrd="0" presId="urn:microsoft.com/office/officeart/2005/8/layout/orgChart1"/>
    <dgm:cxn modelId="{641C5057-1B61-48C8-8D33-45330F037C30}" type="presParOf" srcId="{25DED46E-1EC4-47CB-8EB3-6F9069C64B9D}" destId="{2F4F18F9-8C61-4693-B17F-2823CEDD99F7}" srcOrd="3" destOrd="0" presId="urn:microsoft.com/office/officeart/2005/8/layout/orgChart1"/>
    <dgm:cxn modelId="{F55189CE-8C7F-46E6-859F-6E5609B28CC6}" type="presParOf" srcId="{2F4F18F9-8C61-4693-B17F-2823CEDD99F7}" destId="{A8D66CE2-4360-4DF5-AF57-F3AEEFA3790F}" srcOrd="0" destOrd="0" presId="urn:microsoft.com/office/officeart/2005/8/layout/orgChart1"/>
    <dgm:cxn modelId="{39513E2F-792C-4E03-9900-3EEE7128BF38}" type="presParOf" srcId="{A8D66CE2-4360-4DF5-AF57-F3AEEFA3790F}" destId="{47CE08D7-9963-408D-ADF4-8160FED4550A}" srcOrd="0" destOrd="0" presId="urn:microsoft.com/office/officeart/2005/8/layout/orgChart1"/>
    <dgm:cxn modelId="{9E6292F4-B435-4886-8993-6149439BC1C9}" type="presParOf" srcId="{A8D66CE2-4360-4DF5-AF57-F3AEEFA3790F}" destId="{133C7B24-72C6-44CB-807F-3F26AB7AB9CE}" srcOrd="1" destOrd="0" presId="urn:microsoft.com/office/officeart/2005/8/layout/orgChart1"/>
    <dgm:cxn modelId="{A5901045-7990-4BBA-A420-043191946AD7}" type="presParOf" srcId="{2F4F18F9-8C61-4693-B17F-2823CEDD99F7}" destId="{6D5CB04C-1243-4C9A-91F2-BB7AE8959A74}" srcOrd="1" destOrd="0" presId="urn:microsoft.com/office/officeart/2005/8/layout/orgChart1"/>
    <dgm:cxn modelId="{2BCFE28D-56D6-42B2-9478-7D5C2DF01A40}" type="presParOf" srcId="{2F4F18F9-8C61-4693-B17F-2823CEDD99F7}" destId="{EBE07B07-CC2C-4086-B225-9626ACA7D816}" srcOrd="2" destOrd="0" presId="urn:microsoft.com/office/officeart/2005/8/layout/orgChart1"/>
    <dgm:cxn modelId="{640F5C22-4C43-492A-8250-8C1EDFA41585}" type="presParOf" srcId="{25DED46E-1EC4-47CB-8EB3-6F9069C64B9D}" destId="{9BAB048E-1218-4FD7-ADC2-CCC968867163}" srcOrd="4" destOrd="0" presId="urn:microsoft.com/office/officeart/2005/8/layout/orgChart1"/>
    <dgm:cxn modelId="{A0ED9358-E643-4735-A6CA-0163E864F9AA}" type="presParOf" srcId="{25DED46E-1EC4-47CB-8EB3-6F9069C64B9D}" destId="{91097FDA-F509-4B31-B177-4656A050C174}" srcOrd="5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97E71D77-FE6E-429D-AC01-FD4C5CCAD1B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B944F96-DC99-4CD8-B859-AA5E3A8C4BB7}">
      <dgm:prSet phldrT="[Texto]" custT="1"/>
      <dgm:spPr/>
      <dgm:t>
        <a:bodyPr/>
        <a:lstStyle/>
        <a:p>
          <a:r>
            <a:rPr lang="es-ES" sz="1200" dirty="0" smtClean="0"/>
            <a:t>Administrador(a) de Ligas </a:t>
          </a:r>
          <a:r>
            <a:rPr lang="es-ES" sz="1200" dirty="0" smtClean="0"/>
            <a:t>Deportivas</a:t>
          </a:r>
          <a:endParaRPr lang="es-ES" sz="1200" dirty="0"/>
        </a:p>
      </dgm:t>
    </dgm:pt>
    <dgm:pt modelId="{8EB3D0E8-5FE0-4380-B1BE-DA24A8BC9220}" type="parTrans" cxnId="{713BE53D-1F2C-46A1-82ED-841E049CE327}">
      <dgm:prSet/>
      <dgm:spPr/>
      <dgm:t>
        <a:bodyPr/>
        <a:lstStyle/>
        <a:p>
          <a:endParaRPr lang="es-ES" sz="1200"/>
        </a:p>
      </dgm:t>
    </dgm:pt>
    <dgm:pt modelId="{FA2DE7E0-9CBC-438D-BC96-601BDEF9389B}" type="sibTrans" cxnId="{713BE53D-1F2C-46A1-82ED-841E049CE327}">
      <dgm:prSet/>
      <dgm:spPr/>
      <dgm:t>
        <a:bodyPr/>
        <a:lstStyle/>
        <a:p>
          <a:endParaRPr lang="es-ES" sz="1200"/>
        </a:p>
      </dgm:t>
    </dgm:pt>
    <dgm:pt modelId="{9F5CAE17-C235-46F8-BBFB-69644C63563A}">
      <dgm:prSet phldrT="[Texto]" custT="1"/>
      <dgm:spPr/>
      <dgm:t>
        <a:bodyPr/>
        <a:lstStyle/>
        <a:p>
          <a:r>
            <a:rPr lang="es-ES" sz="1200" dirty="0" smtClean="0"/>
            <a:t>Oficina</a:t>
          </a:r>
          <a:endParaRPr lang="es-ES" sz="1200" dirty="0"/>
        </a:p>
      </dgm:t>
    </dgm:pt>
    <dgm:pt modelId="{4AF9B1DD-AFE2-4743-BEDC-805FB1409001}" type="parTrans" cxnId="{16529A8C-0ADD-488F-A639-72BF3418E3DE}">
      <dgm:prSet/>
      <dgm:spPr/>
      <dgm:t>
        <a:bodyPr/>
        <a:lstStyle/>
        <a:p>
          <a:endParaRPr lang="es-ES" sz="1200"/>
        </a:p>
      </dgm:t>
    </dgm:pt>
    <dgm:pt modelId="{F12DDD23-9980-4139-854C-834C78B135AE}" type="sibTrans" cxnId="{16529A8C-0ADD-488F-A639-72BF3418E3DE}">
      <dgm:prSet/>
      <dgm:spPr/>
      <dgm:t>
        <a:bodyPr/>
        <a:lstStyle/>
        <a:p>
          <a:endParaRPr lang="es-ES" sz="1200"/>
        </a:p>
      </dgm:t>
    </dgm:pt>
    <dgm:pt modelId="{003B29B1-B2FD-49AF-AA08-DBD5C34AFB3F}">
      <dgm:prSet phldrT="[Texto]" custT="1"/>
      <dgm:spPr/>
      <dgm:t>
        <a:bodyPr/>
        <a:lstStyle/>
        <a:p>
          <a:r>
            <a:rPr lang="es-ES" sz="1200" dirty="0" smtClean="0"/>
            <a:t>Intendentes</a:t>
          </a:r>
          <a:endParaRPr lang="es-ES" sz="1200" dirty="0" smtClean="0"/>
        </a:p>
      </dgm:t>
    </dgm:pt>
    <dgm:pt modelId="{954E4B14-B054-4580-8D0A-60816ED9812D}" type="parTrans" cxnId="{6144F138-40AD-4FF9-8715-12D0E6B67586}">
      <dgm:prSet/>
      <dgm:spPr/>
      <dgm:t>
        <a:bodyPr/>
        <a:lstStyle/>
        <a:p>
          <a:endParaRPr lang="es-ES" sz="1200"/>
        </a:p>
      </dgm:t>
    </dgm:pt>
    <dgm:pt modelId="{019D3240-CEA8-485E-A5A9-3491578BDDAE}" type="sibTrans" cxnId="{6144F138-40AD-4FF9-8715-12D0E6B67586}">
      <dgm:prSet/>
      <dgm:spPr/>
      <dgm:t>
        <a:bodyPr/>
        <a:lstStyle/>
        <a:p>
          <a:endParaRPr lang="es-ES" sz="1200"/>
        </a:p>
      </dgm:t>
    </dgm:pt>
    <dgm:pt modelId="{663A3DCF-F0D2-4BC7-8412-72C560F3C13D}">
      <dgm:prSet phldrT="[Texto]" custT="1"/>
      <dgm:spPr/>
      <dgm:t>
        <a:bodyPr/>
        <a:lstStyle/>
        <a:p>
          <a:r>
            <a:rPr lang="es-ES" sz="1200" dirty="0" smtClean="0"/>
            <a:t>Pista de Atletismo</a:t>
          </a:r>
          <a:endParaRPr lang="es-ES" sz="1200" dirty="0"/>
        </a:p>
      </dgm:t>
    </dgm:pt>
    <dgm:pt modelId="{68A86034-275E-4566-A01C-67FAEAB28C21}" type="parTrans" cxnId="{4361819D-BFDE-4E02-8A63-A242A0FCEBC9}">
      <dgm:prSet/>
      <dgm:spPr/>
      <dgm:t>
        <a:bodyPr/>
        <a:lstStyle/>
        <a:p>
          <a:endParaRPr lang="es-ES" sz="1200"/>
        </a:p>
      </dgm:t>
    </dgm:pt>
    <dgm:pt modelId="{9D999C99-8010-44CE-A200-3D2777F95F62}" type="sibTrans" cxnId="{4361819D-BFDE-4E02-8A63-A242A0FCEBC9}">
      <dgm:prSet/>
      <dgm:spPr/>
      <dgm:t>
        <a:bodyPr/>
        <a:lstStyle/>
        <a:p>
          <a:endParaRPr lang="es-ES" sz="1200"/>
        </a:p>
      </dgm:t>
    </dgm:pt>
    <dgm:pt modelId="{797A839F-C7D4-4B59-B45C-45A68F71AE58}">
      <dgm:prSet custT="1"/>
      <dgm:spPr/>
      <dgm:t>
        <a:bodyPr/>
        <a:lstStyle/>
        <a:p>
          <a:r>
            <a:rPr lang="es-ES" sz="1200" dirty="0" smtClean="0"/>
            <a:t>Vigilantes</a:t>
          </a:r>
        </a:p>
        <a:p>
          <a:endParaRPr lang="es-ES" sz="1200" dirty="0"/>
        </a:p>
      </dgm:t>
    </dgm:pt>
    <dgm:pt modelId="{7880DD5A-B0B1-48B8-A1B3-AD6AD478D59D}" type="parTrans" cxnId="{D23B5573-C371-4687-9527-65B08505234A}">
      <dgm:prSet/>
      <dgm:spPr/>
      <dgm:t>
        <a:bodyPr/>
        <a:lstStyle/>
        <a:p>
          <a:endParaRPr lang="es-ES" sz="1200"/>
        </a:p>
      </dgm:t>
    </dgm:pt>
    <dgm:pt modelId="{3A9128FF-096F-4060-8B62-7996EEAC90F4}" type="sibTrans" cxnId="{D23B5573-C371-4687-9527-65B08505234A}">
      <dgm:prSet/>
      <dgm:spPr/>
      <dgm:t>
        <a:bodyPr/>
        <a:lstStyle/>
        <a:p>
          <a:endParaRPr lang="es-ES" sz="1200"/>
        </a:p>
      </dgm:t>
    </dgm:pt>
    <dgm:pt modelId="{66A84334-9268-4C68-A5C9-D8DADF2A3B9F}" type="asst">
      <dgm:prSet custT="1"/>
      <dgm:spPr/>
      <dgm:t>
        <a:bodyPr/>
        <a:lstStyle/>
        <a:p>
          <a:r>
            <a:rPr lang="es-ES" sz="1200" dirty="0" smtClean="0"/>
            <a:t>Auxiliar</a:t>
          </a:r>
        </a:p>
        <a:p>
          <a:r>
            <a:rPr lang="es-ES" sz="1200" dirty="0" smtClean="0"/>
            <a:t>Vacante</a:t>
          </a:r>
          <a:endParaRPr lang="es-ES" sz="1200" dirty="0"/>
        </a:p>
      </dgm:t>
    </dgm:pt>
    <dgm:pt modelId="{957A7F21-B43A-47BD-9D85-69BD72323596}" type="parTrans" cxnId="{583AA21D-1A6E-4A81-8B20-009F0BE2499F}">
      <dgm:prSet/>
      <dgm:spPr/>
      <dgm:t>
        <a:bodyPr/>
        <a:lstStyle/>
        <a:p>
          <a:endParaRPr lang="es-ES" sz="1200"/>
        </a:p>
      </dgm:t>
    </dgm:pt>
    <dgm:pt modelId="{43804CF5-2F5F-4108-AD27-AE322B50784A}" type="sibTrans" cxnId="{583AA21D-1A6E-4A81-8B20-009F0BE2499F}">
      <dgm:prSet/>
      <dgm:spPr/>
      <dgm:t>
        <a:bodyPr/>
        <a:lstStyle/>
        <a:p>
          <a:endParaRPr lang="es-ES" sz="1200"/>
        </a:p>
      </dgm:t>
    </dgm:pt>
    <dgm:pt modelId="{7A0BE36A-1EEB-45A0-87BE-045C4574E7A3}">
      <dgm:prSet custT="1"/>
      <dgm:spPr/>
      <dgm:t>
        <a:bodyPr/>
        <a:lstStyle/>
        <a:p>
          <a:r>
            <a:rPr lang="es-ES" sz="1200" dirty="0" smtClean="0"/>
            <a:t>Encargado(a) de </a:t>
          </a:r>
          <a:r>
            <a:rPr lang="es-ES" sz="1200" dirty="0" smtClean="0"/>
            <a:t>Sección</a:t>
          </a:r>
          <a:endParaRPr lang="es-ES" sz="1200" dirty="0" smtClean="0"/>
        </a:p>
      </dgm:t>
    </dgm:pt>
    <dgm:pt modelId="{BC6D46C7-5312-42E2-80F8-8F583A50B22E}" type="parTrans" cxnId="{9F4B837B-BF99-4E02-B0B4-94D16C115DF4}">
      <dgm:prSet/>
      <dgm:spPr/>
      <dgm:t>
        <a:bodyPr/>
        <a:lstStyle/>
        <a:p>
          <a:endParaRPr lang="es-ES" sz="1200"/>
        </a:p>
      </dgm:t>
    </dgm:pt>
    <dgm:pt modelId="{3CCBAD55-DE77-4AC8-8A26-55043D8A9058}" type="sibTrans" cxnId="{9F4B837B-BF99-4E02-B0B4-94D16C115DF4}">
      <dgm:prSet/>
      <dgm:spPr/>
      <dgm:t>
        <a:bodyPr/>
        <a:lstStyle/>
        <a:p>
          <a:endParaRPr lang="es-ES" sz="1200"/>
        </a:p>
      </dgm:t>
    </dgm:pt>
    <dgm:pt modelId="{31921F02-CE49-4888-8A02-B2D944729B15}">
      <dgm:prSet custT="1"/>
      <dgm:spPr/>
      <dgm:t>
        <a:bodyPr/>
        <a:lstStyle/>
        <a:p>
          <a:r>
            <a:rPr lang="es-ES" sz="1200" dirty="0" smtClean="0"/>
            <a:t>Mantenimiento</a:t>
          </a:r>
          <a:endParaRPr lang="es-ES" sz="1200" dirty="0"/>
        </a:p>
      </dgm:t>
    </dgm:pt>
    <dgm:pt modelId="{8804E221-C366-4E20-99E9-83E653F3B891}" type="parTrans" cxnId="{F05061EE-F5A7-4C64-966E-DB40A85A6B02}">
      <dgm:prSet/>
      <dgm:spPr/>
      <dgm:t>
        <a:bodyPr/>
        <a:lstStyle/>
        <a:p>
          <a:endParaRPr lang="es-ES" sz="1200"/>
        </a:p>
      </dgm:t>
    </dgm:pt>
    <dgm:pt modelId="{A42606B6-9CB0-4882-944E-D8DED2DC296A}" type="sibTrans" cxnId="{F05061EE-F5A7-4C64-966E-DB40A85A6B02}">
      <dgm:prSet/>
      <dgm:spPr/>
      <dgm:t>
        <a:bodyPr/>
        <a:lstStyle/>
        <a:p>
          <a:endParaRPr lang="es-ES" sz="1200"/>
        </a:p>
      </dgm:t>
    </dgm:pt>
    <dgm:pt modelId="{A9F33A56-CE55-43BF-ABF3-239A327F967C}">
      <dgm:prSet custT="1"/>
      <dgm:spPr/>
      <dgm:t>
        <a:bodyPr/>
        <a:lstStyle/>
        <a:p>
          <a:r>
            <a:rPr lang="es-ES" sz="1200" dirty="0" smtClean="0"/>
            <a:t>Promotor(a</a:t>
          </a:r>
          <a:r>
            <a:rPr lang="es-ES" sz="1200" dirty="0" smtClean="0"/>
            <a:t>)</a:t>
          </a:r>
          <a:endParaRPr lang="es-ES" sz="1200" dirty="0"/>
        </a:p>
      </dgm:t>
    </dgm:pt>
    <dgm:pt modelId="{9C3E0472-3316-44E1-AD0F-061AAD4E6D1C}" type="parTrans" cxnId="{A31FDF1E-789F-48CB-8A5D-759388386396}">
      <dgm:prSet/>
      <dgm:spPr/>
      <dgm:t>
        <a:bodyPr/>
        <a:lstStyle/>
        <a:p>
          <a:endParaRPr lang="es-ES" sz="1200"/>
        </a:p>
      </dgm:t>
    </dgm:pt>
    <dgm:pt modelId="{8906934B-ABD3-4B18-A1BB-F7501184176A}" type="sibTrans" cxnId="{A31FDF1E-789F-48CB-8A5D-759388386396}">
      <dgm:prSet/>
      <dgm:spPr/>
      <dgm:t>
        <a:bodyPr/>
        <a:lstStyle/>
        <a:p>
          <a:endParaRPr lang="es-ES" sz="1200"/>
        </a:p>
      </dgm:t>
    </dgm:pt>
    <dgm:pt modelId="{A144DB79-14A6-4E6D-97E5-262F6D44C060}">
      <dgm:prSet custT="1"/>
      <dgm:spPr/>
      <dgm:t>
        <a:bodyPr/>
        <a:lstStyle/>
        <a:p>
          <a:r>
            <a:rPr lang="es-ES" sz="1200" dirty="0" smtClean="0"/>
            <a:t>Instructor(a</a:t>
          </a:r>
          <a:r>
            <a:rPr lang="es-ES" sz="1200" dirty="0" smtClean="0"/>
            <a:t>)</a:t>
          </a:r>
          <a:endParaRPr lang="es-ES" sz="1200" dirty="0"/>
        </a:p>
      </dgm:t>
    </dgm:pt>
    <dgm:pt modelId="{DBF2CDDD-F72C-43EB-AD8E-B0B65BDE1AE2}" type="parTrans" cxnId="{62E8A5BF-6860-4833-83BA-202321B297E7}">
      <dgm:prSet/>
      <dgm:spPr/>
      <dgm:t>
        <a:bodyPr/>
        <a:lstStyle/>
        <a:p>
          <a:endParaRPr lang="es-ES" sz="1200"/>
        </a:p>
      </dgm:t>
    </dgm:pt>
    <dgm:pt modelId="{59916B56-7C1F-4547-87F3-984007D69CED}" type="sibTrans" cxnId="{62E8A5BF-6860-4833-83BA-202321B297E7}">
      <dgm:prSet/>
      <dgm:spPr/>
      <dgm:t>
        <a:bodyPr/>
        <a:lstStyle/>
        <a:p>
          <a:endParaRPr lang="es-ES" sz="1200"/>
        </a:p>
      </dgm:t>
    </dgm:pt>
    <dgm:pt modelId="{D519D35C-67BC-4FE2-901B-8F7B58E456C7}">
      <dgm:prSet custT="1"/>
      <dgm:spPr/>
      <dgm:t>
        <a:bodyPr/>
        <a:lstStyle/>
        <a:p>
          <a:r>
            <a:rPr lang="es-ES" sz="1200" dirty="0" smtClean="0"/>
            <a:t>Secretaria / </a:t>
          </a:r>
          <a:r>
            <a:rPr lang="es-ES" sz="1200" dirty="0" smtClean="0"/>
            <a:t>O</a:t>
          </a:r>
          <a:endParaRPr lang="es-ES" sz="1200" dirty="0"/>
        </a:p>
      </dgm:t>
    </dgm:pt>
    <dgm:pt modelId="{EF86B6EF-D85F-46F8-8C4B-F308CD6AC4A5}" type="parTrans" cxnId="{D53B3A64-8B34-433C-9C09-290E86EE448D}">
      <dgm:prSet/>
      <dgm:spPr/>
      <dgm:t>
        <a:bodyPr/>
        <a:lstStyle/>
        <a:p>
          <a:endParaRPr lang="es-ES" sz="1200"/>
        </a:p>
      </dgm:t>
    </dgm:pt>
    <dgm:pt modelId="{16DB0FB2-11DA-4BE2-B0FE-14A25CED2716}" type="sibTrans" cxnId="{D53B3A64-8B34-433C-9C09-290E86EE448D}">
      <dgm:prSet/>
      <dgm:spPr/>
      <dgm:t>
        <a:bodyPr/>
        <a:lstStyle/>
        <a:p>
          <a:endParaRPr lang="es-ES" sz="1200"/>
        </a:p>
      </dgm:t>
    </dgm:pt>
    <dgm:pt modelId="{215F61A3-FD50-4F4B-8322-503D5C4416AC}">
      <dgm:prSet custT="1"/>
      <dgm:spPr/>
      <dgm:t>
        <a:bodyPr/>
        <a:lstStyle/>
        <a:p>
          <a:r>
            <a:rPr lang="es-ES" sz="1200" dirty="0" smtClean="0"/>
            <a:t>Instructor(a) Vacante</a:t>
          </a:r>
          <a:endParaRPr lang="es-ES" sz="1200" dirty="0"/>
        </a:p>
      </dgm:t>
    </dgm:pt>
    <dgm:pt modelId="{83471AC2-27BE-4550-B814-B0F105A18706}" type="parTrans" cxnId="{A8B4B304-B0D9-4116-BB93-C22073A4108F}">
      <dgm:prSet/>
      <dgm:spPr/>
      <dgm:t>
        <a:bodyPr/>
        <a:lstStyle/>
        <a:p>
          <a:endParaRPr lang="es-ES" sz="1200"/>
        </a:p>
      </dgm:t>
    </dgm:pt>
    <dgm:pt modelId="{7950C1A9-354A-4A66-8D7E-24F7C049B27B}" type="sibTrans" cxnId="{A8B4B304-B0D9-4116-BB93-C22073A4108F}">
      <dgm:prSet/>
      <dgm:spPr/>
      <dgm:t>
        <a:bodyPr/>
        <a:lstStyle/>
        <a:p>
          <a:endParaRPr lang="es-ES" sz="1200"/>
        </a:p>
      </dgm:t>
    </dgm:pt>
    <dgm:pt modelId="{3616305D-9538-41A9-83E9-030E159E3839}">
      <dgm:prSet custT="1"/>
      <dgm:spPr/>
      <dgm:t>
        <a:bodyPr/>
        <a:lstStyle/>
        <a:p>
          <a:r>
            <a:rPr lang="es-ES" sz="1200" dirty="0" smtClean="0"/>
            <a:t>Promotor(a) Deportivo(a</a:t>
          </a:r>
          <a:r>
            <a:rPr lang="es-ES" sz="1200" dirty="0" smtClean="0"/>
            <a:t>)</a:t>
          </a:r>
          <a:endParaRPr lang="es-ES" sz="1200" dirty="0"/>
        </a:p>
      </dgm:t>
    </dgm:pt>
    <dgm:pt modelId="{F3C66A21-C39C-445E-9A90-63730B5D5C56}" type="parTrans" cxnId="{6B612391-C87D-4C19-96EA-220B48635451}">
      <dgm:prSet/>
      <dgm:spPr/>
      <dgm:t>
        <a:bodyPr/>
        <a:lstStyle/>
        <a:p>
          <a:endParaRPr lang="es-ES" sz="1200"/>
        </a:p>
      </dgm:t>
    </dgm:pt>
    <dgm:pt modelId="{90893558-EB39-4FA5-B6EE-ADF6DE556A5C}" type="sibTrans" cxnId="{6B612391-C87D-4C19-96EA-220B48635451}">
      <dgm:prSet/>
      <dgm:spPr/>
      <dgm:t>
        <a:bodyPr/>
        <a:lstStyle/>
        <a:p>
          <a:endParaRPr lang="es-ES" sz="1200"/>
        </a:p>
      </dgm:t>
    </dgm:pt>
    <dgm:pt modelId="{E1AB2807-C91B-46B2-9F83-D3621C419618}">
      <dgm:prSet custT="1"/>
      <dgm:spPr/>
      <dgm:t>
        <a:bodyPr/>
        <a:lstStyle/>
        <a:p>
          <a:r>
            <a:rPr lang="es-ES" sz="1200" dirty="0" smtClean="0"/>
            <a:t>Instructor(a</a:t>
          </a:r>
          <a:r>
            <a:rPr lang="es-ES" sz="1200" dirty="0" smtClean="0"/>
            <a:t>)</a:t>
          </a:r>
          <a:endParaRPr lang="es-ES" sz="1200" dirty="0"/>
        </a:p>
      </dgm:t>
    </dgm:pt>
    <dgm:pt modelId="{BB6366C2-91C6-4A10-99F4-76971CB81BD8}" type="parTrans" cxnId="{CB798CE7-B93B-4808-A80C-0FAAA165733D}">
      <dgm:prSet/>
      <dgm:spPr/>
      <dgm:t>
        <a:bodyPr/>
        <a:lstStyle/>
        <a:p>
          <a:endParaRPr lang="es-ES" sz="1200"/>
        </a:p>
      </dgm:t>
    </dgm:pt>
    <dgm:pt modelId="{A49423DF-83DD-4DA0-9497-CF1A9D4D3E0C}" type="sibTrans" cxnId="{CB798CE7-B93B-4808-A80C-0FAAA165733D}">
      <dgm:prSet/>
      <dgm:spPr/>
      <dgm:t>
        <a:bodyPr/>
        <a:lstStyle/>
        <a:p>
          <a:endParaRPr lang="es-ES" sz="1200"/>
        </a:p>
      </dgm:t>
    </dgm:pt>
    <dgm:pt modelId="{AAFE85CD-CDAB-494D-BD14-1FB4C406B689}">
      <dgm:prSet custT="1"/>
      <dgm:spPr/>
      <dgm:t>
        <a:bodyPr/>
        <a:lstStyle/>
        <a:p>
          <a:r>
            <a:rPr lang="es-ES" sz="1200" dirty="0" smtClean="0"/>
            <a:t>Secretaria / </a:t>
          </a:r>
          <a:r>
            <a:rPr lang="es-ES" sz="1200" dirty="0" smtClean="0"/>
            <a:t>O</a:t>
          </a:r>
          <a:endParaRPr lang="es-ES" sz="1200" dirty="0"/>
        </a:p>
      </dgm:t>
    </dgm:pt>
    <dgm:pt modelId="{C69DE016-2730-42E8-8617-8848711FEE4E}" type="parTrans" cxnId="{54463033-8BB1-4135-9DD2-D281BF93DAFE}">
      <dgm:prSet/>
      <dgm:spPr/>
      <dgm:t>
        <a:bodyPr/>
        <a:lstStyle/>
        <a:p>
          <a:endParaRPr lang="es-ES" sz="1200"/>
        </a:p>
      </dgm:t>
    </dgm:pt>
    <dgm:pt modelId="{D3D235C9-6E70-4D5A-A7E4-94B15E28D83E}" type="sibTrans" cxnId="{54463033-8BB1-4135-9DD2-D281BF93DAFE}">
      <dgm:prSet/>
      <dgm:spPr/>
      <dgm:t>
        <a:bodyPr/>
        <a:lstStyle/>
        <a:p>
          <a:endParaRPr lang="es-ES" sz="1200"/>
        </a:p>
      </dgm:t>
    </dgm:pt>
    <dgm:pt modelId="{5C46BF27-46CA-45FC-BF1D-D4F1F846DE2A}">
      <dgm:prSet custT="1"/>
      <dgm:spPr/>
      <dgm:t>
        <a:bodyPr/>
        <a:lstStyle/>
        <a:p>
          <a:r>
            <a:rPr lang="es-ES" sz="1200" dirty="0" smtClean="0"/>
            <a:t>Promotor(a</a:t>
          </a:r>
          <a:r>
            <a:rPr lang="es-ES" sz="1200" dirty="0" smtClean="0"/>
            <a:t>)</a:t>
          </a:r>
          <a:endParaRPr lang="es-ES" sz="1200" dirty="0"/>
        </a:p>
      </dgm:t>
    </dgm:pt>
    <dgm:pt modelId="{CFE68A30-78A5-49C0-AD36-CA2B84CF152E}" type="parTrans" cxnId="{8C605F80-1407-420E-B25C-95AA39A37AE8}">
      <dgm:prSet/>
      <dgm:spPr/>
      <dgm:t>
        <a:bodyPr/>
        <a:lstStyle/>
        <a:p>
          <a:endParaRPr lang="es-ES" sz="1200"/>
        </a:p>
      </dgm:t>
    </dgm:pt>
    <dgm:pt modelId="{4BF39AFA-84F2-49B0-85A2-32C22D17100D}" type="sibTrans" cxnId="{8C605F80-1407-420E-B25C-95AA39A37AE8}">
      <dgm:prSet/>
      <dgm:spPr/>
      <dgm:t>
        <a:bodyPr/>
        <a:lstStyle/>
        <a:p>
          <a:endParaRPr lang="es-ES" sz="1200"/>
        </a:p>
      </dgm:t>
    </dgm:pt>
    <dgm:pt modelId="{EE065AB5-6F8C-443D-A856-1C2E8804064B}" type="pres">
      <dgm:prSet presAssocID="{97E71D77-FE6E-429D-AC01-FD4C5CCAD1B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CE0DA02-44AF-4DFB-89D5-1157ACB30187}" type="pres">
      <dgm:prSet presAssocID="{BB944F96-DC99-4CD8-B859-AA5E3A8C4BB7}" presName="hierRoot1" presStyleCnt="0">
        <dgm:presLayoutVars>
          <dgm:hierBranch val="init"/>
        </dgm:presLayoutVars>
      </dgm:prSet>
      <dgm:spPr/>
    </dgm:pt>
    <dgm:pt modelId="{53BDC783-A196-4D17-AEFB-01A8FCF95A4B}" type="pres">
      <dgm:prSet presAssocID="{BB944F96-DC99-4CD8-B859-AA5E3A8C4BB7}" presName="rootComposite1" presStyleCnt="0"/>
      <dgm:spPr/>
    </dgm:pt>
    <dgm:pt modelId="{151595C0-FBCC-42FD-B7B3-4C5E76A95873}" type="pres">
      <dgm:prSet presAssocID="{BB944F96-DC99-4CD8-B859-AA5E3A8C4BB7}" presName="rootText1" presStyleLbl="node0" presStyleIdx="0" presStyleCnt="1" custScaleX="2056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26963F9-B4F4-4F7D-ABBE-230097128433}" type="pres">
      <dgm:prSet presAssocID="{BB944F96-DC99-4CD8-B859-AA5E3A8C4BB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47B754A-5FE4-4C7B-95F3-23453AAD2519}" type="pres">
      <dgm:prSet presAssocID="{BB944F96-DC99-4CD8-B859-AA5E3A8C4BB7}" presName="hierChild2" presStyleCnt="0"/>
      <dgm:spPr/>
    </dgm:pt>
    <dgm:pt modelId="{FBB5B40E-2033-442C-B196-BC696D2C9925}" type="pres">
      <dgm:prSet presAssocID="{4AF9B1DD-AFE2-4743-BEDC-805FB1409001}" presName="Name37" presStyleLbl="parChTrans1D2" presStyleIdx="0" presStyleCnt="5"/>
      <dgm:spPr/>
      <dgm:t>
        <a:bodyPr/>
        <a:lstStyle/>
        <a:p>
          <a:endParaRPr lang="es-ES"/>
        </a:p>
      </dgm:t>
    </dgm:pt>
    <dgm:pt modelId="{1C201687-5F50-4778-80B4-76E095EC13FE}" type="pres">
      <dgm:prSet presAssocID="{9F5CAE17-C235-46F8-BBFB-69644C63563A}" presName="hierRoot2" presStyleCnt="0">
        <dgm:presLayoutVars>
          <dgm:hierBranch/>
        </dgm:presLayoutVars>
      </dgm:prSet>
      <dgm:spPr/>
    </dgm:pt>
    <dgm:pt modelId="{D3D97CD7-53A7-4BE8-84A6-3188C35EA032}" type="pres">
      <dgm:prSet presAssocID="{9F5CAE17-C235-46F8-BBFB-69644C63563A}" presName="rootComposite" presStyleCnt="0"/>
      <dgm:spPr/>
    </dgm:pt>
    <dgm:pt modelId="{C6326360-C98E-4D30-8CC3-25063FBFE336}" type="pres">
      <dgm:prSet presAssocID="{9F5CAE17-C235-46F8-BBFB-69644C63563A}" presName="rootText" presStyleLbl="node2" presStyleIdx="0" presStyleCnt="4" custScaleY="590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BBA7F4-A562-474E-8BAB-9CB040A47D51}" type="pres">
      <dgm:prSet presAssocID="{9F5CAE17-C235-46F8-BBFB-69644C63563A}" presName="rootConnector" presStyleLbl="node2" presStyleIdx="0" presStyleCnt="4"/>
      <dgm:spPr/>
      <dgm:t>
        <a:bodyPr/>
        <a:lstStyle/>
        <a:p>
          <a:endParaRPr lang="es-ES"/>
        </a:p>
      </dgm:t>
    </dgm:pt>
    <dgm:pt modelId="{33156E39-1D19-49E6-AF6A-2E26FB0B2F8C}" type="pres">
      <dgm:prSet presAssocID="{9F5CAE17-C235-46F8-BBFB-69644C63563A}" presName="hierChild4" presStyleCnt="0"/>
      <dgm:spPr/>
    </dgm:pt>
    <dgm:pt modelId="{97075819-0E0D-46C1-B60E-FBAC2663C68E}" type="pres">
      <dgm:prSet presAssocID="{BC6D46C7-5312-42E2-80F8-8F583A50B22E}" presName="Name35" presStyleLbl="parChTrans1D3" presStyleIdx="0" presStyleCnt="4"/>
      <dgm:spPr/>
      <dgm:t>
        <a:bodyPr/>
        <a:lstStyle/>
        <a:p>
          <a:endParaRPr lang="es-ES"/>
        </a:p>
      </dgm:t>
    </dgm:pt>
    <dgm:pt modelId="{ED786AF9-D0C7-43EF-96D8-7B18514AF481}" type="pres">
      <dgm:prSet presAssocID="{7A0BE36A-1EEB-45A0-87BE-045C4574E7A3}" presName="hierRoot2" presStyleCnt="0">
        <dgm:presLayoutVars>
          <dgm:hierBranch/>
        </dgm:presLayoutVars>
      </dgm:prSet>
      <dgm:spPr/>
    </dgm:pt>
    <dgm:pt modelId="{9BAADB4B-B489-43EB-911C-2EF341456CE9}" type="pres">
      <dgm:prSet presAssocID="{7A0BE36A-1EEB-45A0-87BE-045C4574E7A3}" presName="rootComposite" presStyleCnt="0"/>
      <dgm:spPr/>
    </dgm:pt>
    <dgm:pt modelId="{AF0579D7-F628-4A25-BF71-126C5D6C461B}" type="pres">
      <dgm:prSet presAssocID="{7A0BE36A-1EEB-45A0-87BE-045C4574E7A3}" presName="rootText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13FFDF-23E2-482D-B0BF-6A05E8FF41BF}" type="pres">
      <dgm:prSet presAssocID="{7A0BE36A-1EEB-45A0-87BE-045C4574E7A3}" presName="rootConnector" presStyleLbl="node3" presStyleIdx="0" presStyleCnt="4"/>
      <dgm:spPr/>
      <dgm:t>
        <a:bodyPr/>
        <a:lstStyle/>
        <a:p>
          <a:endParaRPr lang="es-ES"/>
        </a:p>
      </dgm:t>
    </dgm:pt>
    <dgm:pt modelId="{E2EE80AE-4149-41C0-B915-9F94C46218C7}" type="pres">
      <dgm:prSet presAssocID="{7A0BE36A-1EEB-45A0-87BE-045C4574E7A3}" presName="hierChild4" presStyleCnt="0"/>
      <dgm:spPr/>
    </dgm:pt>
    <dgm:pt modelId="{30C6A873-ABD3-42A7-9770-26C9074D20CF}" type="pres">
      <dgm:prSet presAssocID="{EF86B6EF-D85F-46F8-8C4B-F308CD6AC4A5}" presName="Name35" presStyleLbl="parChTrans1D4" presStyleIdx="0" presStyleCnt="6"/>
      <dgm:spPr/>
      <dgm:t>
        <a:bodyPr/>
        <a:lstStyle/>
        <a:p>
          <a:endParaRPr lang="es-ES"/>
        </a:p>
      </dgm:t>
    </dgm:pt>
    <dgm:pt modelId="{2B82D5BB-A011-48D9-9F51-8E580F6AB45B}" type="pres">
      <dgm:prSet presAssocID="{D519D35C-67BC-4FE2-901B-8F7B58E456C7}" presName="hierRoot2" presStyleCnt="0">
        <dgm:presLayoutVars>
          <dgm:hierBranch/>
        </dgm:presLayoutVars>
      </dgm:prSet>
      <dgm:spPr/>
    </dgm:pt>
    <dgm:pt modelId="{0E6AB992-65E0-46C5-9D82-B4D2B1F2A1E1}" type="pres">
      <dgm:prSet presAssocID="{D519D35C-67BC-4FE2-901B-8F7B58E456C7}" presName="rootComposite" presStyleCnt="0"/>
      <dgm:spPr/>
    </dgm:pt>
    <dgm:pt modelId="{E33FC512-5A12-4DB3-86F1-A0B24544F8A9}" type="pres">
      <dgm:prSet presAssocID="{D519D35C-67BC-4FE2-901B-8F7B58E456C7}" presName="rootText" presStyleLbl="node4" presStyleIdx="0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933166-8214-4FDA-932A-8DEE4950C5C2}" type="pres">
      <dgm:prSet presAssocID="{D519D35C-67BC-4FE2-901B-8F7B58E456C7}" presName="rootConnector" presStyleLbl="node4" presStyleIdx="0" presStyleCnt="6"/>
      <dgm:spPr/>
      <dgm:t>
        <a:bodyPr/>
        <a:lstStyle/>
        <a:p>
          <a:endParaRPr lang="es-ES"/>
        </a:p>
      </dgm:t>
    </dgm:pt>
    <dgm:pt modelId="{F98DA2BA-01E0-4E18-ADAE-CFFE9EEAD65B}" type="pres">
      <dgm:prSet presAssocID="{D519D35C-67BC-4FE2-901B-8F7B58E456C7}" presName="hierChild4" presStyleCnt="0"/>
      <dgm:spPr/>
    </dgm:pt>
    <dgm:pt modelId="{616B9462-0E52-4285-B0AA-3D01C62134C3}" type="pres">
      <dgm:prSet presAssocID="{83471AC2-27BE-4550-B814-B0F105A18706}" presName="Name35" presStyleLbl="parChTrans1D4" presStyleIdx="1" presStyleCnt="6"/>
      <dgm:spPr/>
      <dgm:t>
        <a:bodyPr/>
        <a:lstStyle/>
        <a:p>
          <a:endParaRPr lang="es-ES"/>
        </a:p>
      </dgm:t>
    </dgm:pt>
    <dgm:pt modelId="{EEE0F2F1-C6BB-467D-84DD-EEC8AD41680C}" type="pres">
      <dgm:prSet presAssocID="{215F61A3-FD50-4F4B-8322-503D5C4416AC}" presName="hierRoot2" presStyleCnt="0">
        <dgm:presLayoutVars>
          <dgm:hierBranch val="init"/>
        </dgm:presLayoutVars>
      </dgm:prSet>
      <dgm:spPr/>
    </dgm:pt>
    <dgm:pt modelId="{150B0460-37ED-4B52-AE30-5493F8D79D90}" type="pres">
      <dgm:prSet presAssocID="{215F61A3-FD50-4F4B-8322-503D5C4416AC}" presName="rootComposite" presStyleCnt="0"/>
      <dgm:spPr/>
    </dgm:pt>
    <dgm:pt modelId="{FFB97B2E-AF27-4E1B-995D-089158FBAB04}" type="pres">
      <dgm:prSet presAssocID="{215F61A3-FD50-4F4B-8322-503D5C4416AC}" presName="rootText" presStyleLbl="node4" presStyleIdx="1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450394-3FC4-4FBB-AF89-C3271273BAE5}" type="pres">
      <dgm:prSet presAssocID="{215F61A3-FD50-4F4B-8322-503D5C4416AC}" presName="rootConnector" presStyleLbl="node4" presStyleIdx="1" presStyleCnt="6"/>
      <dgm:spPr/>
      <dgm:t>
        <a:bodyPr/>
        <a:lstStyle/>
        <a:p>
          <a:endParaRPr lang="es-ES"/>
        </a:p>
      </dgm:t>
    </dgm:pt>
    <dgm:pt modelId="{3712A335-287C-4CE1-87D6-C0BCDC0CAD31}" type="pres">
      <dgm:prSet presAssocID="{215F61A3-FD50-4F4B-8322-503D5C4416AC}" presName="hierChild4" presStyleCnt="0"/>
      <dgm:spPr/>
    </dgm:pt>
    <dgm:pt modelId="{3C6C9C86-9F5F-4125-90F8-2D330312EB55}" type="pres">
      <dgm:prSet presAssocID="{215F61A3-FD50-4F4B-8322-503D5C4416AC}" presName="hierChild5" presStyleCnt="0"/>
      <dgm:spPr/>
    </dgm:pt>
    <dgm:pt modelId="{B584F3EA-184C-4EA4-95EF-2E43821AFB65}" type="pres">
      <dgm:prSet presAssocID="{D519D35C-67BC-4FE2-901B-8F7B58E456C7}" presName="hierChild5" presStyleCnt="0"/>
      <dgm:spPr/>
    </dgm:pt>
    <dgm:pt modelId="{EE9AD23F-A08A-4410-84A6-CABE314A5B17}" type="pres">
      <dgm:prSet presAssocID="{7A0BE36A-1EEB-45A0-87BE-045C4574E7A3}" presName="hierChild5" presStyleCnt="0"/>
      <dgm:spPr/>
    </dgm:pt>
    <dgm:pt modelId="{146BF401-D9BA-4015-8601-58F5B3E8C782}" type="pres">
      <dgm:prSet presAssocID="{8804E221-C366-4E20-99E9-83E653F3B891}" presName="Name35" presStyleLbl="parChTrans1D3" presStyleIdx="1" presStyleCnt="4"/>
      <dgm:spPr/>
      <dgm:t>
        <a:bodyPr/>
        <a:lstStyle/>
        <a:p>
          <a:endParaRPr lang="es-ES"/>
        </a:p>
      </dgm:t>
    </dgm:pt>
    <dgm:pt modelId="{D8884942-E849-424E-AEBD-794FA94019D8}" type="pres">
      <dgm:prSet presAssocID="{31921F02-CE49-4888-8A02-B2D944729B15}" presName="hierRoot2" presStyleCnt="0">
        <dgm:presLayoutVars>
          <dgm:hierBranch/>
        </dgm:presLayoutVars>
      </dgm:prSet>
      <dgm:spPr/>
    </dgm:pt>
    <dgm:pt modelId="{B863D793-E538-404E-B7D3-3CD891125971}" type="pres">
      <dgm:prSet presAssocID="{31921F02-CE49-4888-8A02-B2D944729B15}" presName="rootComposite" presStyleCnt="0"/>
      <dgm:spPr/>
    </dgm:pt>
    <dgm:pt modelId="{5236D8D0-A8F5-4F08-B939-5F2110E121F9}" type="pres">
      <dgm:prSet presAssocID="{31921F02-CE49-4888-8A02-B2D944729B15}" presName="rootText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D5BFAF9-1F1E-4C7C-9EB4-1FBAD7D0DE99}" type="pres">
      <dgm:prSet presAssocID="{31921F02-CE49-4888-8A02-B2D944729B15}" presName="rootConnector" presStyleLbl="node3" presStyleIdx="1" presStyleCnt="4"/>
      <dgm:spPr/>
      <dgm:t>
        <a:bodyPr/>
        <a:lstStyle/>
        <a:p>
          <a:endParaRPr lang="es-ES"/>
        </a:p>
      </dgm:t>
    </dgm:pt>
    <dgm:pt modelId="{F4CB846F-8B28-494C-88A4-0C29820C5178}" type="pres">
      <dgm:prSet presAssocID="{31921F02-CE49-4888-8A02-B2D944729B15}" presName="hierChild4" presStyleCnt="0"/>
      <dgm:spPr/>
    </dgm:pt>
    <dgm:pt modelId="{773988C2-9D36-4C80-9DF4-D313D644BFC5}" type="pres">
      <dgm:prSet presAssocID="{9C3E0472-3316-44E1-AD0F-061AAD4E6D1C}" presName="Name35" presStyleLbl="parChTrans1D4" presStyleIdx="2" presStyleCnt="6"/>
      <dgm:spPr/>
      <dgm:t>
        <a:bodyPr/>
        <a:lstStyle/>
        <a:p>
          <a:endParaRPr lang="es-ES"/>
        </a:p>
      </dgm:t>
    </dgm:pt>
    <dgm:pt modelId="{5590AB2C-EDCF-46F4-830D-1A3356EFF42C}" type="pres">
      <dgm:prSet presAssocID="{A9F33A56-CE55-43BF-ABF3-239A327F967C}" presName="hierRoot2" presStyleCnt="0">
        <dgm:presLayoutVars>
          <dgm:hierBranch/>
        </dgm:presLayoutVars>
      </dgm:prSet>
      <dgm:spPr/>
    </dgm:pt>
    <dgm:pt modelId="{6AE10F06-7C30-455C-AFB8-83E789BD3FFB}" type="pres">
      <dgm:prSet presAssocID="{A9F33A56-CE55-43BF-ABF3-239A327F967C}" presName="rootComposite" presStyleCnt="0"/>
      <dgm:spPr/>
    </dgm:pt>
    <dgm:pt modelId="{04131B8A-A915-44E8-BD1D-59227D516B52}" type="pres">
      <dgm:prSet presAssocID="{A9F33A56-CE55-43BF-ABF3-239A327F967C}" presName="rootText" presStyleLbl="node4" presStyleIdx="2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C9E215A-E720-4508-A85C-C063AACFB6DD}" type="pres">
      <dgm:prSet presAssocID="{A9F33A56-CE55-43BF-ABF3-239A327F967C}" presName="rootConnector" presStyleLbl="node4" presStyleIdx="2" presStyleCnt="6"/>
      <dgm:spPr/>
      <dgm:t>
        <a:bodyPr/>
        <a:lstStyle/>
        <a:p>
          <a:endParaRPr lang="es-ES"/>
        </a:p>
      </dgm:t>
    </dgm:pt>
    <dgm:pt modelId="{DBB559E0-4184-4B71-950A-1D6390354666}" type="pres">
      <dgm:prSet presAssocID="{A9F33A56-CE55-43BF-ABF3-239A327F967C}" presName="hierChild4" presStyleCnt="0"/>
      <dgm:spPr/>
    </dgm:pt>
    <dgm:pt modelId="{EA01513F-8918-468D-8766-138B47428952}" type="pres">
      <dgm:prSet presAssocID="{DBF2CDDD-F72C-43EB-AD8E-B0B65BDE1AE2}" presName="Name35" presStyleLbl="parChTrans1D4" presStyleIdx="3" presStyleCnt="6"/>
      <dgm:spPr/>
      <dgm:t>
        <a:bodyPr/>
        <a:lstStyle/>
        <a:p>
          <a:endParaRPr lang="es-ES"/>
        </a:p>
      </dgm:t>
    </dgm:pt>
    <dgm:pt modelId="{A9383C8E-9936-4434-81DF-C6A08504A72F}" type="pres">
      <dgm:prSet presAssocID="{A144DB79-14A6-4E6D-97E5-262F6D44C060}" presName="hierRoot2" presStyleCnt="0">
        <dgm:presLayoutVars>
          <dgm:hierBranch val="init"/>
        </dgm:presLayoutVars>
      </dgm:prSet>
      <dgm:spPr/>
    </dgm:pt>
    <dgm:pt modelId="{008E2E18-24B0-4130-8084-04F6E9060777}" type="pres">
      <dgm:prSet presAssocID="{A144DB79-14A6-4E6D-97E5-262F6D44C060}" presName="rootComposite" presStyleCnt="0"/>
      <dgm:spPr/>
    </dgm:pt>
    <dgm:pt modelId="{FD5D1BD3-4310-4308-8A25-497B9257CA4C}" type="pres">
      <dgm:prSet presAssocID="{A144DB79-14A6-4E6D-97E5-262F6D44C060}" presName="rootText" presStyleLbl="node4" presStyleIdx="3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C1A815-DFE8-46F7-B6EF-BA98328B9709}" type="pres">
      <dgm:prSet presAssocID="{A144DB79-14A6-4E6D-97E5-262F6D44C060}" presName="rootConnector" presStyleLbl="node4" presStyleIdx="3" presStyleCnt="6"/>
      <dgm:spPr/>
      <dgm:t>
        <a:bodyPr/>
        <a:lstStyle/>
        <a:p>
          <a:endParaRPr lang="es-ES"/>
        </a:p>
      </dgm:t>
    </dgm:pt>
    <dgm:pt modelId="{A391E1B6-D24A-47F3-971C-BC11BD3A3DF4}" type="pres">
      <dgm:prSet presAssocID="{A144DB79-14A6-4E6D-97E5-262F6D44C060}" presName="hierChild4" presStyleCnt="0"/>
      <dgm:spPr/>
    </dgm:pt>
    <dgm:pt modelId="{1C94CD10-30C3-4765-B23F-261AF0CC3DD5}" type="pres">
      <dgm:prSet presAssocID="{A144DB79-14A6-4E6D-97E5-262F6D44C060}" presName="hierChild5" presStyleCnt="0"/>
      <dgm:spPr/>
    </dgm:pt>
    <dgm:pt modelId="{BDF8CEAF-841B-499F-8578-3BE15094AE48}" type="pres">
      <dgm:prSet presAssocID="{A9F33A56-CE55-43BF-ABF3-239A327F967C}" presName="hierChild5" presStyleCnt="0"/>
      <dgm:spPr/>
    </dgm:pt>
    <dgm:pt modelId="{95FA25C2-CD42-4B28-B7BC-15411B0BD8AE}" type="pres">
      <dgm:prSet presAssocID="{31921F02-CE49-4888-8A02-B2D944729B15}" presName="hierChild5" presStyleCnt="0"/>
      <dgm:spPr/>
    </dgm:pt>
    <dgm:pt modelId="{5A66C6AB-7828-45C9-9AFD-96A06E449810}" type="pres">
      <dgm:prSet presAssocID="{9F5CAE17-C235-46F8-BBFB-69644C63563A}" presName="hierChild5" presStyleCnt="0"/>
      <dgm:spPr/>
    </dgm:pt>
    <dgm:pt modelId="{3588096E-B774-40BF-BA5B-681E8007CD34}" type="pres">
      <dgm:prSet presAssocID="{954E4B14-B054-4580-8D0A-60816ED9812D}" presName="Name37" presStyleLbl="parChTrans1D2" presStyleIdx="1" presStyleCnt="5"/>
      <dgm:spPr/>
      <dgm:t>
        <a:bodyPr/>
        <a:lstStyle/>
        <a:p>
          <a:endParaRPr lang="es-ES"/>
        </a:p>
      </dgm:t>
    </dgm:pt>
    <dgm:pt modelId="{1B2F3A69-D341-4976-9B0B-A5F075500E59}" type="pres">
      <dgm:prSet presAssocID="{003B29B1-B2FD-49AF-AA08-DBD5C34AFB3F}" presName="hierRoot2" presStyleCnt="0">
        <dgm:presLayoutVars>
          <dgm:hierBranch val="init"/>
        </dgm:presLayoutVars>
      </dgm:prSet>
      <dgm:spPr/>
    </dgm:pt>
    <dgm:pt modelId="{6C353311-503D-4C4A-B8C0-9C4B81334AAD}" type="pres">
      <dgm:prSet presAssocID="{003B29B1-B2FD-49AF-AA08-DBD5C34AFB3F}" presName="rootComposite" presStyleCnt="0"/>
      <dgm:spPr/>
    </dgm:pt>
    <dgm:pt modelId="{537FD853-5822-4BEC-B14F-FB2BBCF6ECC4}" type="pres">
      <dgm:prSet presAssocID="{003B29B1-B2FD-49AF-AA08-DBD5C34AFB3F}" presName="rootText" presStyleLbl="node2" presStyleIdx="1" presStyleCnt="4" custScaleY="1937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A2F111E-5F71-4D15-8DC1-685D28AAC882}" type="pres">
      <dgm:prSet presAssocID="{003B29B1-B2FD-49AF-AA08-DBD5C34AFB3F}" presName="rootConnector" presStyleLbl="node2" presStyleIdx="1" presStyleCnt="4"/>
      <dgm:spPr/>
      <dgm:t>
        <a:bodyPr/>
        <a:lstStyle/>
        <a:p>
          <a:endParaRPr lang="es-ES"/>
        </a:p>
      </dgm:t>
    </dgm:pt>
    <dgm:pt modelId="{F4FF0620-B1A2-4DB7-90A2-B89FDE0F8025}" type="pres">
      <dgm:prSet presAssocID="{003B29B1-B2FD-49AF-AA08-DBD5C34AFB3F}" presName="hierChild4" presStyleCnt="0"/>
      <dgm:spPr/>
    </dgm:pt>
    <dgm:pt modelId="{B2F7C0A9-9F25-4BE0-B87D-53D4652386B6}" type="pres">
      <dgm:prSet presAssocID="{003B29B1-B2FD-49AF-AA08-DBD5C34AFB3F}" presName="hierChild5" presStyleCnt="0"/>
      <dgm:spPr/>
    </dgm:pt>
    <dgm:pt modelId="{4A9F69F0-77D8-4103-ADE4-A7DF63CFEE36}" type="pres">
      <dgm:prSet presAssocID="{7880DD5A-B0B1-48B8-A1B3-AD6AD478D59D}" presName="Name37" presStyleLbl="parChTrans1D2" presStyleIdx="2" presStyleCnt="5"/>
      <dgm:spPr/>
      <dgm:t>
        <a:bodyPr/>
        <a:lstStyle/>
        <a:p>
          <a:endParaRPr lang="es-ES"/>
        </a:p>
      </dgm:t>
    </dgm:pt>
    <dgm:pt modelId="{BD7050B8-1E61-4E7A-BA83-6E16B0A5A182}" type="pres">
      <dgm:prSet presAssocID="{797A839F-C7D4-4B59-B45C-45A68F71AE58}" presName="hierRoot2" presStyleCnt="0">
        <dgm:presLayoutVars>
          <dgm:hierBranch val="init"/>
        </dgm:presLayoutVars>
      </dgm:prSet>
      <dgm:spPr/>
    </dgm:pt>
    <dgm:pt modelId="{618DB6D2-EF25-45B3-A6FE-B928C987292C}" type="pres">
      <dgm:prSet presAssocID="{797A839F-C7D4-4B59-B45C-45A68F71AE58}" presName="rootComposite" presStyleCnt="0"/>
      <dgm:spPr/>
    </dgm:pt>
    <dgm:pt modelId="{444235FD-96AA-418A-9702-4ABF4DBD1F53}" type="pres">
      <dgm:prSet presAssocID="{797A839F-C7D4-4B59-B45C-45A68F71AE58}" presName="rootText" presStyleLbl="node2" presStyleIdx="2" presStyleCnt="4" custScaleY="1937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8DDE4E-6098-406F-A1C5-043B9C50DA99}" type="pres">
      <dgm:prSet presAssocID="{797A839F-C7D4-4B59-B45C-45A68F71AE58}" presName="rootConnector" presStyleLbl="node2" presStyleIdx="2" presStyleCnt="4"/>
      <dgm:spPr/>
      <dgm:t>
        <a:bodyPr/>
        <a:lstStyle/>
        <a:p>
          <a:endParaRPr lang="es-ES"/>
        </a:p>
      </dgm:t>
    </dgm:pt>
    <dgm:pt modelId="{C8AB89B4-A26A-4A24-9042-CEE79C3096CB}" type="pres">
      <dgm:prSet presAssocID="{797A839F-C7D4-4B59-B45C-45A68F71AE58}" presName="hierChild4" presStyleCnt="0"/>
      <dgm:spPr/>
    </dgm:pt>
    <dgm:pt modelId="{8E1B557C-63E3-4B4B-9954-11AE19B507AF}" type="pres">
      <dgm:prSet presAssocID="{797A839F-C7D4-4B59-B45C-45A68F71AE58}" presName="hierChild5" presStyleCnt="0"/>
      <dgm:spPr/>
    </dgm:pt>
    <dgm:pt modelId="{C7D825F2-53FE-494B-AE81-26E9832F4E14}" type="pres">
      <dgm:prSet presAssocID="{68A86034-275E-4566-A01C-67FAEAB28C21}" presName="Name37" presStyleLbl="parChTrans1D2" presStyleIdx="3" presStyleCnt="5"/>
      <dgm:spPr/>
      <dgm:t>
        <a:bodyPr/>
        <a:lstStyle/>
        <a:p>
          <a:endParaRPr lang="es-ES"/>
        </a:p>
      </dgm:t>
    </dgm:pt>
    <dgm:pt modelId="{DA7660A0-A620-4AC2-A9B5-2ED33529E7D5}" type="pres">
      <dgm:prSet presAssocID="{663A3DCF-F0D2-4BC7-8412-72C560F3C13D}" presName="hierRoot2" presStyleCnt="0">
        <dgm:presLayoutVars>
          <dgm:hierBranch/>
        </dgm:presLayoutVars>
      </dgm:prSet>
      <dgm:spPr/>
    </dgm:pt>
    <dgm:pt modelId="{75FBAF29-1D33-4C66-922E-7E13FC005DA3}" type="pres">
      <dgm:prSet presAssocID="{663A3DCF-F0D2-4BC7-8412-72C560F3C13D}" presName="rootComposite" presStyleCnt="0"/>
      <dgm:spPr/>
    </dgm:pt>
    <dgm:pt modelId="{65C1147C-7F84-4F9E-B319-C6AEC4FCFD55}" type="pres">
      <dgm:prSet presAssocID="{663A3DCF-F0D2-4BC7-8412-72C560F3C13D}" presName="rootText" presStyleLbl="node2" presStyleIdx="3" presStyleCnt="4" custScaleY="590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F98284E-FCEC-4D23-9746-D60CCF434109}" type="pres">
      <dgm:prSet presAssocID="{663A3DCF-F0D2-4BC7-8412-72C560F3C13D}" presName="rootConnector" presStyleLbl="node2" presStyleIdx="3" presStyleCnt="4"/>
      <dgm:spPr/>
      <dgm:t>
        <a:bodyPr/>
        <a:lstStyle/>
        <a:p>
          <a:endParaRPr lang="es-ES"/>
        </a:p>
      </dgm:t>
    </dgm:pt>
    <dgm:pt modelId="{C944F7DC-E66B-4567-8CE9-5F6D970163F3}" type="pres">
      <dgm:prSet presAssocID="{663A3DCF-F0D2-4BC7-8412-72C560F3C13D}" presName="hierChild4" presStyleCnt="0"/>
      <dgm:spPr/>
    </dgm:pt>
    <dgm:pt modelId="{33FEEE20-F26B-4105-A772-E9A0C7696B4F}" type="pres">
      <dgm:prSet presAssocID="{F3C66A21-C39C-445E-9A90-63730B5D5C56}" presName="Name35" presStyleLbl="parChTrans1D3" presStyleIdx="2" presStyleCnt="4"/>
      <dgm:spPr/>
      <dgm:t>
        <a:bodyPr/>
        <a:lstStyle/>
        <a:p>
          <a:endParaRPr lang="es-ES"/>
        </a:p>
      </dgm:t>
    </dgm:pt>
    <dgm:pt modelId="{626394D5-E1BA-447B-A788-B1F6A7047E51}" type="pres">
      <dgm:prSet presAssocID="{3616305D-9538-41A9-83E9-030E159E3839}" presName="hierRoot2" presStyleCnt="0">
        <dgm:presLayoutVars>
          <dgm:hierBranch/>
        </dgm:presLayoutVars>
      </dgm:prSet>
      <dgm:spPr/>
    </dgm:pt>
    <dgm:pt modelId="{5F9308AE-007F-416E-A027-F908A6ECEB6B}" type="pres">
      <dgm:prSet presAssocID="{3616305D-9538-41A9-83E9-030E159E3839}" presName="rootComposite" presStyleCnt="0"/>
      <dgm:spPr/>
    </dgm:pt>
    <dgm:pt modelId="{1C9F3876-D97A-4A89-A4D1-8DCCA31BA02C}" type="pres">
      <dgm:prSet presAssocID="{3616305D-9538-41A9-83E9-030E159E3839}" presName="rootText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D3098DA-B9AF-44B7-B52E-2F00E3C381A6}" type="pres">
      <dgm:prSet presAssocID="{3616305D-9538-41A9-83E9-030E159E3839}" presName="rootConnector" presStyleLbl="node3" presStyleIdx="2" presStyleCnt="4"/>
      <dgm:spPr/>
      <dgm:t>
        <a:bodyPr/>
        <a:lstStyle/>
        <a:p>
          <a:endParaRPr lang="es-ES"/>
        </a:p>
      </dgm:t>
    </dgm:pt>
    <dgm:pt modelId="{E978A265-31D2-4CC8-943B-9E877D18462C}" type="pres">
      <dgm:prSet presAssocID="{3616305D-9538-41A9-83E9-030E159E3839}" presName="hierChild4" presStyleCnt="0"/>
      <dgm:spPr/>
    </dgm:pt>
    <dgm:pt modelId="{5C7979B8-6BA7-4DF2-B1FE-511423EDC797}" type="pres">
      <dgm:prSet presAssocID="{CFE68A30-78A5-49C0-AD36-CA2B84CF152E}" presName="Name35" presStyleLbl="parChTrans1D4" presStyleIdx="4" presStyleCnt="6"/>
      <dgm:spPr/>
      <dgm:t>
        <a:bodyPr/>
        <a:lstStyle/>
        <a:p>
          <a:endParaRPr lang="es-ES"/>
        </a:p>
      </dgm:t>
    </dgm:pt>
    <dgm:pt modelId="{CBFD426C-D721-4596-9B7C-E5CBE3503227}" type="pres">
      <dgm:prSet presAssocID="{5C46BF27-46CA-45FC-BF1D-D4F1F846DE2A}" presName="hierRoot2" presStyleCnt="0">
        <dgm:presLayoutVars>
          <dgm:hierBranch val="init"/>
        </dgm:presLayoutVars>
      </dgm:prSet>
      <dgm:spPr/>
    </dgm:pt>
    <dgm:pt modelId="{891688DD-C574-499E-996C-F33D808CA937}" type="pres">
      <dgm:prSet presAssocID="{5C46BF27-46CA-45FC-BF1D-D4F1F846DE2A}" presName="rootComposite" presStyleCnt="0"/>
      <dgm:spPr/>
    </dgm:pt>
    <dgm:pt modelId="{219C8027-614A-494B-AEB3-F3E3223C224F}" type="pres">
      <dgm:prSet presAssocID="{5C46BF27-46CA-45FC-BF1D-D4F1F846DE2A}" presName="rootText" presStyleLbl="node4" presStyleIdx="4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9FBD120-3262-417E-AECB-A68729B10491}" type="pres">
      <dgm:prSet presAssocID="{5C46BF27-46CA-45FC-BF1D-D4F1F846DE2A}" presName="rootConnector" presStyleLbl="node4" presStyleIdx="4" presStyleCnt="6"/>
      <dgm:spPr/>
      <dgm:t>
        <a:bodyPr/>
        <a:lstStyle/>
        <a:p>
          <a:endParaRPr lang="es-ES"/>
        </a:p>
      </dgm:t>
    </dgm:pt>
    <dgm:pt modelId="{7D7CF37F-8536-4F05-9A34-8BECDEC79F37}" type="pres">
      <dgm:prSet presAssocID="{5C46BF27-46CA-45FC-BF1D-D4F1F846DE2A}" presName="hierChild4" presStyleCnt="0"/>
      <dgm:spPr/>
    </dgm:pt>
    <dgm:pt modelId="{5584A84F-CDC8-4851-A382-03D5B959E7B1}" type="pres">
      <dgm:prSet presAssocID="{5C46BF27-46CA-45FC-BF1D-D4F1F846DE2A}" presName="hierChild5" presStyleCnt="0"/>
      <dgm:spPr/>
    </dgm:pt>
    <dgm:pt modelId="{A44312B0-8FE8-473B-B9E8-E8B93488B945}" type="pres">
      <dgm:prSet presAssocID="{3616305D-9538-41A9-83E9-030E159E3839}" presName="hierChild5" presStyleCnt="0"/>
      <dgm:spPr/>
    </dgm:pt>
    <dgm:pt modelId="{B2D98032-9C90-42C3-AA40-1188A013BF7D}" type="pres">
      <dgm:prSet presAssocID="{BB6366C2-91C6-4A10-99F4-76971CB81BD8}" presName="Name35" presStyleLbl="parChTrans1D3" presStyleIdx="3" presStyleCnt="4"/>
      <dgm:spPr/>
      <dgm:t>
        <a:bodyPr/>
        <a:lstStyle/>
        <a:p>
          <a:endParaRPr lang="es-ES"/>
        </a:p>
      </dgm:t>
    </dgm:pt>
    <dgm:pt modelId="{800C53E3-A7BE-4CA2-B113-10D5078BEE41}" type="pres">
      <dgm:prSet presAssocID="{E1AB2807-C91B-46B2-9F83-D3621C419618}" presName="hierRoot2" presStyleCnt="0">
        <dgm:presLayoutVars>
          <dgm:hierBranch/>
        </dgm:presLayoutVars>
      </dgm:prSet>
      <dgm:spPr/>
    </dgm:pt>
    <dgm:pt modelId="{C0FFDA37-F921-46E7-A591-1060A855623F}" type="pres">
      <dgm:prSet presAssocID="{E1AB2807-C91B-46B2-9F83-D3621C419618}" presName="rootComposite" presStyleCnt="0"/>
      <dgm:spPr/>
    </dgm:pt>
    <dgm:pt modelId="{AFF61B6F-500D-4DF8-B72D-042B1B26788A}" type="pres">
      <dgm:prSet presAssocID="{E1AB2807-C91B-46B2-9F83-D3621C419618}" presName="rootText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3B96C21-C4FA-4374-A711-187008B5508C}" type="pres">
      <dgm:prSet presAssocID="{E1AB2807-C91B-46B2-9F83-D3621C419618}" presName="rootConnector" presStyleLbl="node3" presStyleIdx="3" presStyleCnt="4"/>
      <dgm:spPr/>
      <dgm:t>
        <a:bodyPr/>
        <a:lstStyle/>
        <a:p>
          <a:endParaRPr lang="es-ES"/>
        </a:p>
      </dgm:t>
    </dgm:pt>
    <dgm:pt modelId="{D0718E7E-FAC4-4424-B640-4A93616084E6}" type="pres">
      <dgm:prSet presAssocID="{E1AB2807-C91B-46B2-9F83-D3621C419618}" presName="hierChild4" presStyleCnt="0"/>
      <dgm:spPr/>
    </dgm:pt>
    <dgm:pt modelId="{4908C908-CEE4-4E49-AB8D-748094F9B64B}" type="pres">
      <dgm:prSet presAssocID="{C69DE016-2730-42E8-8617-8848711FEE4E}" presName="Name35" presStyleLbl="parChTrans1D4" presStyleIdx="5" presStyleCnt="6"/>
      <dgm:spPr/>
      <dgm:t>
        <a:bodyPr/>
        <a:lstStyle/>
        <a:p>
          <a:endParaRPr lang="es-ES"/>
        </a:p>
      </dgm:t>
    </dgm:pt>
    <dgm:pt modelId="{8E26132F-8F30-4FA4-BE6F-1DD23CF88AF0}" type="pres">
      <dgm:prSet presAssocID="{AAFE85CD-CDAB-494D-BD14-1FB4C406B689}" presName="hierRoot2" presStyleCnt="0">
        <dgm:presLayoutVars>
          <dgm:hierBranch val="init"/>
        </dgm:presLayoutVars>
      </dgm:prSet>
      <dgm:spPr/>
    </dgm:pt>
    <dgm:pt modelId="{B3EF5C20-13B5-406C-8034-5759D0A8BA3E}" type="pres">
      <dgm:prSet presAssocID="{AAFE85CD-CDAB-494D-BD14-1FB4C406B689}" presName="rootComposite" presStyleCnt="0"/>
      <dgm:spPr/>
    </dgm:pt>
    <dgm:pt modelId="{72365F15-7DA9-4772-87D2-EEC1FC915498}" type="pres">
      <dgm:prSet presAssocID="{AAFE85CD-CDAB-494D-BD14-1FB4C406B689}" presName="rootText" presStyleLbl="node4" presStyleIdx="5" presStyleCnt="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9288DD0-5B53-4582-B007-E99FB4D7924B}" type="pres">
      <dgm:prSet presAssocID="{AAFE85CD-CDAB-494D-BD14-1FB4C406B689}" presName="rootConnector" presStyleLbl="node4" presStyleIdx="5" presStyleCnt="6"/>
      <dgm:spPr/>
      <dgm:t>
        <a:bodyPr/>
        <a:lstStyle/>
        <a:p>
          <a:endParaRPr lang="es-ES"/>
        </a:p>
      </dgm:t>
    </dgm:pt>
    <dgm:pt modelId="{11B5D6DE-78DD-4D68-8902-4EEC7CF70814}" type="pres">
      <dgm:prSet presAssocID="{AAFE85CD-CDAB-494D-BD14-1FB4C406B689}" presName="hierChild4" presStyleCnt="0"/>
      <dgm:spPr/>
    </dgm:pt>
    <dgm:pt modelId="{8AA8C050-6FAF-4187-98E6-072E36FD236C}" type="pres">
      <dgm:prSet presAssocID="{AAFE85CD-CDAB-494D-BD14-1FB4C406B689}" presName="hierChild5" presStyleCnt="0"/>
      <dgm:spPr/>
    </dgm:pt>
    <dgm:pt modelId="{FEE82625-AA2E-43A8-BB64-5BC8A2649F7A}" type="pres">
      <dgm:prSet presAssocID="{E1AB2807-C91B-46B2-9F83-D3621C419618}" presName="hierChild5" presStyleCnt="0"/>
      <dgm:spPr/>
    </dgm:pt>
    <dgm:pt modelId="{EA550449-951D-4E10-BAFD-80F9642C3DC8}" type="pres">
      <dgm:prSet presAssocID="{663A3DCF-F0D2-4BC7-8412-72C560F3C13D}" presName="hierChild5" presStyleCnt="0"/>
      <dgm:spPr/>
    </dgm:pt>
    <dgm:pt modelId="{DF27CA8B-4CB6-41E7-8373-BB3BC3F01C61}" type="pres">
      <dgm:prSet presAssocID="{BB944F96-DC99-4CD8-B859-AA5E3A8C4BB7}" presName="hierChild3" presStyleCnt="0"/>
      <dgm:spPr/>
    </dgm:pt>
    <dgm:pt modelId="{856DC9FC-2814-4909-AF92-8A3D97D2191E}" type="pres">
      <dgm:prSet presAssocID="{957A7F21-B43A-47BD-9D85-69BD72323596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BB604475-5BCC-4D8F-8B5A-A246E573DC27}" type="pres">
      <dgm:prSet presAssocID="{66A84334-9268-4C68-A5C9-D8DADF2A3B9F}" presName="hierRoot3" presStyleCnt="0">
        <dgm:presLayoutVars>
          <dgm:hierBranch val="init"/>
        </dgm:presLayoutVars>
      </dgm:prSet>
      <dgm:spPr/>
    </dgm:pt>
    <dgm:pt modelId="{C7852038-DC55-4DB5-97D7-F56C060DEE1D}" type="pres">
      <dgm:prSet presAssocID="{66A84334-9268-4C68-A5C9-D8DADF2A3B9F}" presName="rootComposite3" presStyleCnt="0"/>
      <dgm:spPr/>
    </dgm:pt>
    <dgm:pt modelId="{1DCB883C-788D-44AC-A2ED-2892FC8ED60D}" type="pres">
      <dgm:prSet presAssocID="{66A84334-9268-4C68-A5C9-D8DADF2A3B9F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48888E-5A59-4AB0-81BB-80D3DE99A43E}" type="pres">
      <dgm:prSet presAssocID="{66A84334-9268-4C68-A5C9-D8DADF2A3B9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29499E6F-CD0C-4076-BD10-7351C1237FA2}" type="pres">
      <dgm:prSet presAssocID="{66A84334-9268-4C68-A5C9-D8DADF2A3B9F}" presName="hierChild6" presStyleCnt="0"/>
      <dgm:spPr/>
    </dgm:pt>
    <dgm:pt modelId="{2FBA8ED1-E3BB-4C67-A3ED-F38BA1529112}" type="pres">
      <dgm:prSet presAssocID="{66A84334-9268-4C68-A5C9-D8DADF2A3B9F}" presName="hierChild7" presStyleCnt="0"/>
      <dgm:spPr/>
    </dgm:pt>
  </dgm:ptLst>
  <dgm:cxnLst>
    <dgm:cxn modelId="{00386665-45DD-4065-9E45-5837225C0B11}" type="presOf" srcId="{3616305D-9538-41A9-83E9-030E159E3839}" destId="{1C9F3876-D97A-4A89-A4D1-8DCCA31BA02C}" srcOrd="0" destOrd="0" presId="urn:microsoft.com/office/officeart/2005/8/layout/orgChart1"/>
    <dgm:cxn modelId="{A8BB5ACA-7117-4842-B8C6-0174C24681A5}" type="presOf" srcId="{D519D35C-67BC-4FE2-901B-8F7B58E456C7}" destId="{27933166-8214-4FDA-932A-8DEE4950C5C2}" srcOrd="1" destOrd="0" presId="urn:microsoft.com/office/officeart/2005/8/layout/orgChart1"/>
    <dgm:cxn modelId="{2D159127-4D64-4F58-A1DC-B75F8AB826F7}" type="presOf" srcId="{003B29B1-B2FD-49AF-AA08-DBD5C34AFB3F}" destId="{537FD853-5822-4BEC-B14F-FB2BBCF6ECC4}" srcOrd="0" destOrd="0" presId="urn:microsoft.com/office/officeart/2005/8/layout/orgChart1"/>
    <dgm:cxn modelId="{B30E54DB-8869-47F5-ABBB-835702366FD7}" type="presOf" srcId="{7A0BE36A-1EEB-45A0-87BE-045C4574E7A3}" destId="{7413FFDF-23E2-482D-B0BF-6A05E8FF41BF}" srcOrd="1" destOrd="0" presId="urn:microsoft.com/office/officeart/2005/8/layout/orgChart1"/>
    <dgm:cxn modelId="{2CBB785D-831A-45F3-8AB9-5DEC014E36C1}" type="presOf" srcId="{5C46BF27-46CA-45FC-BF1D-D4F1F846DE2A}" destId="{29FBD120-3262-417E-AECB-A68729B10491}" srcOrd="1" destOrd="0" presId="urn:microsoft.com/office/officeart/2005/8/layout/orgChart1"/>
    <dgm:cxn modelId="{980AC86C-F5CB-494B-A42F-96426A6E832F}" type="presOf" srcId="{AAFE85CD-CDAB-494D-BD14-1FB4C406B689}" destId="{72365F15-7DA9-4772-87D2-EEC1FC915498}" srcOrd="0" destOrd="0" presId="urn:microsoft.com/office/officeart/2005/8/layout/orgChart1"/>
    <dgm:cxn modelId="{A8B4B304-B0D9-4116-BB93-C22073A4108F}" srcId="{D519D35C-67BC-4FE2-901B-8F7B58E456C7}" destId="{215F61A3-FD50-4F4B-8322-503D5C4416AC}" srcOrd="0" destOrd="0" parTransId="{83471AC2-27BE-4550-B814-B0F105A18706}" sibTransId="{7950C1A9-354A-4A66-8D7E-24F7C049B27B}"/>
    <dgm:cxn modelId="{62E8A5BF-6860-4833-83BA-202321B297E7}" srcId="{A9F33A56-CE55-43BF-ABF3-239A327F967C}" destId="{A144DB79-14A6-4E6D-97E5-262F6D44C060}" srcOrd="0" destOrd="0" parTransId="{DBF2CDDD-F72C-43EB-AD8E-B0B65BDE1AE2}" sibTransId="{59916B56-7C1F-4547-87F3-984007D69CED}"/>
    <dgm:cxn modelId="{F67106D9-7948-4192-8D86-FAA4C0834036}" type="presOf" srcId="{E1AB2807-C91B-46B2-9F83-D3621C419618}" destId="{A3B96C21-C4FA-4374-A711-187008B5508C}" srcOrd="1" destOrd="0" presId="urn:microsoft.com/office/officeart/2005/8/layout/orgChart1"/>
    <dgm:cxn modelId="{AE95696F-8355-40C8-8132-26C9D523B2AB}" type="presOf" srcId="{5C46BF27-46CA-45FC-BF1D-D4F1F846DE2A}" destId="{219C8027-614A-494B-AEB3-F3E3223C224F}" srcOrd="0" destOrd="0" presId="urn:microsoft.com/office/officeart/2005/8/layout/orgChart1"/>
    <dgm:cxn modelId="{4565C7E1-03D8-4C05-8CE5-6C098A25BBC3}" type="presOf" srcId="{AAFE85CD-CDAB-494D-BD14-1FB4C406B689}" destId="{D9288DD0-5B53-4582-B007-E99FB4D7924B}" srcOrd="1" destOrd="0" presId="urn:microsoft.com/office/officeart/2005/8/layout/orgChart1"/>
    <dgm:cxn modelId="{C3CB5B98-AC96-4835-B65D-35A8DE8CDFAB}" type="presOf" srcId="{BC6D46C7-5312-42E2-80F8-8F583A50B22E}" destId="{97075819-0E0D-46C1-B60E-FBAC2663C68E}" srcOrd="0" destOrd="0" presId="urn:microsoft.com/office/officeart/2005/8/layout/orgChart1"/>
    <dgm:cxn modelId="{3F968EF1-1386-4FFB-89C5-B70683DFEDAC}" type="presOf" srcId="{F3C66A21-C39C-445E-9A90-63730B5D5C56}" destId="{33FEEE20-F26B-4105-A772-E9A0C7696B4F}" srcOrd="0" destOrd="0" presId="urn:microsoft.com/office/officeart/2005/8/layout/orgChart1"/>
    <dgm:cxn modelId="{16529A8C-0ADD-488F-A639-72BF3418E3DE}" srcId="{BB944F96-DC99-4CD8-B859-AA5E3A8C4BB7}" destId="{9F5CAE17-C235-46F8-BBFB-69644C63563A}" srcOrd="0" destOrd="0" parTransId="{4AF9B1DD-AFE2-4743-BEDC-805FB1409001}" sibTransId="{F12DDD23-9980-4139-854C-834C78B135AE}"/>
    <dgm:cxn modelId="{DDCF7B65-A19F-488C-BD1C-34F5322F448E}" type="presOf" srcId="{663A3DCF-F0D2-4BC7-8412-72C560F3C13D}" destId="{FF98284E-FCEC-4D23-9746-D60CCF434109}" srcOrd="1" destOrd="0" presId="urn:microsoft.com/office/officeart/2005/8/layout/orgChart1"/>
    <dgm:cxn modelId="{32651ED0-CDDF-49ED-BD29-FD3FC96C6E58}" type="presOf" srcId="{797A839F-C7D4-4B59-B45C-45A68F71AE58}" destId="{608DDE4E-6098-406F-A1C5-043B9C50DA99}" srcOrd="1" destOrd="0" presId="urn:microsoft.com/office/officeart/2005/8/layout/orgChart1"/>
    <dgm:cxn modelId="{D23B5573-C371-4687-9527-65B08505234A}" srcId="{BB944F96-DC99-4CD8-B859-AA5E3A8C4BB7}" destId="{797A839F-C7D4-4B59-B45C-45A68F71AE58}" srcOrd="2" destOrd="0" parTransId="{7880DD5A-B0B1-48B8-A1B3-AD6AD478D59D}" sibTransId="{3A9128FF-096F-4060-8B62-7996EEAC90F4}"/>
    <dgm:cxn modelId="{76AAFA14-2853-43A8-AE1A-1F0B4CA383F9}" type="presOf" srcId="{215F61A3-FD50-4F4B-8322-503D5C4416AC}" destId="{FA450394-3FC4-4FBB-AF89-C3271273BAE5}" srcOrd="1" destOrd="0" presId="urn:microsoft.com/office/officeart/2005/8/layout/orgChart1"/>
    <dgm:cxn modelId="{645419F8-D8A7-4EA1-A720-FEAFF1D4A3EF}" type="presOf" srcId="{83471AC2-27BE-4550-B814-B0F105A18706}" destId="{616B9462-0E52-4285-B0AA-3D01C62134C3}" srcOrd="0" destOrd="0" presId="urn:microsoft.com/office/officeart/2005/8/layout/orgChart1"/>
    <dgm:cxn modelId="{983C68A7-A05D-41D2-BC1B-F64ABDF8451C}" type="presOf" srcId="{797A839F-C7D4-4B59-B45C-45A68F71AE58}" destId="{444235FD-96AA-418A-9702-4ABF4DBD1F53}" srcOrd="0" destOrd="0" presId="urn:microsoft.com/office/officeart/2005/8/layout/orgChart1"/>
    <dgm:cxn modelId="{72D38F5C-FE7B-4E35-9464-5B0768070D67}" type="presOf" srcId="{A144DB79-14A6-4E6D-97E5-262F6D44C060}" destId="{FD5D1BD3-4310-4308-8A25-497B9257CA4C}" srcOrd="0" destOrd="0" presId="urn:microsoft.com/office/officeart/2005/8/layout/orgChart1"/>
    <dgm:cxn modelId="{F41F0DBD-BDE7-4775-847E-00B0925F3BAE}" type="presOf" srcId="{7880DD5A-B0B1-48B8-A1B3-AD6AD478D59D}" destId="{4A9F69F0-77D8-4103-ADE4-A7DF63CFEE36}" srcOrd="0" destOrd="0" presId="urn:microsoft.com/office/officeart/2005/8/layout/orgChart1"/>
    <dgm:cxn modelId="{60B3B852-15A2-49A0-A626-47AB1CF775BE}" type="presOf" srcId="{663A3DCF-F0D2-4BC7-8412-72C560F3C13D}" destId="{65C1147C-7F84-4F9E-B319-C6AEC4FCFD55}" srcOrd="0" destOrd="0" presId="urn:microsoft.com/office/officeart/2005/8/layout/orgChart1"/>
    <dgm:cxn modelId="{A31FDF1E-789F-48CB-8A5D-759388386396}" srcId="{31921F02-CE49-4888-8A02-B2D944729B15}" destId="{A9F33A56-CE55-43BF-ABF3-239A327F967C}" srcOrd="0" destOrd="0" parTransId="{9C3E0472-3316-44E1-AD0F-061AAD4E6D1C}" sibTransId="{8906934B-ABD3-4B18-A1BB-F7501184176A}"/>
    <dgm:cxn modelId="{51090E01-62AE-4ADB-9A9B-0014E1F84FCE}" type="presOf" srcId="{66A84334-9268-4C68-A5C9-D8DADF2A3B9F}" destId="{1DCB883C-788D-44AC-A2ED-2892FC8ED60D}" srcOrd="0" destOrd="0" presId="urn:microsoft.com/office/officeart/2005/8/layout/orgChart1"/>
    <dgm:cxn modelId="{173C58C3-C417-4718-A41E-23691DAFF1BD}" type="presOf" srcId="{BB944F96-DC99-4CD8-B859-AA5E3A8C4BB7}" destId="{D26963F9-B4F4-4F7D-ABBE-230097128433}" srcOrd="1" destOrd="0" presId="urn:microsoft.com/office/officeart/2005/8/layout/orgChart1"/>
    <dgm:cxn modelId="{16403758-D525-4EDF-9567-FE22F3C5E462}" type="presOf" srcId="{9C3E0472-3316-44E1-AD0F-061AAD4E6D1C}" destId="{773988C2-9D36-4C80-9DF4-D313D644BFC5}" srcOrd="0" destOrd="0" presId="urn:microsoft.com/office/officeart/2005/8/layout/orgChart1"/>
    <dgm:cxn modelId="{9F4B837B-BF99-4E02-B0B4-94D16C115DF4}" srcId="{9F5CAE17-C235-46F8-BBFB-69644C63563A}" destId="{7A0BE36A-1EEB-45A0-87BE-045C4574E7A3}" srcOrd="0" destOrd="0" parTransId="{BC6D46C7-5312-42E2-80F8-8F583A50B22E}" sibTransId="{3CCBAD55-DE77-4AC8-8A26-55043D8A9058}"/>
    <dgm:cxn modelId="{B82FEF70-E74C-4E5D-B99A-510608BAAD6C}" type="presOf" srcId="{A9F33A56-CE55-43BF-ABF3-239A327F967C}" destId="{EC9E215A-E720-4508-A85C-C063AACFB6DD}" srcOrd="1" destOrd="0" presId="urn:microsoft.com/office/officeart/2005/8/layout/orgChart1"/>
    <dgm:cxn modelId="{133FE345-FC77-466C-96D7-BF4D4CC4BB36}" type="presOf" srcId="{957A7F21-B43A-47BD-9D85-69BD72323596}" destId="{856DC9FC-2814-4909-AF92-8A3D97D2191E}" srcOrd="0" destOrd="0" presId="urn:microsoft.com/office/officeart/2005/8/layout/orgChart1"/>
    <dgm:cxn modelId="{746564AD-2465-496C-9D2F-31CFD44F9764}" type="presOf" srcId="{8804E221-C366-4E20-99E9-83E653F3B891}" destId="{146BF401-D9BA-4015-8601-58F5B3E8C782}" srcOrd="0" destOrd="0" presId="urn:microsoft.com/office/officeart/2005/8/layout/orgChart1"/>
    <dgm:cxn modelId="{EEF5D6F5-AD79-4568-B771-9B7B5262C5F2}" type="presOf" srcId="{31921F02-CE49-4888-8A02-B2D944729B15}" destId="{5236D8D0-A8F5-4F08-B939-5F2110E121F9}" srcOrd="0" destOrd="0" presId="urn:microsoft.com/office/officeart/2005/8/layout/orgChart1"/>
    <dgm:cxn modelId="{713BE53D-1F2C-46A1-82ED-841E049CE327}" srcId="{97E71D77-FE6E-429D-AC01-FD4C5CCAD1BD}" destId="{BB944F96-DC99-4CD8-B859-AA5E3A8C4BB7}" srcOrd="0" destOrd="0" parTransId="{8EB3D0E8-5FE0-4380-B1BE-DA24A8BC9220}" sibTransId="{FA2DE7E0-9CBC-438D-BC96-601BDEF9389B}"/>
    <dgm:cxn modelId="{7D668F2C-CB26-47C8-BF0F-ECAC531881EF}" type="presOf" srcId="{C69DE016-2730-42E8-8617-8848711FEE4E}" destId="{4908C908-CEE4-4E49-AB8D-748094F9B64B}" srcOrd="0" destOrd="0" presId="urn:microsoft.com/office/officeart/2005/8/layout/orgChart1"/>
    <dgm:cxn modelId="{DBA6B685-DDC4-4298-8C28-C7F17632E0F9}" type="presOf" srcId="{DBF2CDDD-F72C-43EB-AD8E-B0B65BDE1AE2}" destId="{EA01513F-8918-468D-8766-138B47428952}" srcOrd="0" destOrd="0" presId="urn:microsoft.com/office/officeart/2005/8/layout/orgChart1"/>
    <dgm:cxn modelId="{C0868298-3F53-4CE4-9228-2C852B6C0558}" type="presOf" srcId="{BB944F96-DC99-4CD8-B859-AA5E3A8C4BB7}" destId="{151595C0-FBCC-42FD-B7B3-4C5E76A95873}" srcOrd="0" destOrd="0" presId="urn:microsoft.com/office/officeart/2005/8/layout/orgChart1"/>
    <dgm:cxn modelId="{11D43326-0E5F-431F-B742-06C14C249AB1}" type="presOf" srcId="{68A86034-275E-4566-A01C-67FAEAB28C21}" destId="{C7D825F2-53FE-494B-AE81-26E9832F4E14}" srcOrd="0" destOrd="0" presId="urn:microsoft.com/office/officeart/2005/8/layout/orgChart1"/>
    <dgm:cxn modelId="{CB798CE7-B93B-4808-A80C-0FAAA165733D}" srcId="{663A3DCF-F0D2-4BC7-8412-72C560F3C13D}" destId="{E1AB2807-C91B-46B2-9F83-D3621C419618}" srcOrd="1" destOrd="0" parTransId="{BB6366C2-91C6-4A10-99F4-76971CB81BD8}" sibTransId="{A49423DF-83DD-4DA0-9497-CF1A9D4D3E0C}"/>
    <dgm:cxn modelId="{4CD22F7D-0C1F-48F7-9B17-29CC9BA33E37}" type="presOf" srcId="{003B29B1-B2FD-49AF-AA08-DBD5C34AFB3F}" destId="{4A2F111E-5F71-4D15-8DC1-685D28AAC882}" srcOrd="1" destOrd="0" presId="urn:microsoft.com/office/officeart/2005/8/layout/orgChart1"/>
    <dgm:cxn modelId="{D53B3A64-8B34-433C-9C09-290E86EE448D}" srcId="{7A0BE36A-1EEB-45A0-87BE-045C4574E7A3}" destId="{D519D35C-67BC-4FE2-901B-8F7B58E456C7}" srcOrd="0" destOrd="0" parTransId="{EF86B6EF-D85F-46F8-8C4B-F308CD6AC4A5}" sibTransId="{16DB0FB2-11DA-4BE2-B0FE-14A25CED2716}"/>
    <dgm:cxn modelId="{B17E8F28-2096-471E-9F2F-E6C0BA384C00}" type="presOf" srcId="{31921F02-CE49-4888-8A02-B2D944729B15}" destId="{1D5BFAF9-1F1E-4C7C-9EB4-1FBAD7D0DE99}" srcOrd="1" destOrd="0" presId="urn:microsoft.com/office/officeart/2005/8/layout/orgChart1"/>
    <dgm:cxn modelId="{F05061EE-F5A7-4C64-966E-DB40A85A6B02}" srcId="{9F5CAE17-C235-46F8-BBFB-69644C63563A}" destId="{31921F02-CE49-4888-8A02-B2D944729B15}" srcOrd="1" destOrd="0" parTransId="{8804E221-C366-4E20-99E9-83E653F3B891}" sibTransId="{A42606B6-9CB0-4882-944E-D8DED2DC296A}"/>
    <dgm:cxn modelId="{4361819D-BFDE-4E02-8A63-A242A0FCEBC9}" srcId="{BB944F96-DC99-4CD8-B859-AA5E3A8C4BB7}" destId="{663A3DCF-F0D2-4BC7-8412-72C560F3C13D}" srcOrd="3" destOrd="0" parTransId="{68A86034-275E-4566-A01C-67FAEAB28C21}" sibTransId="{9D999C99-8010-44CE-A200-3D2777F95F62}"/>
    <dgm:cxn modelId="{21F99BAC-4E46-4721-8AB2-D6704D71E220}" type="presOf" srcId="{3616305D-9538-41A9-83E9-030E159E3839}" destId="{1D3098DA-B9AF-44B7-B52E-2F00E3C381A6}" srcOrd="1" destOrd="0" presId="urn:microsoft.com/office/officeart/2005/8/layout/orgChart1"/>
    <dgm:cxn modelId="{B8036354-B85E-4C0D-9B44-26DDB649A3AF}" type="presOf" srcId="{BB6366C2-91C6-4A10-99F4-76971CB81BD8}" destId="{B2D98032-9C90-42C3-AA40-1188A013BF7D}" srcOrd="0" destOrd="0" presId="urn:microsoft.com/office/officeart/2005/8/layout/orgChart1"/>
    <dgm:cxn modelId="{ADBAE1A7-2558-4C0F-9507-796210BA316B}" type="presOf" srcId="{9F5CAE17-C235-46F8-BBFB-69644C63563A}" destId="{C6326360-C98E-4D30-8CC3-25063FBFE336}" srcOrd="0" destOrd="0" presId="urn:microsoft.com/office/officeart/2005/8/layout/orgChart1"/>
    <dgm:cxn modelId="{76BFB536-00F2-471D-9F91-3F954732CB0A}" type="presOf" srcId="{66A84334-9268-4C68-A5C9-D8DADF2A3B9F}" destId="{D648888E-5A59-4AB0-81BB-80D3DE99A43E}" srcOrd="1" destOrd="0" presId="urn:microsoft.com/office/officeart/2005/8/layout/orgChart1"/>
    <dgm:cxn modelId="{B4E407C0-9998-476F-A9EF-347EECD4E1B8}" type="presOf" srcId="{9F5CAE17-C235-46F8-BBFB-69644C63563A}" destId="{18BBA7F4-A562-474E-8BAB-9CB040A47D51}" srcOrd="1" destOrd="0" presId="urn:microsoft.com/office/officeart/2005/8/layout/orgChart1"/>
    <dgm:cxn modelId="{583AA21D-1A6E-4A81-8B20-009F0BE2499F}" srcId="{BB944F96-DC99-4CD8-B859-AA5E3A8C4BB7}" destId="{66A84334-9268-4C68-A5C9-D8DADF2A3B9F}" srcOrd="4" destOrd="0" parTransId="{957A7F21-B43A-47BD-9D85-69BD72323596}" sibTransId="{43804CF5-2F5F-4108-AD27-AE322B50784A}"/>
    <dgm:cxn modelId="{69144088-C108-48DE-BDC7-8C846C692970}" type="presOf" srcId="{4AF9B1DD-AFE2-4743-BEDC-805FB1409001}" destId="{FBB5B40E-2033-442C-B196-BC696D2C9925}" srcOrd="0" destOrd="0" presId="urn:microsoft.com/office/officeart/2005/8/layout/orgChart1"/>
    <dgm:cxn modelId="{6144F138-40AD-4FF9-8715-12D0E6B67586}" srcId="{BB944F96-DC99-4CD8-B859-AA5E3A8C4BB7}" destId="{003B29B1-B2FD-49AF-AA08-DBD5C34AFB3F}" srcOrd="1" destOrd="0" parTransId="{954E4B14-B054-4580-8D0A-60816ED9812D}" sibTransId="{019D3240-CEA8-485E-A5A9-3491578BDDAE}"/>
    <dgm:cxn modelId="{8C605F80-1407-420E-B25C-95AA39A37AE8}" srcId="{3616305D-9538-41A9-83E9-030E159E3839}" destId="{5C46BF27-46CA-45FC-BF1D-D4F1F846DE2A}" srcOrd="0" destOrd="0" parTransId="{CFE68A30-78A5-49C0-AD36-CA2B84CF152E}" sibTransId="{4BF39AFA-84F2-49B0-85A2-32C22D17100D}"/>
    <dgm:cxn modelId="{701941E3-C15A-4358-B55A-2F5D92DB9C22}" type="presOf" srcId="{CFE68A30-78A5-49C0-AD36-CA2B84CF152E}" destId="{5C7979B8-6BA7-4DF2-B1FE-511423EDC797}" srcOrd="0" destOrd="0" presId="urn:microsoft.com/office/officeart/2005/8/layout/orgChart1"/>
    <dgm:cxn modelId="{6B612391-C87D-4C19-96EA-220B48635451}" srcId="{663A3DCF-F0D2-4BC7-8412-72C560F3C13D}" destId="{3616305D-9538-41A9-83E9-030E159E3839}" srcOrd="0" destOrd="0" parTransId="{F3C66A21-C39C-445E-9A90-63730B5D5C56}" sibTransId="{90893558-EB39-4FA5-B6EE-ADF6DE556A5C}"/>
    <dgm:cxn modelId="{01FF7A52-34D5-483B-9BFC-564BBE486ED3}" type="presOf" srcId="{D519D35C-67BC-4FE2-901B-8F7B58E456C7}" destId="{E33FC512-5A12-4DB3-86F1-A0B24544F8A9}" srcOrd="0" destOrd="0" presId="urn:microsoft.com/office/officeart/2005/8/layout/orgChart1"/>
    <dgm:cxn modelId="{81D28CD5-F8CC-49F4-B35E-31F4345D1B8A}" type="presOf" srcId="{A144DB79-14A6-4E6D-97E5-262F6D44C060}" destId="{26C1A815-DFE8-46F7-B6EF-BA98328B9709}" srcOrd="1" destOrd="0" presId="urn:microsoft.com/office/officeart/2005/8/layout/orgChart1"/>
    <dgm:cxn modelId="{01FFD253-CF3B-4996-AFDC-4E320F363368}" type="presOf" srcId="{A9F33A56-CE55-43BF-ABF3-239A327F967C}" destId="{04131B8A-A915-44E8-BD1D-59227D516B52}" srcOrd="0" destOrd="0" presId="urn:microsoft.com/office/officeart/2005/8/layout/orgChart1"/>
    <dgm:cxn modelId="{665BD107-42EC-4E26-84BA-B62FDE766090}" type="presOf" srcId="{97E71D77-FE6E-429D-AC01-FD4C5CCAD1BD}" destId="{EE065AB5-6F8C-443D-A856-1C2E8804064B}" srcOrd="0" destOrd="0" presId="urn:microsoft.com/office/officeart/2005/8/layout/orgChart1"/>
    <dgm:cxn modelId="{2BA8F598-8E41-4DDB-9761-49B32688AB4C}" type="presOf" srcId="{EF86B6EF-D85F-46F8-8C4B-F308CD6AC4A5}" destId="{30C6A873-ABD3-42A7-9770-26C9074D20CF}" srcOrd="0" destOrd="0" presId="urn:microsoft.com/office/officeart/2005/8/layout/orgChart1"/>
    <dgm:cxn modelId="{0BEA4466-82D1-4A9B-BFAC-E1FA3C06A6D0}" type="presOf" srcId="{954E4B14-B054-4580-8D0A-60816ED9812D}" destId="{3588096E-B774-40BF-BA5B-681E8007CD34}" srcOrd="0" destOrd="0" presId="urn:microsoft.com/office/officeart/2005/8/layout/orgChart1"/>
    <dgm:cxn modelId="{A88C7B68-5A44-4B85-B49B-D8C74D0F71ED}" type="presOf" srcId="{215F61A3-FD50-4F4B-8322-503D5C4416AC}" destId="{FFB97B2E-AF27-4E1B-995D-089158FBAB04}" srcOrd="0" destOrd="0" presId="urn:microsoft.com/office/officeart/2005/8/layout/orgChart1"/>
    <dgm:cxn modelId="{DDA0115A-D5F8-4F92-8F1C-AF6481E936C1}" type="presOf" srcId="{E1AB2807-C91B-46B2-9F83-D3621C419618}" destId="{AFF61B6F-500D-4DF8-B72D-042B1B26788A}" srcOrd="0" destOrd="0" presId="urn:microsoft.com/office/officeart/2005/8/layout/orgChart1"/>
    <dgm:cxn modelId="{54463033-8BB1-4135-9DD2-D281BF93DAFE}" srcId="{E1AB2807-C91B-46B2-9F83-D3621C419618}" destId="{AAFE85CD-CDAB-494D-BD14-1FB4C406B689}" srcOrd="0" destOrd="0" parTransId="{C69DE016-2730-42E8-8617-8848711FEE4E}" sibTransId="{D3D235C9-6E70-4D5A-A7E4-94B15E28D83E}"/>
    <dgm:cxn modelId="{F2E37377-E5D4-4C31-85C9-352C3785379B}" type="presOf" srcId="{7A0BE36A-1EEB-45A0-87BE-045C4574E7A3}" destId="{AF0579D7-F628-4A25-BF71-126C5D6C461B}" srcOrd="0" destOrd="0" presId="urn:microsoft.com/office/officeart/2005/8/layout/orgChart1"/>
    <dgm:cxn modelId="{CEBD0160-2925-40B8-A0D1-12C215875D9E}" type="presParOf" srcId="{EE065AB5-6F8C-443D-A856-1C2E8804064B}" destId="{5CE0DA02-44AF-4DFB-89D5-1157ACB30187}" srcOrd="0" destOrd="0" presId="urn:microsoft.com/office/officeart/2005/8/layout/orgChart1"/>
    <dgm:cxn modelId="{8F128710-E489-4992-8294-EAD91C068E59}" type="presParOf" srcId="{5CE0DA02-44AF-4DFB-89D5-1157ACB30187}" destId="{53BDC783-A196-4D17-AEFB-01A8FCF95A4B}" srcOrd="0" destOrd="0" presId="urn:microsoft.com/office/officeart/2005/8/layout/orgChart1"/>
    <dgm:cxn modelId="{4704DC2A-B629-4D03-B0B4-6467FA74DCB6}" type="presParOf" srcId="{53BDC783-A196-4D17-AEFB-01A8FCF95A4B}" destId="{151595C0-FBCC-42FD-B7B3-4C5E76A95873}" srcOrd="0" destOrd="0" presId="urn:microsoft.com/office/officeart/2005/8/layout/orgChart1"/>
    <dgm:cxn modelId="{D8939914-F807-4D6A-9065-D609E5441B24}" type="presParOf" srcId="{53BDC783-A196-4D17-AEFB-01A8FCF95A4B}" destId="{D26963F9-B4F4-4F7D-ABBE-230097128433}" srcOrd="1" destOrd="0" presId="urn:microsoft.com/office/officeart/2005/8/layout/orgChart1"/>
    <dgm:cxn modelId="{63D81F8C-38FB-4BCC-99C3-31BAF0659808}" type="presParOf" srcId="{5CE0DA02-44AF-4DFB-89D5-1157ACB30187}" destId="{847B754A-5FE4-4C7B-95F3-23453AAD2519}" srcOrd="1" destOrd="0" presId="urn:microsoft.com/office/officeart/2005/8/layout/orgChart1"/>
    <dgm:cxn modelId="{ED87D0CA-0881-443B-B5A8-F612CF92BF3D}" type="presParOf" srcId="{847B754A-5FE4-4C7B-95F3-23453AAD2519}" destId="{FBB5B40E-2033-442C-B196-BC696D2C9925}" srcOrd="0" destOrd="0" presId="urn:microsoft.com/office/officeart/2005/8/layout/orgChart1"/>
    <dgm:cxn modelId="{EBC5F3D8-4130-4EFF-BB6F-7624D0868D0F}" type="presParOf" srcId="{847B754A-5FE4-4C7B-95F3-23453AAD2519}" destId="{1C201687-5F50-4778-80B4-76E095EC13FE}" srcOrd="1" destOrd="0" presId="urn:microsoft.com/office/officeart/2005/8/layout/orgChart1"/>
    <dgm:cxn modelId="{760502D5-2E6C-419A-A440-079D5C26033B}" type="presParOf" srcId="{1C201687-5F50-4778-80B4-76E095EC13FE}" destId="{D3D97CD7-53A7-4BE8-84A6-3188C35EA032}" srcOrd="0" destOrd="0" presId="urn:microsoft.com/office/officeart/2005/8/layout/orgChart1"/>
    <dgm:cxn modelId="{26B38410-695B-4AAF-95EB-E2C3FB12EF02}" type="presParOf" srcId="{D3D97CD7-53A7-4BE8-84A6-3188C35EA032}" destId="{C6326360-C98E-4D30-8CC3-25063FBFE336}" srcOrd="0" destOrd="0" presId="urn:microsoft.com/office/officeart/2005/8/layout/orgChart1"/>
    <dgm:cxn modelId="{B8445EF9-41BD-4523-97F9-0C614507AFE5}" type="presParOf" srcId="{D3D97CD7-53A7-4BE8-84A6-3188C35EA032}" destId="{18BBA7F4-A562-474E-8BAB-9CB040A47D51}" srcOrd="1" destOrd="0" presId="urn:microsoft.com/office/officeart/2005/8/layout/orgChart1"/>
    <dgm:cxn modelId="{336803CB-06CD-43DF-BDAE-7C0657F88270}" type="presParOf" srcId="{1C201687-5F50-4778-80B4-76E095EC13FE}" destId="{33156E39-1D19-49E6-AF6A-2E26FB0B2F8C}" srcOrd="1" destOrd="0" presId="urn:microsoft.com/office/officeart/2005/8/layout/orgChart1"/>
    <dgm:cxn modelId="{5C0C6867-8F31-4C6A-A418-279B11985695}" type="presParOf" srcId="{33156E39-1D19-49E6-AF6A-2E26FB0B2F8C}" destId="{97075819-0E0D-46C1-B60E-FBAC2663C68E}" srcOrd="0" destOrd="0" presId="urn:microsoft.com/office/officeart/2005/8/layout/orgChart1"/>
    <dgm:cxn modelId="{C743647B-C969-464E-BB99-4F0085B15DC1}" type="presParOf" srcId="{33156E39-1D19-49E6-AF6A-2E26FB0B2F8C}" destId="{ED786AF9-D0C7-43EF-96D8-7B18514AF481}" srcOrd="1" destOrd="0" presId="urn:microsoft.com/office/officeart/2005/8/layout/orgChart1"/>
    <dgm:cxn modelId="{906E5D88-797D-4A01-9A53-C160CCF65B1A}" type="presParOf" srcId="{ED786AF9-D0C7-43EF-96D8-7B18514AF481}" destId="{9BAADB4B-B489-43EB-911C-2EF341456CE9}" srcOrd="0" destOrd="0" presId="urn:microsoft.com/office/officeart/2005/8/layout/orgChart1"/>
    <dgm:cxn modelId="{B77B2451-C9F5-4590-A8A8-8505D604EE97}" type="presParOf" srcId="{9BAADB4B-B489-43EB-911C-2EF341456CE9}" destId="{AF0579D7-F628-4A25-BF71-126C5D6C461B}" srcOrd="0" destOrd="0" presId="urn:microsoft.com/office/officeart/2005/8/layout/orgChart1"/>
    <dgm:cxn modelId="{40A6829A-1207-4E8E-9311-EF4AC56B0A70}" type="presParOf" srcId="{9BAADB4B-B489-43EB-911C-2EF341456CE9}" destId="{7413FFDF-23E2-482D-B0BF-6A05E8FF41BF}" srcOrd="1" destOrd="0" presId="urn:microsoft.com/office/officeart/2005/8/layout/orgChart1"/>
    <dgm:cxn modelId="{AD2EE1C9-E60D-4549-8ECF-CC5997A460DD}" type="presParOf" srcId="{ED786AF9-D0C7-43EF-96D8-7B18514AF481}" destId="{E2EE80AE-4149-41C0-B915-9F94C46218C7}" srcOrd="1" destOrd="0" presId="urn:microsoft.com/office/officeart/2005/8/layout/orgChart1"/>
    <dgm:cxn modelId="{E96092DC-A0DB-4FB3-8989-9F67160F6C64}" type="presParOf" srcId="{E2EE80AE-4149-41C0-B915-9F94C46218C7}" destId="{30C6A873-ABD3-42A7-9770-26C9074D20CF}" srcOrd="0" destOrd="0" presId="urn:microsoft.com/office/officeart/2005/8/layout/orgChart1"/>
    <dgm:cxn modelId="{AF21D9EF-D88A-49B6-AF94-5ED4B26CB3F7}" type="presParOf" srcId="{E2EE80AE-4149-41C0-B915-9F94C46218C7}" destId="{2B82D5BB-A011-48D9-9F51-8E580F6AB45B}" srcOrd="1" destOrd="0" presId="urn:microsoft.com/office/officeart/2005/8/layout/orgChart1"/>
    <dgm:cxn modelId="{A48A38F4-1C8C-4F8A-993E-F87FB389EFCB}" type="presParOf" srcId="{2B82D5BB-A011-48D9-9F51-8E580F6AB45B}" destId="{0E6AB992-65E0-46C5-9D82-B4D2B1F2A1E1}" srcOrd="0" destOrd="0" presId="urn:microsoft.com/office/officeart/2005/8/layout/orgChart1"/>
    <dgm:cxn modelId="{28B3AE2B-4EB1-411C-978B-58113D62554C}" type="presParOf" srcId="{0E6AB992-65E0-46C5-9D82-B4D2B1F2A1E1}" destId="{E33FC512-5A12-4DB3-86F1-A0B24544F8A9}" srcOrd="0" destOrd="0" presId="urn:microsoft.com/office/officeart/2005/8/layout/orgChart1"/>
    <dgm:cxn modelId="{6D7E4936-FD9A-42F7-9E4E-83659667CF86}" type="presParOf" srcId="{0E6AB992-65E0-46C5-9D82-B4D2B1F2A1E1}" destId="{27933166-8214-4FDA-932A-8DEE4950C5C2}" srcOrd="1" destOrd="0" presId="urn:microsoft.com/office/officeart/2005/8/layout/orgChart1"/>
    <dgm:cxn modelId="{2082901D-8F13-4F07-B136-1BF379B2B7E0}" type="presParOf" srcId="{2B82D5BB-A011-48D9-9F51-8E580F6AB45B}" destId="{F98DA2BA-01E0-4E18-ADAE-CFFE9EEAD65B}" srcOrd="1" destOrd="0" presId="urn:microsoft.com/office/officeart/2005/8/layout/orgChart1"/>
    <dgm:cxn modelId="{1FCE3E17-EE7D-4A0B-98A5-12443C4C7A04}" type="presParOf" srcId="{F98DA2BA-01E0-4E18-ADAE-CFFE9EEAD65B}" destId="{616B9462-0E52-4285-B0AA-3D01C62134C3}" srcOrd="0" destOrd="0" presId="urn:microsoft.com/office/officeart/2005/8/layout/orgChart1"/>
    <dgm:cxn modelId="{C670DEFB-D60B-42A3-95CC-8A00728484E0}" type="presParOf" srcId="{F98DA2BA-01E0-4E18-ADAE-CFFE9EEAD65B}" destId="{EEE0F2F1-C6BB-467D-84DD-EEC8AD41680C}" srcOrd="1" destOrd="0" presId="urn:microsoft.com/office/officeart/2005/8/layout/orgChart1"/>
    <dgm:cxn modelId="{ABDCBFC2-35A3-45FF-8C80-95893D0B2092}" type="presParOf" srcId="{EEE0F2F1-C6BB-467D-84DD-EEC8AD41680C}" destId="{150B0460-37ED-4B52-AE30-5493F8D79D90}" srcOrd="0" destOrd="0" presId="urn:microsoft.com/office/officeart/2005/8/layout/orgChart1"/>
    <dgm:cxn modelId="{27959E45-287C-41FD-8BB3-B13D33B881F9}" type="presParOf" srcId="{150B0460-37ED-4B52-AE30-5493F8D79D90}" destId="{FFB97B2E-AF27-4E1B-995D-089158FBAB04}" srcOrd="0" destOrd="0" presId="urn:microsoft.com/office/officeart/2005/8/layout/orgChart1"/>
    <dgm:cxn modelId="{3D5A977E-20CD-41EA-85C3-3596E5626628}" type="presParOf" srcId="{150B0460-37ED-4B52-AE30-5493F8D79D90}" destId="{FA450394-3FC4-4FBB-AF89-C3271273BAE5}" srcOrd="1" destOrd="0" presId="urn:microsoft.com/office/officeart/2005/8/layout/orgChart1"/>
    <dgm:cxn modelId="{273AB796-CEEE-48D3-AC74-298350D47118}" type="presParOf" srcId="{EEE0F2F1-C6BB-467D-84DD-EEC8AD41680C}" destId="{3712A335-287C-4CE1-87D6-C0BCDC0CAD31}" srcOrd="1" destOrd="0" presId="urn:microsoft.com/office/officeart/2005/8/layout/orgChart1"/>
    <dgm:cxn modelId="{08F56952-04AE-4B0C-AC68-A121F4985EF6}" type="presParOf" srcId="{EEE0F2F1-C6BB-467D-84DD-EEC8AD41680C}" destId="{3C6C9C86-9F5F-4125-90F8-2D330312EB55}" srcOrd="2" destOrd="0" presId="urn:microsoft.com/office/officeart/2005/8/layout/orgChart1"/>
    <dgm:cxn modelId="{7DE1030E-95B3-471A-91C0-3B93B334585B}" type="presParOf" srcId="{2B82D5BB-A011-48D9-9F51-8E580F6AB45B}" destId="{B584F3EA-184C-4EA4-95EF-2E43821AFB65}" srcOrd="2" destOrd="0" presId="urn:microsoft.com/office/officeart/2005/8/layout/orgChart1"/>
    <dgm:cxn modelId="{AF2F6651-4F1B-4917-ACAB-3277BDCCF2ED}" type="presParOf" srcId="{ED786AF9-D0C7-43EF-96D8-7B18514AF481}" destId="{EE9AD23F-A08A-4410-84A6-CABE314A5B17}" srcOrd="2" destOrd="0" presId="urn:microsoft.com/office/officeart/2005/8/layout/orgChart1"/>
    <dgm:cxn modelId="{D6371EA0-5C0F-4297-B1B1-FE100BA2F926}" type="presParOf" srcId="{33156E39-1D19-49E6-AF6A-2E26FB0B2F8C}" destId="{146BF401-D9BA-4015-8601-58F5B3E8C782}" srcOrd="2" destOrd="0" presId="urn:microsoft.com/office/officeart/2005/8/layout/orgChart1"/>
    <dgm:cxn modelId="{FB0C14EC-7591-4F59-B0D7-5F863F5E70DA}" type="presParOf" srcId="{33156E39-1D19-49E6-AF6A-2E26FB0B2F8C}" destId="{D8884942-E849-424E-AEBD-794FA94019D8}" srcOrd="3" destOrd="0" presId="urn:microsoft.com/office/officeart/2005/8/layout/orgChart1"/>
    <dgm:cxn modelId="{44D6F687-2546-49DE-8D27-137F2C65BE18}" type="presParOf" srcId="{D8884942-E849-424E-AEBD-794FA94019D8}" destId="{B863D793-E538-404E-B7D3-3CD891125971}" srcOrd="0" destOrd="0" presId="urn:microsoft.com/office/officeart/2005/8/layout/orgChart1"/>
    <dgm:cxn modelId="{2724E114-1C9C-4396-A05D-897E52B9A49B}" type="presParOf" srcId="{B863D793-E538-404E-B7D3-3CD891125971}" destId="{5236D8D0-A8F5-4F08-B939-5F2110E121F9}" srcOrd="0" destOrd="0" presId="urn:microsoft.com/office/officeart/2005/8/layout/orgChart1"/>
    <dgm:cxn modelId="{289AF5AE-431B-4965-92F5-7C102ABF88F6}" type="presParOf" srcId="{B863D793-E538-404E-B7D3-3CD891125971}" destId="{1D5BFAF9-1F1E-4C7C-9EB4-1FBAD7D0DE99}" srcOrd="1" destOrd="0" presId="urn:microsoft.com/office/officeart/2005/8/layout/orgChart1"/>
    <dgm:cxn modelId="{A7ABF466-1E7C-495E-93BC-EDF753BEC355}" type="presParOf" srcId="{D8884942-E849-424E-AEBD-794FA94019D8}" destId="{F4CB846F-8B28-494C-88A4-0C29820C5178}" srcOrd="1" destOrd="0" presId="urn:microsoft.com/office/officeart/2005/8/layout/orgChart1"/>
    <dgm:cxn modelId="{7661DEA5-6F57-4FDA-827F-18EF1C2E79A2}" type="presParOf" srcId="{F4CB846F-8B28-494C-88A4-0C29820C5178}" destId="{773988C2-9D36-4C80-9DF4-D313D644BFC5}" srcOrd="0" destOrd="0" presId="urn:microsoft.com/office/officeart/2005/8/layout/orgChart1"/>
    <dgm:cxn modelId="{3F38A014-D188-4FC3-8F96-B604E27FA0B3}" type="presParOf" srcId="{F4CB846F-8B28-494C-88A4-0C29820C5178}" destId="{5590AB2C-EDCF-46F4-830D-1A3356EFF42C}" srcOrd="1" destOrd="0" presId="urn:microsoft.com/office/officeart/2005/8/layout/orgChart1"/>
    <dgm:cxn modelId="{84D003F1-B4CB-475E-B6E5-91736B1A7D3F}" type="presParOf" srcId="{5590AB2C-EDCF-46F4-830D-1A3356EFF42C}" destId="{6AE10F06-7C30-455C-AFB8-83E789BD3FFB}" srcOrd="0" destOrd="0" presId="urn:microsoft.com/office/officeart/2005/8/layout/orgChart1"/>
    <dgm:cxn modelId="{A7F503D5-382F-4C30-811B-6A9CB2D0D133}" type="presParOf" srcId="{6AE10F06-7C30-455C-AFB8-83E789BD3FFB}" destId="{04131B8A-A915-44E8-BD1D-59227D516B52}" srcOrd="0" destOrd="0" presId="urn:microsoft.com/office/officeart/2005/8/layout/orgChart1"/>
    <dgm:cxn modelId="{73B90003-48CC-41C9-A34A-B5C84019EE77}" type="presParOf" srcId="{6AE10F06-7C30-455C-AFB8-83E789BD3FFB}" destId="{EC9E215A-E720-4508-A85C-C063AACFB6DD}" srcOrd="1" destOrd="0" presId="urn:microsoft.com/office/officeart/2005/8/layout/orgChart1"/>
    <dgm:cxn modelId="{681AB398-34F0-4FBA-AF97-D762B421A983}" type="presParOf" srcId="{5590AB2C-EDCF-46F4-830D-1A3356EFF42C}" destId="{DBB559E0-4184-4B71-950A-1D6390354666}" srcOrd="1" destOrd="0" presId="urn:microsoft.com/office/officeart/2005/8/layout/orgChart1"/>
    <dgm:cxn modelId="{53E28F93-66C2-4D67-8E35-792B9B94E6AB}" type="presParOf" srcId="{DBB559E0-4184-4B71-950A-1D6390354666}" destId="{EA01513F-8918-468D-8766-138B47428952}" srcOrd="0" destOrd="0" presId="urn:microsoft.com/office/officeart/2005/8/layout/orgChart1"/>
    <dgm:cxn modelId="{BF30B06B-4F78-413A-B68F-0ABDEDF0F0CC}" type="presParOf" srcId="{DBB559E0-4184-4B71-950A-1D6390354666}" destId="{A9383C8E-9936-4434-81DF-C6A08504A72F}" srcOrd="1" destOrd="0" presId="urn:microsoft.com/office/officeart/2005/8/layout/orgChart1"/>
    <dgm:cxn modelId="{865EE2EB-A58A-4775-84B3-0C1C468E83CF}" type="presParOf" srcId="{A9383C8E-9936-4434-81DF-C6A08504A72F}" destId="{008E2E18-24B0-4130-8084-04F6E9060777}" srcOrd="0" destOrd="0" presId="urn:microsoft.com/office/officeart/2005/8/layout/orgChart1"/>
    <dgm:cxn modelId="{104A6DDD-2E4D-41C1-AE6D-3A6688263F00}" type="presParOf" srcId="{008E2E18-24B0-4130-8084-04F6E9060777}" destId="{FD5D1BD3-4310-4308-8A25-497B9257CA4C}" srcOrd="0" destOrd="0" presId="urn:microsoft.com/office/officeart/2005/8/layout/orgChart1"/>
    <dgm:cxn modelId="{E5344F06-98F5-4210-AE63-CBBC13C52A3D}" type="presParOf" srcId="{008E2E18-24B0-4130-8084-04F6E9060777}" destId="{26C1A815-DFE8-46F7-B6EF-BA98328B9709}" srcOrd="1" destOrd="0" presId="urn:microsoft.com/office/officeart/2005/8/layout/orgChart1"/>
    <dgm:cxn modelId="{61794583-6C61-48DF-997A-52F18E0FC706}" type="presParOf" srcId="{A9383C8E-9936-4434-81DF-C6A08504A72F}" destId="{A391E1B6-D24A-47F3-971C-BC11BD3A3DF4}" srcOrd="1" destOrd="0" presId="urn:microsoft.com/office/officeart/2005/8/layout/orgChart1"/>
    <dgm:cxn modelId="{A6436CE1-AAAA-49E7-AD2E-925275462EF3}" type="presParOf" srcId="{A9383C8E-9936-4434-81DF-C6A08504A72F}" destId="{1C94CD10-30C3-4765-B23F-261AF0CC3DD5}" srcOrd="2" destOrd="0" presId="urn:microsoft.com/office/officeart/2005/8/layout/orgChart1"/>
    <dgm:cxn modelId="{C0529994-482B-40E5-9A3A-6277FDBC8E4B}" type="presParOf" srcId="{5590AB2C-EDCF-46F4-830D-1A3356EFF42C}" destId="{BDF8CEAF-841B-499F-8578-3BE15094AE48}" srcOrd="2" destOrd="0" presId="urn:microsoft.com/office/officeart/2005/8/layout/orgChart1"/>
    <dgm:cxn modelId="{2FFF415F-EA20-4A31-A4E8-69FE58E98105}" type="presParOf" srcId="{D8884942-E849-424E-AEBD-794FA94019D8}" destId="{95FA25C2-CD42-4B28-B7BC-15411B0BD8AE}" srcOrd="2" destOrd="0" presId="urn:microsoft.com/office/officeart/2005/8/layout/orgChart1"/>
    <dgm:cxn modelId="{A9500633-8693-4173-9D97-8FF69E9B5FCF}" type="presParOf" srcId="{1C201687-5F50-4778-80B4-76E095EC13FE}" destId="{5A66C6AB-7828-45C9-9AFD-96A06E449810}" srcOrd="2" destOrd="0" presId="urn:microsoft.com/office/officeart/2005/8/layout/orgChart1"/>
    <dgm:cxn modelId="{72992E7C-56A5-46BB-AFBE-CDDD6AAAEF1E}" type="presParOf" srcId="{847B754A-5FE4-4C7B-95F3-23453AAD2519}" destId="{3588096E-B774-40BF-BA5B-681E8007CD34}" srcOrd="2" destOrd="0" presId="urn:microsoft.com/office/officeart/2005/8/layout/orgChart1"/>
    <dgm:cxn modelId="{5F7071BA-05DB-4019-8C4B-133C4107E55B}" type="presParOf" srcId="{847B754A-5FE4-4C7B-95F3-23453AAD2519}" destId="{1B2F3A69-D341-4976-9B0B-A5F075500E59}" srcOrd="3" destOrd="0" presId="urn:microsoft.com/office/officeart/2005/8/layout/orgChart1"/>
    <dgm:cxn modelId="{49380D1C-5DE4-4A65-8091-A8D15320F0C7}" type="presParOf" srcId="{1B2F3A69-D341-4976-9B0B-A5F075500E59}" destId="{6C353311-503D-4C4A-B8C0-9C4B81334AAD}" srcOrd="0" destOrd="0" presId="urn:microsoft.com/office/officeart/2005/8/layout/orgChart1"/>
    <dgm:cxn modelId="{3BC19F6A-4D4B-4795-84FA-368280834773}" type="presParOf" srcId="{6C353311-503D-4C4A-B8C0-9C4B81334AAD}" destId="{537FD853-5822-4BEC-B14F-FB2BBCF6ECC4}" srcOrd="0" destOrd="0" presId="urn:microsoft.com/office/officeart/2005/8/layout/orgChart1"/>
    <dgm:cxn modelId="{167F6C84-E4F5-4DE3-B8D2-06D1A2D47015}" type="presParOf" srcId="{6C353311-503D-4C4A-B8C0-9C4B81334AAD}" destId="{4A2F111E-5F71-4D15-8DC1-685D28AAC882}" srcOrd="1" destOrd="0" presId="urn:microsoft.com/office/officeart/2005/8/layout/orgChart1"/>
    <dgm:cxn modelId="{B6A308FA-5ADD-4E59-A1EF-F88BEFD78666}" type="presParOf" srcId="{1B2F3A69-D341-4976-9B0B-A5F075500E59}" destId="{F4FF0620-B1A2-4DB7-90A2-B89FDE0F8025}" srcOrd="1" destOrd="0" presId="urn:microsoft.com/office/officeart/2005/8/layout/orgChart1"/>
    <dgm:cxn modelId="{DE4016D1-0FA2-4BA2-9818-51A709B5FEA3}" type="presParOf" srcId="{1B2F3A69-D341-4976-9B0B-A5F075500E59}" destId="{B2F7C0A9-9F25-4BE0-B87D-53D4652386B6}" srcOrd="2" destOrd="0" presId="urn:microsoft.com/office/officeart/2005/8/layout/orgChart1"/>
    <dgm:cxn modelId="{C565D896-B897-474A-89BC-703AE3810AE4}" type="presParOf" srcId="{847B754A-5FE4-4C7B-95F3-23453AAD2519}" destId="{4A9F69F0-77D8-4103-ADE4-A7DF63CFEE36}" srcOrd="4" destOrd="0" presId="urn:microsoft.com/office/officeart/2005/8/layout/orgChart1"/>
    <dgm:cxn modelId="{7132E41A-5B30-46A9-9671-0AA9EE40DE76}" type="presParOf" srcId="{847B754A-5FE4-4C7B-95F3-23453AAD2519}" destId="{BD7050B8-1E61-4E7A-BA83-6E16B0A5A182}" srcOrd="5" destOrd="0" presId="urn:microsoft.com/office/officeart/2005/8/layout/orgChart1"/>
    <dgm:cxn modelId="{375EE3AF-B099-4F7E-BCFF-CABE63D1104B}" type="presParOf" srcId="{BD7050B8-1E61-4E7A-BA83-6E16B0A5A182}" destId="{618DB6D2-EF25-45B3-A6FE-B928C987292C}" srcOrd="0" destOrd="0" presId="urn:microsoft.com/office/officeart/2005/8/layout/orgChart1"/>
    <dgm:cxn modelId="{F55A454B-5EFC-4604-A972-8AF689DF69DB}" type="presParOf" srcId="{618DB6D2-EF25-45B3-A6FE-B928C987292C}" destId="{444235FD-96AA-418A-9702-4ABF4DBD1F53}" srcOrd="0" destOrd="0" presId="urn:microsoft.com/office/officeart/2005/8/layout/orgChart1"/>
    <dgm:cxn modelId="{25B0E1A6-0715-4F95-B45E-1C68161BBF84}" type="presParOf" srcId="{618DB6D2-EF25-45B3-A6FE-B928C987292C}" destId="{608DDE4E-6098-406F-A1C5-043B9C50DA99}" srcOrd="1" destOrd="0" presId="urn:microsoft.com/office/officeart/2005/8/layout/orgChart1"/>
    <dgm:cxn modelId="{1697F82E-406E-40A8-A8EB-A9EC8A3B090D}" type="presParOf" srcId="{BD7050B8-1E61-4E7A-BA83-6E16B0A5A182}" destId="{C8AB89B4-A26A-4A24-9042-CEE79C3096CB}" srcOrd="1" destOrd="0" presId="urn:microsoft.com/office/officeart/2005/8/layout/orgChart1"/>
    <dgm:cxn modelId="{9EC27E22-4171-436E-BCFD-9E518AA42E3B}" type="presParOf" srcId="{BD7050B8-1E61-4E7A-BA83-6E16B0A5A182}" destId="{8E1B557C-63E3-4B4B-9954-11AE19B507AF}" srcOrd="2" destOrd="0" presId="urn:microsoft.com/office/officeart/2005/8/layout/orgChart1"/>
    <dgm:cxn modelId="{3F27530C-18C6-426F-88B1-CB9B71051268}" type="presParOf" srcId="{847B754A-5FE4-4C7B-95F3-23453AAD2519}" destId="{C7D825F2-53FE-494B-AE81-26E9832F4E14}" srcOrd="6" destOrd="0" presId="urn:microsoft.com/office/officeart/2005/8/layout/orgChart1"/>
    <dgm:cxn modelId="{C089E947-49F5-4D86-8509-0C1425146369}" type="presParOf" srcId="{847B754A-5FE4-4C7B-95F3-23453AAD2519}" destId="{DA7660A0-A620-4AC2-A9B5-2ED33529E7D5}" srcOrd="7" destOrd="0" presId="urn:microsoft.com/office/officeart/2005/8/layout/orgChart1"/>
    <dgm:cxn modelId="{57ED7CFC-2B78-4829-99D8-C04B0C8CCB1B}" type="presParOf" srcId="{DA7660A0-A620-4AC2-A9B5-2ED33529E7D5}" destId="{75FBAF29-1D33-4C66-922E-7E13FC005DA3}" srcOrd="0" destOrd="0" presId="urn:microsoft.com/office/officeart/2005/8/layout/orgChart1"/>
    <dgm:cxn modelId="{69589124-81DE-45AC-B044-CA69F61D69B2}" type="presParOf" srcId="{75FBAF29-1D33-4C66-922E-7E13FC005DA3}" destId="{65C1147C-7F84-4F9E-B319-C6AEC4FCFD55}" srcOrd="0" destOrd="0" presId="urn:microsoft.com/office/officeart/2005/8/layout/orgChart1"/>
    <dgm:cxn modelId="{AB5FC1C8-2C34-409F-9305-15822008798F}" type="presParOf" srcId="{75FBAF29-1D33-4C66-922E-7E13FC005DA3}" destId="{FF98284E-FCEC-4D23-9746-D60CCF434109}" srcOrd="1" destOrd="0" presId="urn:microsoft.com/office/officeart/2005/8/layout/orgChart1"/>
    <dgm:cxn modelId="{21FA16A0-6C45-481F-9B36-7083387114A0}" type="presParOf" srcId="{DA7660A0-A620-4AC2-A9B5-2ED33529E7D5}" destId="{C944F7DC-E66B-4567-8CE9-5F6D970163F3}" srcOrd="1" destOrd="0" presId="urn:microsoft.com/office/officeart/2005/8/layout/orgChart1"/>
    <dgm:cxn modelId="{AF729D0C-9DBD-4EFD-9E12-68CF9A209997}" type="presParOf" srcId="{C944F7DC-E66B-4567-8CE9-5F6D970163F3}" destId="{33FEEE20-F26B-4105-A772-E9A0C7696B4F}" srcOrd="0" destOrd="0" presId="urn:microsoft.com/office/officeart/2005/8/layout/orgChart1"/>
    <dgm:cxn modelId="{1A01CB35-09B5-4B8A-A81F-C746EBEEC8EF}" type="presParOf" srcId="{C944F7DC-E66B-4567-8CE9-5F6D970163F3}" destId="{626394D5-E1BA-447B-A788-B1F6A7047E51}" srcOrd="1" destOrd="0" presId="urn:microsoft.com/office/officeart/2005/8/layout/orgChart1"/>
    <dgm:cxn modelId="{3F1B7EE2-9916-46BA-961F-D5744E715EDA}" type="presParOf" srcId="{626394D5-E1BA-447B-A788-B1F6A7047E51}" destId="{5F9308AE-007F-416E-A027-F908A6ECEB6B}" srcOrd="0" destOrd="0" presId="urn:microsoft.com/office/officeart/2005/8/layout/orgChart1"/>
    <dgm:cxn modelId="{254F31B0-5BE8-4D14-8E6A-D67B308C8446}" type="presParOf" srcId="{5F9308AE-007F-416E-A027-F908A6ECEB6B}" destId="{1C9F3876-D97A-4A89-A4D1-8DCCA31BA02C}" srcOrd="0" destOrd="0" presId="urn:microsoft.com/office/officeart/2005/8/layout/orgChart1"/>
    <dgm:cxn modelId="{A7162A90-BA19-4599-8A03-BD16CCE0F4A6}" type="presParOf" srcId="{5F9308AE-007F-416E-A027-F908A6ECEB6B}" destId="{1D3098DA-B9AF-44B7-B52E-2F00E3C381A6}" srcOrd="1" destOrd="0" presId="urn:microsoft.com/office/officeart/2005/8/layout/orgChart1"/>
    <dgm:cxn modelId="{CAA2A80B-350E-4A5E-9EE6-A63204C6C48B}" type="presParOf" srcId="{626394D5-E1BA-447B-A788-B1F6A7047E51}" destId="{E978A265-31D2-4CC8-943B-9E877D18462C}" srcOrd="1" destOrd="0" presId="urn:microsoft.com/office/officeart/2005/8/layout/orgChart1"/>
    <dgm:cxn modelId="{F87625E6-97F4-43D9-9501-0A6E1F46BB3F}" type="presParOf" srcId="{E978A265-31D2-4CC8-943B-9E877D18462C}" destId="{5C7979B8-6BA7-4DF2-B1FE-511423EDC797}" srcOrd="0" destOrd="0" presId="urn:microsoft.com/office/officeart/2005/8/layout/orgChart1"/>
    <dgm:cxn modelId="{5A4622D9-F451-4DA0-AA3D-C3D6D8C8AF78}" type="presParOf" srcId="{E978A265-31D2-4CC8-943B-9E877D18462C}" destId="{CBFD426C-D721-4596-9B7C-E5CBE3503227}" srcOrd="1" destOrd="0" presId="urn:microsoft.com/office/officeart/2005/8/layout/orgChart1"/>
    <dgm:cxn modelId="{AD199F84-C0CF-44D8-847B-B584BFC3F3D8}" type="presParOf" srcId="{CBFD426C-D721-4596-9B7C-E5CBE3503227}" destId="{891688DD-C574-499E-996C-F33D808CA937}" srcOrd="0" destOrd="0" presId="urn:microsoft.com/office/officeart/2005/8/layout/orgChart1"/>
    <dgm:cxn modelId="{FF48495A-F33F-4083-95CB-7AB9AD05BB11}" type="presParOf" srcId="{891688DD-C574-499E-996C-F33D808CA937}" destId="{219C8027-614A-494B-AEB3-F3E3223C224F}" srcOrd="0" destOrd="0" presId="urn:microsoft.com/office/officeart/2005/8/layout/orgChart1"/>
    <dgm:cxn modelId="{48EF53A2-584D-436F-BABD-FE48CA012124}" type="presParOf" srcId="{891688DD-C574-499E-996C-F33D808CA937}" destId="{29FBD120-3262-417E-AECB-A68729B10491}" srcOrd="1" destOrd="0" presId="urn:microsoft.com/office/officeart/2005/8/layout/orgChart1"/>
    <dgm:cxn modelId="{12D358F2-32CD-4D12-84F2-D856365EB313}" type="presParOf" srcId="{CBFD426C-D721-4596-9B7C-E5CBE3503227}" destId="{7D7CF37F-8536-4F05-9A34-8BECDEC79F37}" srcOrd="1" destOrd="0" presId="urn:microsoft.com/office/officeart/2005/8/layout/orgChart1"/>
    <dgm:cxn modelId="{3D7A600D-1FC7-46EC-AF14-B60B57FE3056}" type="presParOf" srcId="{CBFD426C-D721-4596-9B7C-E5CBE3503227}" destId="{5584A84F-CDC8-4851-A382-03D5B959E7B1}" srcOrd="2" destOrd="0" presId="urn:microsoft.com/office/officeart/2005/8/layout/orgChart1"/>
    <dgm:cxn modelId="{A2B624E1-40A6-4191-90D9-132D7619136E}" type="presParOf" srcId="{626394D5-E1BA-447B-A788-B1F6A7047E51}" destId="{A44312B0-8FE8-473B-B9E8-E8B93488B945}" srcOrd="2" destOrd="0" presId="urn:microsoft.com/office/officeart/2005/8/layout/orgChart1"/>
    <dgm:cxn modelId="{C3B8A8A0-A3E5-44C3-A89D-BF8400793E81}" type="presParOf" srcId="{C944F7DC-E66B-4567-8CE9-5F6D970163F3}" destId="{B2D98032-9C90-42C3-AA40-1188A013BF7D}" srcOrd="2" destOrd="0" presId="urn:microsoft.com/office/officeart/2005/8/layout/orgChart1"/>
    <dgm:cxn modelId="{24B44094-BBEB-4BFE-9A9C-8F3AD8C170CA}" type="presParOf" srcId="{C944F7DC-E66B-4567-8CE9-5F6D970163F3}" destId="{800C53E3-A7BE-4CA2-B113-10D5078BEE41}" srcOrd="3" destOrd="0" presId="urn:microsoft.com/office/officeart/2005/8/layout/orgChart1"/>
    <dgm:cxn modelId="{4109064F-EA36-4A38-B1A6-1CA044719B0B}" type="presParOf" srcId="{800C53E3-A7BE-4CA2-B113-10D5078BEE41}" destId="{C0FFDA37-F921-46E7-A591-1060A855623F}" srcOrd="0" destOrd="0" presId="urn:microsoft.com/office/officeart/2005/8/layout/orgChart1"/>
    <dgm:cxn modelId="{7FE3DCAA-A850-487C-BAFD-BC25A79BD7E4}" type="presParOf" srcId="{C0FFDA37-F921-46E7-A591-1060A855623F}" destId="{AFF61B6F-500D-4DF8-B72D-042B1B26788A}" srcOrd="0" destOrd="0" presId="urn:microsoft.com/office/officeart/2005/8/layout/orgChart1"/>
    <dgm:cxn modelId="{2B7A33BC-F9BD-4058-A35D-15DB932F4523}" type="presParOf" srcId="{C0FFDA37-F921-46E7-A591-1060A855623F}" destId="{A3B96C21-C4FA-4374-A711-187008B5508C}" srcOrd="1" destOrd="0" presId="urn:microsoft.com/office/officeart/2005/8/layout/orgChart1"/>
    <dgm:cxn modelId="{D90FA563-3E50-4C57-886C-03DCD3D01F1C}" type="presParOf" srcId="{800C53E3-A7BE-4CA2-B113-10D5078BEE41}" destId="{D0718E7E-FAC4-4424-B640-4A93616084E6}" srcOrd="1" destOrd="0" presId="urn:microsoft.com/office/officeart/2005/8/layout/orgChart1"/>
    <dgm:cxn modelId="{A6F40960-6BB8-4D69-9EAB-90C50D30E7D5}" type="presParOf" srcId="{D0718E7E-FAC4-4424-B640-4A93616084E6}" destId="{4908C908-CEE4-4E49-AB8D-748094F9B64B}" srcOrd="0" destOrd="0" presId="urn:microsoft.com/office/officeart/2005/8/layout/orgChart1"/>
    <dgm:cxn modelId="{6C5E27E9-4201-47CF-BCF8-E8899CE7185A}" type="presParOf" srcId="{D0718E7E-FAC4-4424-B640-4A93616084E6}" destId="{8E26132F-8F30-4FA4-BE6F-1DD23CF88AF0}" srcOrd="1" destOrd="0" presId="urn:microsoft.com/office/officeart/2005/8/layout/orgChart1"/>
    <dgm:cxn modelId="{D8FF8F2B-8D70-4068-BD43-F302A8B590EC}" type="presParOf" srcId="{8E26132F-8F30-4FA4-BE6F-1DD23CF88AF0}" destId="{B3EF5C20-13B5-406C-8034-5759D0A8BA3E}" srcOrd="0" destOrd="0" presId="urn:microsoft.com/office/officeart/2005/8/layout/orgChart1"/>
    <dgm:cxn modelId="{AD650943-A6E3-456A-B978-1F02F3CD0527}" type="presParOf" srcId="{B3EF5C20-13B5-406C-8034-5759D0A8BA3E}" destId="{72365F15-7DA9-4772-87D2-EEC1FC915498}" srcOrd="0" destOrd="0" presId="urn:microsoft.com/office/officeart/2005/8/layout/orgChart1"/>
    <dgm:cxn modelId="{F01C121F-8131-4E3B-9654-CAD3D8920B4B}" type="presParOf" srcId="{B3EF5C20-13B5-406C-8034-5759D0A8BA3E}" destId="{D9288DD0-5B53-4582-B007-E99FB4D7924B}" srcOrd="1" destOrd="0" presId="urn:microsoft.com/office/officeart/2005/8/layout/orgChart1"/>
    <dgm:cxn modelId="{F4DCA93E-7D16-41DF-860B-26FED24D931E}" type="presParOf" srcId="{8E26132F-8F30-4FA4-BE6F-1DD23CF88AF0}" destId="{11B5D6DE-78DD-4D68-8902-4EEC7CF70814}" srcOrd="1" destOrd="0" presId="urn:microsoft.com/office/officeart/2005/8/layout/orgChart1"/>
    <dgm:cxn modelId="{1BF1B469-56EF-45AE-8BE5-3B4102648D18}" type="presParOf" srcId="{8E26132F-8F30-4FA4-BE6F-1DD23CF88AF0}" destId="{8AA8C050-6FAF-4187-98E6-072E36FD236C}" srcOrd="2" destOrd="0" presId="urn:microsoft.com/office/officeart/2005/8/layout/orgChart1"/>
    <dgm:cxn modelId="{881482D0-06D0-4D2C-AE74-53519064DC00}" type="presParOf" srcId="{800C53E3-A7BE-4CA2-B113-10D5078BEE41}" destId="{FEE82625-AA2E-43A8-BB64-5BC8A2649F7A}" srcOrd="2" destOrd="0" presId="urn:microsoft.com/office/officeart/2005/8/layout/orgChart1"/>
    <dgm:cxn modelId="{B2D05C86-CAC5-413D-A925-88C71F927BE3}" type="presParOf" srcId="{DA7660A0-A620-4AC2-A9B5-2ED33529E7D5}" destId="{EA550449-951D-4E10-BAFD-80F9642C3DC8}" srcOrd="2" destOrd="0" presId="urn:microsoft.com/office/officeart/2005/8/layout/orgChart1"/>
    <dgm:cxn modelId="{22763586-E465-4F9E-B250-492D75C0EF6D}" type="presParOf" srcId="{5CE0DA02-44AF-4DFB-89D5-1157ACB30187}" destId="{DF27CA8B-4CB6-41E7-8373-BB3BC3F01C61}" srcOrd="2" destOrd="0" presId="urn:microsoft.com/office/officeart/2005/8/layout/orgChart1"/>
    <dgm:cxn modelId="{ED88A614-E11F-4BA1-90D1-8DCD68AF0995}" type="presParOf" srcId="{DF27CA8B-4CB6-41E7-8373-BB3BC3F01C61}" destId="{856DC9FC-2814-4909-AF92-8A3D97D2191E}" srcOrd="0" destOrd="0" presId="urn:microsoft.com/office/officeart/2005/8/layout/orgChart1"/>
    <dgm:cxn modelId="{40869F8F-1778-4283-8EB7-118D30D28D73}" type="presParOf" srcId="{DF27CA8B-4CB6-41E7-8373-BB3BC3F01C61}" destId="{BB604475-5BCC-4D8F-8B5A-A246E573DC27}" srcOrd="1" destOrd="0" presId="urn:microsoft.com/office/officeart/2005/8/layout/orgChart1"/>
    <dgm:cxn modelId="{E00FF1F9-43AC-4219-B857-DC9597C694A4}" type="presParOf" srcId="{BB604475-5BCC-4D8F-8B5A-A246E573DC27}" destId="{C7852038-DC55-4DB5-97D7-F56C060DEE1D}" srcOrd="0" destOrd="0" presId="urn:microsoft.com/office/officeart/2005/8/layout/orgChart1"/>
    <dgm:cxn modelId="{69B14660-9280-42F4-9710-7C16BD7FFB03}" type="presParOf" srcId="{C7852038-DC55-4DB5-97D7-F56C060DEE1D}" destId="{1DCB883C-788D-44AC-A2ED-2892FC8ED60D}" srcOrd="0" destOrd="0" presId="urn:microsoft.com/office/officeart/2005/8/layout/orgChart1"/>
    <dgm:cxn modelId="{1F429BF4-1C21-4AED-B31B-5BF52ACF0F97}" type="presParOf" srcId="{C7852038-DC55-4DB5-97D7-F56C060DEE1D}" destId="{D648888E-5A59-4AB0-81BB-80D3DE99A43E}" srcOrd="1" destOrd="0" presId="urn:microsoft.com/office/officeart/2005/8/layout/orgChart1"/>
    <dgm:cxn modelId="{1E18B0FD-4E80-448D-8BD7-1C4ABF1AD755}" type="presParOf" srcId="{BB604475-5BCC-4D8F-8B5A-A246E573DC27}" destId="{29499E6F-CD0C-4076-BD10-7351C1237FA2}" srcOrd="1" destOrd="0" presId="urn:microsoft.com/office/officeart/2005/8/layout/orgChart1"/>
    <dgm:cxn modelId="{B39DF965-C4BD-4312-BD28-51FA0C8C43FD}" type="presParOf" srcId="{BB604475-5BCC-4D8F-8B5A-A246E573DC27}" destId="{2FBA8ED1-E3BB-4C67-A3ED-F38BA15291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ES" sz="1200" dirty="0" smtClean="0"/>
            <a:t>Profesional Especialista No. </a:t>
          </a:r>
          <a:r>
            <a:rPr lang="es-ES" sz="1200" dirty="0" smtClean="0"/>
            <a:t>1</a:t>
          </a:r>
          <a:endParaRPr lang="es-ES" sz="1200" dirty="0" smtClean="0"/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/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/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/>
            <a:t>Promotor(a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/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/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/>
            <a:t>Vigilante</a:t>
          </a:r>
          <a:endParaRPr lang="es-ES" sz="1200" dirty="0" smtClean="0"/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/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/>
        </a:p>
      </dgm:t>
    </dgm:pt>
    <dgm:pt modelId="{7AD42634-55E2-40A4-81B7-182325F34794}">
      <dgm:prSet phldrT="[Texto]" custT="1"/>
      <dgm:spPr/>
      <dgm:t>
        <a:bodyPr/>
        <a:lstStyle/>
        <a:p>
          <a:r>
            <a:rPr lang="es-ES" sz="1200" dirty="0" smtClean="0"/>
            <a:t>Cajero(a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479EB43A-F573-49BC-992E-2F7CCB001A90}" type="parTrans" cxnId="{AA0DD4A5-D802-4DC9-98D1-537E8503749B}">
      <dgm:prSet/>
      <dgm:spPr/>
      <dgm:t>
        <a:bodyPr/>
        <a:lstStyle/>
        <a:p>
          <a:endParaRPr lang="es-ES" sz="1200"/>
        </a:p>
      </dgm:t>
    </dgm:pt>
    <dgm:pt modelId="{239636D0-B23D-4221-B38E-530F33028F6C}" type="sibTrans" cxnId="{AA0DD4A5-D802-4DC9-98D1-537E8503749B}">
      <dgm:prSet/>
      <dgm:spPr/>
      <dgm:t>
        <a:bodyPr/>
        <a:lstStyle/>
        <a:p>
          <a:endParaRPr lang="es-ES" sz="1200"/>
        </a:p>
      </dgm:t>
    </dgm:pt>
    <dgm:pt modelId="{1FFE8F40-56C2-443D-B327-231EF0911C78}">
      <dgm:prSet custT="1"/>
      <dgm:spPr/>
      <dgm:t>
        <a:bodyPr/>
        <a:lstStyle/>
        <a:p>
          <a:r>
            <a:rPr lang="es-ES" sz="1200" dirty="0" smtClean="0"/>
            <a:t>Intendente</a:t>
          </a:r>
          <a:endParaRPr lang="es-ES" sz="1200" dirty="0" smtClean="0"/>
        </a:p>
      </dgm:t>
    </dgm:pt>
    <dgm:pt modelId="{BEE3591F-93AD-44AC-88C6-BD28ED5F058C}" type="parTrans" cxnId="{172A6225-6953-4C6B-A73B-0DAC5ACE798E}">
      <dgm:prSet/>
      <dgm:spPr/>
      <dgm:t>
        <a:bodyPr/>
        <a:lstStyle/>
        <a:p>
          <a:endParaRPr lang="es-ES"/>
        </a:p>
      </dgm:t>
    </dgm:pt>
    <dgm:pt modelId="{904853DE-1404-4777-A1AD-A372075870C7}" type="sibTrans" cxnId="{172A6225-6953-4C6B-A73B-0DAC5ACE798E}">
      <dgm:prSet/>
      <dgm:spPr/>
      <dgm:t>
        <a:bodyPr/>
        <a:lstStyle/>
        <a:p>
          <a:endParaRPr lang="es-ES"/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/>
            <a:t>Secretaria(o) / </a:t>
          </a:r>
          <a:r>
            <a:rPr lang="es-ES" sz="1200" dirty="0" smtClean="0"/>
            <a:t>E</a:t>
          </a:r>
          <a:endParaRPr lang="es-ES" sz="1200" dirty="0" smtClean="0"/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/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/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3120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5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4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3BB6792-18F5-4116-8A3E-ACFBA8ABF81E}" type="pres">
      <dgm:prSet presAssocID="{BEE3591F-93AD-44AC-88C6-BD28ED5F058C}" presName="Name37" presStyleLbl="parChTrans1D2" presStyleIdx="1" presStyleCnt="5"/>
      <dgm:spPr/>
      <dgm:t>
        <a:bodyPr/>
        <a:lstStyle/>
        <a:p>
          <a:endParaRPr lang="es-ES"/>
        </a:p>
      </dgm:t>
    </dgm:pt>
    <dgm:pt modelId="{2F4F18F9-8C61-4693-B17F-2823CEDD99F7}" type="pres">
      <dgm:prSet presAssocID="{1FFE8F40-56C2-443D-B327-231EF0911C78}" presName="hierRoot2" presStyleCnt="0">
        <dgm:presLayoutVars>
          <dgm:hierBranch val="init"/>
        </dgm:presLayoutVars>
      </dgm:prSet>
      <dgm:spPr/>
    </dgm:pt>
    <dgm:pt modelId="{A8D66CE2-4360-4DF5-AF57-F3AEEFA3790F}" type="pres">
      <dgm:prSet presAssocID="{1FFE8F40-56C2-443D-B327-231EF0911C78}" presName="rootComposite" presStyleCnt="0"/>
      <dgm:spPr/>
    </dgm:pt>
    <dgm:pt modelId="{47CE08D7-9963-408D-ADF4-8160FED4550A}" type="pres">
      <dgm:prSet presAssocID="{1FFE8F40-56C2-443D-B327-231EF0911C78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3C7B24-72C6-44CB-807F-3F26AB7AB9CE}" type="pres">
      <dgm:prSet presAssocID="{1FFE8F40-56C2-443D-B327-231EF0911C78}" presName="rootConnector" presStyleLbl="node2" presStyleIdx="1" presStyleCnt="4"/>
      <dgm:spPr/>
      <dgm:t>
        <a:bodyPr/>
        <a:lstStyle/>
        <a:p>
          <a:endParaRPr lang="es-ES"/>
        </a:p>
      </dgm:t>
    </dgm:pt>
    <dgm:pt modelId="{6D5CB04C-1243-4C9A-91F2-BB7AE8959A74}" type="pres">
      <dgm:prSet presAssocID="{1FFE8F40-56C2-443D-B327-231EF0911C78}" presName="hierChild4" presStyleCnt="0"/>
      <dgm:spPr/>
    </dgm:pt>
    <dgm:pt modelId="{EBE07B07-CC2C-4086-B225-9626ACA7D816}" type="pres">
      <dgm:prSet presAssocID="{1FFE8F40-56C2-443D-B327-231EF0911C78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2" presStyleCnt="5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2" presStyleCnt="4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130F3EDE-2488-44CE-96EC-8C6277561343}" type="pres">
      <dgm:prSet presAssocID="{479EB43A-F573-49BC-992E-2F7CCB001A90}" presName="Name37" presStyleLbl="parChTrans1D2" presStyleIdx="3" presStyleCnt="5"/>
      <dgm:spPr/>
      <dgm:t>
        <a:bodyPr/>
        <a:lstStyle/>
        <a:p>
          <a:endParaRPr lang="es-ES"/>
        </a:p>
      </dgm:t>
    </dgm:pt>
    <dgm:pt modelId="{9CB2CCFB-56CA-48F5-B144-90028E629FF7}" type="pres">
      <dgm:prSet presAssocID="{7AD42634-55E2-40A4-81B7-182325F34794}" presName="hierRoot2" presStyleCnt="0">
        <dgm:presLayoutVars>
          <dgm:hierBranch val="init"/>
        </dgm:presLayoutVars>
      </dgm:prSet>
      <dgm:spPr/>
    </dgm:pt>
    <dgm:pt modelId="{995ECC07-65A1-4813-B5A1-17917D7B65DA}" type="pres">
      <dgm:prSet presAssocID="{7AD42634-55E2-40A4-81B7-182325F34794}" presName="rootComposite" presStyleCnt="0"/>
      <dgm:spPr/>
    </dgm:pt>
    <dgm:pt modelId="{B007F721-2441-4550-B12D-646D3DE57F71}" type="pres">
      <dgm:prSet presAssocID="{7AD42634-55E2-40A4-81B7-182325F34794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728DA-B52D-4CE0-ADD7-B6C424865AA4}" type="pres">
      <dgm:prSet presAssocID="{7AD42634-55E2-40A4-81B7-182325F34794}" presName="rootConnector" presStyleLbl="node2" presStyleIdx="3" presStyleCnt="4"/>
      <dgm:spPr/>
      <dgm:t>
        <a:bodyPr/>
        <a:lstStyle/>
        <a:p>
          <a:endParaRPr lang="es-ES"/>
        </a:p>
      </dgm:t>
    </dgm:pt>
    <dgm:pt modelId="{AA70FEC4-EA7C-464D-BB1A-375F4F4B7A40}" type="pres">
      <dgm:prSet presAssocID="{7AD42634-55E2-40A4-81B7-182325F34794}" presName="hierChild4" presStyleCnt="0"/>
      <dgm:spPr/>
    </dgm:pt>
    <dgm:pt modelId="{1B610DB1-CBFE-427C-9C6D-8E2C4B89596D}" type="pres">
      <dgm:prSet presAssocID="{7AD42634-55E2-40A4-81B7-182325F34794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E10DA83B-6B19-4D7F-9A9C-2B984895B75F}" type="presOf" srcId="{7AD42634-55E2-40A4-81B7-182325F34794}" destId="{B007F721-2441-4550-B12D-646D3DE57F71}" srcOrd="0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7123A075-78B7-4C2F-A375-0392FA24CA05}" type="presOf" srcId="{1FFE8F40-56C2-443D-B327-231EF0911C78}" destId="{47CE08D7-9963-408D-ADF4-8160FED4550A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D4DB6EBD-5588-48E7-9A81-21C7A65B501D}" type="presOf" srcId="{1FFE8F40-56C2-443D-B327-231EF0911C78}" destId="{133C7B24-72C6-44CB-807F-3F26AB7AB9CE}" srcOrd="1" destOrd="0" presId="urn:microsoft.com/office/officeart/2005/8/layout/orgChart1"/>
    <dgm:cxn modelId="{CFA3218A-544E-4148-9545-EC16D866B657}" type="presOf" srcId="{BEE3591F-93AD-44AC-88C6-BD28ED5F058C}" destId="{93BB6792-18F5-4116-8A3E-ACFBA8ABF81E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172A6225-6953-4C6B-A73B-0DAC5ACE798E}" srcId="{E3872B39-8B56-45CF-860E-BE80783FD31F}" destId="{1FFE8F40-56C2-443D-B327-231EF0911C78}" srcOrd="2" destOrd="0" parTransId="{BEE3591F-93AD-44AC-88C6-BD28ED5F058C}" sibTransId="{904853DE-1404-4777-A1AD-A372075870C7}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A6F0F183-2AF8-488A-9645-E0EEDB56DE76}" srcId="{E3872B39-8B56-45CF-860E-BE80783FD31F}" destId="{3AC96A99-79A7-45EF-A413-B29A4D482112}" srcOrd="3" destOrd="0" parTransId="{04C5EE23-66EB-4D99-95F8-ED44045422C1}" sibTransId="{5FE0386C-3A2A-4B03-99DC-CD7D3CF767D9}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A3C4A699-D614-4F02-B5AD-1950EA801CD3}" type="presOf" srcId="{7AD42634-55E2-40A4-81B7-182325F34794}" destId="{4B0728DA-B52D-4CE0-ADD7-B6C424865AA4}" srcOrd="1" destOrd="0" presId="urn:microsoft.com/office/officeart/2005/8/layout/orgChart1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67701E95-7D2B-4829-8F30-6313497FD613}" type="presOf" srcId="{479EB43A-F573-49BC-992E-2F7CCB001A90}" destId="{130F3EDE-2488-44CE-96EC-8C6277561343}" srcOrd="0" destOrd="0" presId="urn:microsoft.com/office/officeart/2005/8/layout/orgChart1"/>
    <dgm:cxn modelId="{AA0DD4A5-D802-4DC9-98D1-537E8503749B}" srcId="{E3872B39-8B56-45CF-860E-BE80783FD31F}" destId="{7AD42634-55E2-40A4-81B7-182325F34794}" srcOrd="4" destOrd="0" parTransId="{479EB43A-F573-49BC-992E-2F7CCB001A90}" sibTransId="{239636D0-B23D-4221-B38E-530F33028F6C}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97032099-132C-404D-A6D6-2C85B1A71C48}" type="presParOf" srcId="{25DED46E-1EC4-47CB-8EB3-6F9069C64B9D}" destId="{93BB6792-18F5-4116-8A3E-ACFBA8ABF81E}" srcOrd="2" destOrd="0" presId="urn:microsoft.com/office/officeart/2005/8/layout/orgChart1"/>
    <dgm:cxn modelId="{641C5057-1B61-48C8-8D33-45330F037C30}" type="presParOf" srcId="{25DED46E-1EC4-47CB-8EB3-6F9069C64B9D}" destId="{2F4F18F9-8C61-4693-B17F-2823CEDD99F7}" srcOrd="3" destOrd="0" presId="urn:microsoft.com/office/officeart/2005/8/layout/orgChart1"/>
    <dgm:cxn modelId="{F55189CE-8C7F-46E6-859F-6E5609B28CC6}" type="presParOf" srcId="{2F4F18F9-8C61-4693-B17F-2823CEDD99F7}" destId="{A8D66CE2-4360-4DF5-AF57-F3AEEFA3790F}" srcOrd="0" destOrd="0" presId="urn:microsoft.com/office/officeart/2005/8/layout/orgChart1"/>
    <dgm:cxn modelId="{39513E2F-792C-4E03-9900-3EEE7128BF38}" type="presParOf" srcId="{A8D66CE2-4360-4DF5-AF57-F3AEEFA3790F}" destId="{47CE08D7-9963-408D-ADF4-8160FED4550A}" srcOrd="0" destOrd="0" presId="urn:microsoft.com/office/officeart/2005/8/layout/orgChart1"/>
    <dgm:cxn modelId="{9E6292F4-B435-4886-8993-6149439BC1C9}" type="presParOf" srcId="{A8D66CE2-4360-4DF5-AF57-F3AEEFA3790F}" destId="{133C7B24-72C6-44CB-807F-3F26AB7AB9CE}" srcOrd="1" destOrd="0" presId="urn:microsoft.com/office/officeart/2005/8/layout/orgChart1"/>
    <dgm:cxn modelId="{A5901045-7990-4BBA-A420-043191946AD7}" type="presParOf" srcId="{2F4F18F9-8C61-4693-B17F-2823CEDD99F7}" destId="{6D5CB04C-1243-4C9A-91F2-BB7AE8959A74}" srcOrd="1" destOrd="0" presId="urn:microsoft.com/office/officeart/2005/8/layout/orgChart1"/>
    <dgm:cxn modelId="{2BCFE28D-56D6-42B2-9478-7D5C2DF01A40}" type="presParOf" srcId="{2F4F18F9-8C61-4693-B17F-2823CEDD99F7}" destId="{EBE07B07-CC2C-4086-B225-9626ACA7D816}" srcOrd="2" destOrd="0" presId="urn:microsoft.com/office/officeart/2005/8/layout/orgChart1"/>
    <dgm:cxn modelId="{640F5C22-4C43-492A-8250-8C1EDFA41585}" type="presParOf" srcId="{25DED46E-1EC4-47CB-8EB3-6F9069C64B9D}" destId="{9BAB048E-1218-4FD7-ADC2-CCC968867163}" srcOrd="4" destOrd="0" presId="urn:microsoft.com/office/officeart/2005/8/layout/orgChart1"/>
    <dgm:cxn modelId="{A0ED9358-E643-4735-A6CA-0163E864F9AA}" type="presParOf" srcId="{25DED46E-1EC4-47CB-8EB3-6F9069C64B9D}" destId="{91097FDA-F509-4B31-B177-4656A050C174}" srcOrd="5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4131FE48-1419-43E4-BB7D-01F970A6E4A3}" type="presParOf" srcId="{25DED46E-1EC4-47CB-8EB3-6F9069C64B9D}" destId="{130F3EDE-2488-44CE-96EC-8C6277561343}" srcOrd="6" destOrd="0" presId="urn:microsoft.com/office/officeart/2005/8/layout/orgChart1"/>
    <dgm:cxn modelId="{2089A1A0-57CB-4AFE-BAC6-08038FE2CD70}" type="presParOf" srcId="{25DED46E-1EC4-47CB-8EB3-6F9069C64B9D}" destId="{9CB2CCFB-56CA-48F5-B144-90028E629FF7}" srcOrd="7" destOrd="0" presId="urn:microsoft.com/office/officeart/2005/8/layout/orgChart1"/>
    <dgm:cxn modelId="{8E541321-C167-4A92-9FA4-A1A34963B086}" type="presParOf" srcId="{9CB2CCFB-56CA-48F5-B144-90028E629FF7}" destId="{995ECC07-65A1-4813-B5A1-17917D7B65DA}" srcOrd="0" destOrd="0" presId="urn:microsoft.com/office/officeart/2005/8/layout/orgChart1"/>
    <dgm:cxn modelId="{485D6AFE-118B-4F06-A5F3-7D5373BDC3F9}" type="presParOf" srcId="{995ECC07-65A1-4813-B5A1-17917D7B65DA}" destId="{B007F721-2441-4550-B12D-646D3DE57F71}" srcOrd="0" destOrd="0" presId="urn:microsoft.com/office/officeart/2005/8/layout/orgChart1"/>
    <dgm:cxn modelId="{DC945508-6201-466D-9C13-EE919411CF3B}" type="presParOf" srcId="{995ECC07-65A1-4813-B5A1-17917D7B65DA}" destId="{4B0728DA-B52D-4CE0-ADD7-B6C424865AA4}" srcOrd="1" destOrd="0" presId="urn:microsoft.com/office/officeart/2005/8/layout/orgChart1"/>
    <dgm:cxn modelId="{4F6E945D-0AE2-4076-B602-B16A1D1B009B}" type="presParOf" srcId="{9CB2CCFB-56CA-48F5-B144-90028E629FF7}" destId="{AA70FEC4-EA7C-464D-BB1A-375F4F4B7A40}" srcOrd="1" destOrd="0" presId="urn:microsoft.com/office/officeart/2005/8/layout/orgChart1"/>
    <dgm:cxn modelId="{67B9C732-BD13-4351-A690-DCFCCE317024}" type="presParOf" srcId="{9CB2CCFB-56CA-48F5-B144-90028E629FF7}" destId="{1B610DB1-CBFE-427C-9C6D-8E2C4B89596D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F5B4A71-372F-47A6-8294-E04060DE0EF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584D7BE-A139-4499-832C-0CCFB098F084}">
      <dgm:prSet phldrT="[Texto]" custT="1"/>
      <dgm:spPr/>
      <dgm:t>
        <a:bodyPr/>
        <a:lstStyle/>
        <a:p>
          <a:r>
            <a:rPr lang="es-ES" sz="1200" dirty="0" smtClean="0"/>
            <a:t>Director(a) de Atención y Vinculación Ciudadana</a:t>
          </a:r>
        </a:p>
      </dgm:t>
    </dgm:pt>
    <dgm:pt modelId="{F23B5D65-7D88-40A8-9DB2-BB813A0D51D8}" type="parTrans" cxnId="{0AFCEC6C-2F2D-4DF6-925D-C202B77D991B}">
      <dgm:prSet/>
      <dgm:spPr/>
      <dgm:t>
        <a:bodyPr/>
        <a:lstStyle/>
        <a:p>
          <a:endParaRPr lang="es-ES" sz="1200"/>
        </a:p>
      </dgm:t>
    </dgm:pt>
    <dgm:pt modelId="{95925127-AB11-48DD-913E-35FA790FCF0D}" type="sibTrans" cxnId="{0AFCEC6C-2F2D-4DF6-925D-C202B77D991B}">
      <dgm:prSet/>
      <dgm:spPr/>
      <dgm:t>
        <a:bodyPr/>
        <a:lstStyle/>
        <a:p>
          <a:endParaRPr lang="es-ES" sz="1200"/>
        </a:p>
      </dgm:t>
    </dgm:pt>
    <dgm:pt modelId="{EE0B2564-5163-4720-B659-A775052AC903}" type="asst">
      <dgm:prSet phldrT="[Texto]" custT="1"/>
      <dgm:spPr/>
      <dgm:t>
        <a:bodyPr/>
        <a:lstStyle/>
        <a:p>
          <a:r>
            <a:rPr lang="es-ES" sz="1200" dirty="0" smtClean="0"/>
            <a:t>Secretaria(o) B</a:t>
          </a:r>
        </a:p>
      </dgm:t>
    </dgm:pt>
    <dgm:pt modelId="{4B0567FD-991F-470A-A6A9-6E306BAA5DFF}" type="parTrans" cxnId="{E6FF27EE-05AF-4988-8415-81ABB79C17A3}">
      <dgm:prSet/>
      <dgm:spPr/>
      <dgm:t>
        <a:bodyPr/>
        <a:lstStyle/>
        <a:p>
          <a:endParaRPr lang="es-ES" sz="1200"/>
        </a:p>
      </dgm:t>
    </dgm:pt>
    <dgm:pt modelId="{782C18F9-8E2E-47AD-94AB-D212C75F715E}" type="sibTrans" cxnId="{E6FF27EE-05AF-4988-8415-81ABB79C17A3}">
      <dgm:prSet/>
      <dgm:spPr/>
      <dgm:t>
        <a:bodyPr/>
        <a:lstStyle/>
        <a:p>
          <a:endParaRPr lang="es-ES" sz="1200"/>
        </a:p>
      </dgm:t>
    </dgm:pt>
    <dgm:pt modelId="{7BF59CC8-D6B4-41AD-95C2-4177998CBB98}">
      <dgm:prSet phldrT="[Texto]" custT="1"/>
      <dgm:spPr/>
      <dgm:t>
        <a:bodyPr/>
        <a:lstStyle/>
        <a:p>
          <a:r>
            <a:rPr lang="es-ES" sz="1200" dirty="0" smtClean="0"/>
            <a:t>Jefe(a) de Informática</a:t>
          </a:r>
        </a:p>
      </dgm:t>
    </dgm:pt>
    <dgm:pt modelId="{449C1215-758D-4192-96C6-8AC6D7056134}" type="parTrans" cxnId="{A396166A-F3BC-4DF4-9FF8-6D68D751C661}">
      <dgm:prSet/>
      <dgm:spPr/>
      <dgm:t>
        <a:bodyPr/>
        <a:lstStyle/>
        <a:p>
          <a:endParaRPr lang="es-ES" sz="1200"/>
        </a:p>
      </dgm:t>
    </dgm:pt>
    <dgm:pt modelId="{7FC75CD6-983F-4063-B65D-F24BC697ED06}" type="sibTrans" cxnId="{A396166A-F3BC-4DF4-9FF8-6D68D751C661}">
      <dgm:prSet/>
      <dgm:spPr/>
      <dgm:t>
        <a:bodyPr/>
        <a:lstStyle/>
        <a:p>
          <a:endParaRPr lang="es-ES" sz="1200"/>
        </a:p>
      </dgm:t>
    </dgm:pt>
    <dgm:pt modelId="{87B3DF42-E808-4898-A7EE-10BCD2511D87}">
      <dgm:prSet phldrT="[Texto]" custT="1"/>
      <dgm:spPr/>
      <dgm:t>
        <a:bodyPr/>
        <a:lstStyle/>
        <a:p>
          <a:r>
            <a:rPr lang="es-ES" sz="1200" dirty="0" smtClean="0"/>
            <a:t>Encargado(a) de la Jefatura Administrativa </a:t>
          </a:r>
        </a:p>
      </dgm:t>
    </dgm:pt>
    <dgm:pt modelId="{3DD60197-9CBD-4448-8D8E-8200D8DC15AC}" type="parTrans" cxnId="{20FDB5AB-BDB5-4B39-B4BD-B020A03C2AC4}">
      <dgm:prSet/>
      <dgm:spPr/>
      <dgm:t>
        <a:bodyPr/>
        <a:lstStyle/>
        <a:p>
          <a:endParaRPr lang="es-ES" sz="1200"/>
        </a:p>
      </dgm:t>
    </dgm:pt>
    <dgm:pt modelId="{611B12D6-5E81-4BCB-83C9-ACFCE0AC7427}" type="sibTrans" cxnId="{20FDB5AB-BDB5-4B39-B4BD-B020A03C2AC4}">
      <dgm:prSet/>
      <dgm:spPr/>
      <dgm:t>
        <a:bodyPr/>
        <a:lstStyle/>
        <a:p>
          <a:endParaRPr lang="es-ES" sz="1200"/>
        </a:p>
      </dgm:t>
    </dgm:pt>
    <dgm:pt modelId="{C14A335F-8102-4A20-92EA-7731CDB0DDC6}" type="asst">
      <dgm:prSet custT="1"/>
      <dgm:spPr/>
      <dgm:t>
        <a:bodyPr/>
        <a:lstStyle/>
        <a:p>
          <a:r>
            <a:rPr lang="es-ES" sz="1200" dirty="0" smtClean="0"/>
            <a:t>Encargado(a) de Área</a:t>
          </a:r>
        </a:p>
      </dgm:t>
    </dgm:pt>
    <dgm:pt modelId="{8157342E-1228-4FAF-A49A-76AF44B880F6}" type="parTrans" cxnId="{7712FC86-9B6E-4502-8A92-A2501828D9E6}">
      <dgm:prSet/>
      <dgm:spPr/>
      <dgm:t>
        <a:bodyPr/>
        <a:lstStyle/>
        <a:p>
          <a:endParaRPr lang="es-ES" sz="1200"/>
        </a:p>
      </dgm:t>
    </dgm:pt>
    <dgm:pt modelId="{1B39F105-1C31-4F8F-9D3E-D2D401F1CB2F}" type="sibTrans" cxnId="{7712FC86-9B6E-4502-8A92-A2501828D9E6}">
      <dgm:prSet/>
      <dgm:spPr/>
      <dgm:t>
        <a:bodyPr/>
        <a:lstStyle/>
        <a:p>
          <a:endParaRPr lang="es-ES" sz="1200"/>
        </a:p>
      </dgm:t>
    </dgm:pt>
    <dgm:pt modelId="{FD4D52EA-7B0D-42D8-BDC8-DC14B83F6F46}">
      <dgm:prSet custT="1"/>
      <dgm:spPr/>
      <dgm:t>
        <a:bodyPr/>
        <a:lstStyle/>
        <a:p>
          <a:r>
            <a:rPr lang="es-ES" sz="1200" dirty="0" smtClean="0"/>
            <a:t>Instructor(a)</a:t>
          </a:r>
        </a:p>
      </dgm:t>
    </dgm:pt>
    <dgm:pt modelId="{EFB26707-77BC-4706-A699-9AE6DA78BE2C}" type="parTrans" cxnId="{49473C8E-98BA-45A3-9BE8-5D4CD2D20669}">
      <dgm:prSet/>
      <dgm:spPr/>
      <dgm:t>
        <a:bodyPr/>
        <a:lstStyle/>
        <a:p>
          <a:endParaRPr lang="es-ES" sz="1200"/>
        </a:p>
      </dgm:t>
    </dgm:pt>
    <dgm:pt modelId="{99E81071-CB4D-45F8-B164-E3640847F0D0}" type="sibTrans" cxnId="{49473C8E-98BA-45A3-9BE8-5D4CD2D20669}">
      <dgm:prSet/>
      <dgm:spPr/>
      <dgm:t>
        <a:bodyPr/>
        <a:lstStyle/>
        <a:p>
          <a:endParaRPr lang="es-ES" sz="1200"/>
        </a:p>
      </dgm:t>
    </dgm:pt>
    <dgm:pt modelId="{FEB6A5E0-4D61-44C6-8A76-860742F0CD9B}" type="pres">
      <dgm:prSet presAssocID="{5F5B4A71-372F-47A6-8294-E04060DE0EF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944006E-9FAA-42C7-B0B5-B13EB74C93BB}" type="pres">
      <dgm:prSet presAssocID="{7584D7BE-A139-4499-832C-0CCFB098F084}" presName="hierRoot1" presStyleCnt="0">
        <dgm:presLayoutVars>
          <dgm:hierBranch val="init"/>
        </dgm:presLayoutVars>
      </dgm:prSet>
      <dgm:spPr/>
    </dgm:pt>
    <dgm:pt modelId="{43AF8F41-57D8-424B-8003-152C9D1283E8}" type="pres">
      <dgm:prSet presAssocID="{7584D7BE-A139-4499-832C-0CCFB098F084}" presName="rootComposite1" presStyleCnt="0"/>
      <dgm:spPr/>
    </dgm:pt>
    <dgm:pt modelId="{5C978A3E-8484-4C75-A80B-6BEBB759AEA1}" type="pres">
      <dgm:prSet presAssocID="{7584D7BE-A139-4499-832C-0CCFB098F084}" presName="rootText1" presStyleLbl="node0" presStyleIdx="0" presStyleCnt="1" custScaleX="1275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E6F8DF-B155-41FB-B552-81CE7BAC1577}" type="pres">
      <dgm:prSet presAssocID="{7584D7BE-A139-4499-832C-0CCFB098F08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F1C967F-CC2D-49AB-857C-EF099D104A3E}" type="pres">
      <dgm:prSet presAssocID="{7584D7BE-A139-4499-832C-0CCFB098F084}" presName="hierChild2" presStyleCnt="0"/>
      <dgm:spPr/>
    </dgm:pt>
    <dgm:pt modelId="{19DD120E-31F6-40E3-B06A-B90FB29C7BCB}" type="pres">
      <dgm:prSet presAssocID="{449C1215-758D-4192-96C6-8AC6D7056134}" presName="Name37" presStyleLbl="parChTrans1D2" presStyleIdx="0" presStyleCnt="4"/>
      <dgm:spPr/>
      <dgm:t>
        <a:bodyPr/>
        <a:lstStyle/>
        <a:p>
          <a:endParaRPr lang="es-ES"/>
        </a:p>
      </dgm:t>
    </dgm:pt>
    <dgm:pt modelId="{54424FC3-0B15-40DE-9F03-59792A8A7F51}" type="pres">
      <dgm:prSet presAssocID="{7BF59CC8-D6B4-41AD-95C2-4177998CBB98}" presName="hierRoot2" presStyleCnt="0">
        <dgm:presLayoutVars>
          <dgm:hierBranch val="init"/>
        </dgm:presLayoutVars>
      </dgm:prSet>
      <dgm:spPr/>
    </dgm:pt>
    <dgm:pt modelId="{8B7AE7D0-CC4A-4A29-A918-7A71A325E294}" type="pres">
      <dgm:prSet presAssocID="{7BF59CC8-D6B4-41AD-95C2-4177998CBB98}" presName="rootComposite" presStyleCnt="0"/>
      <dgm:spPr/>
    </dgm:pt>
    <dgm:pt modelId="{40F42CFF-6221-41FD-B5D6-3FFF70F9B030}" type="pres">
      <dgm:prSet presAssocID="{7BF59CC8-D6B4-41AD-95C2-4177998CBB98}" presName="rootText" presStyleLbl="node2" presStyleIdx="0" presStyleCnt="2" custScaleX="121677" custScaleY="976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BE06FD2-D27C-4F68-9873-38BEA25A06D8}" type="pres">
      <dgm:prSet presAssocID="{7BF59CC8-D6B4-41AD-95C2-4177998CBB98}" presName="rootConnector" presStyleLbl="node2" presStyleIdx="0" presStyleCnt="2"/>
      <dgm:spPr/>
      <dgm:t>
        <a:bodyPr/>
        <a:lstStyle/>
        <a:p>
          <a:endParaRPr lang="es-ES"/>
        </a:p>
      </dgm:t>
    </dgm:pt>
    <dgm:pt modelId="{F21A494D-9508-4C93-B727-F5BFE0D0988A}" type="pres">
      <dgm:prSet presAssocID="{7BF59CC8-D6B4-41AD-95C2-4177998CBB98}" presName="hierChild4" presStyleCnt="0"/>
      <dgm:spPr/>
    </dgm:pt>
    <dgm:pt modelId="{CE2824AC-83EB-49FF-9D3F-ED5982CDD17F}" type="pres">
      <dgm:prSet presAssocID="{7BF59CC8-D6B4-41AD-95C2-4177998CBB98}" presName="hierChild5" presStyleCnt="0"/>
      <dgm:spPr/>
    </dgm:pt>
    <dgm:pt modelId="{2E43C3AE-F338-4166-9AB7-BDD9E37DE2CB}" type="pres">
      <dgm:prSet presAssocID="{3DD60197-9CBD-4448-8D8E-8200D8DC15AC}" presName="Name37" presStyleLbl="parChTrans1D2" presStyleIdx="1" presStyleCnt="4"/>
      <dgm:spPr/>
      <dgm:t>
        <a:bodyPr/>
        <a:lstStyle/>
        <a:p>
          <a:endParaRPr lang="es-ES"/>
        </a:p>
      </dgm:t>
    </dgm:pt>
    <dgm:pt modelId="{EC6D9A10-4022-4982-9719-311ED9DDE2F1}" type="pres">
      <dgm:prSet presAssocID="{87B3DF42-E808-4898-A7EE-10BCD2511D87}" presName="hierRoot2" presStyleCnt="0">
        <dgm:presLayoutVars>
          <dgm:hierBranch/>
        </dgm:presLayoutVars>
      </dgm:prSet>
      <dgm:spPr/>
    </dgm:pt>
    <dgm:pt modelId="{8245A4A1-68DA-46CB-B82F-BDD8F8C6E8BD}" type="pres">
      <dgm:prSet presAssocID="{87B3DF42-E808-4898-A7EE-10BCD2511D87}" presName="rootComposite" presStyleCnt="0"/>
      <dgm:spPr/>
    </dgm:pt>
    <dgm:pt modelId="{47F8C3F9-7577-4F66-8B90-0354FF56349B}" type="pres">
      <dgm:prSet presAssocID="{87B3DF42-E808-4898-A7EE-10BCD2511D87}" presName="rootText" presStyleLbl="node2" presStyleIdx="1" presStyleCnt="2" custScaleX="121677" custScaleY="976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74F5F4B-69FF-414F-8196-95C92F51E1C7}" type="pres">
      <dgm:prSet presAssocID="{87B3DF42-E808-4898-A7EE-10BCD2511D87}" presName="rootConnector" presStyleLbl="node2" presStyleIdx="1" presStyleCnt="2"/>
      <dgm:spPr/>
      <dgm:t>
        <a:bodyPr/>
        <a:lstStyle/>
        <a:p>
          <a:endParaRPr lang="es-ES"/>
        </a:p>
      </dgm:t>
    </dgm:pt>
    <dgm:pt modelId="{70DE5199-9356-4319-BF02-A8688E9546A0}" type="pres">
      <dgm:prSet presAssocID="{87B3DF42-E808-4898-A7EE-10BCD2511D87}" presName="hierChild4" presStyleCnt="0"/>
      <dgm:spPr/>
    </dgm:pt>
    <dgm:pt modelId="{8ACCFF91-1E1F-4229-A644-2F054587EC99}" type="pres">
      <dgm:prSet presAssocID="{EFB26707-77BC-4706-A699-9AE6DA78BE2C}" presName="Name35" presStyleLbl="parChTrans1D3" presStyleIdx="0" presStyleCnt="1"/>
      <dgm:spPr/>
      <dgm:t>
        <a:bodyPr/>
        <a:lstStyle/>
        <a:p>
          <a:endParaRPr lang="es-ES"/>
        </a:p>
      </dgm:t>
    </dgm:pt>
    <dgm:pt modelId="{F3E516D0-8285-4FE1-9373-C0CAB437409E}" type="pres">
      <dgm:prSet presAssocID="{FD4D52EA-7B0D-42D8-BDC8-DC14B83F6F46}" presName="hierRoot2" presStyleCnt="0">
        <dgm:presLayoutVars>
          <dgm:hierBranch val="init"/>
        </dgm:presLayoutVars>
      </dgm:prSet>
      <dgm:spPr/>
    </dgm:pt>
    <dgm:pt modelId="{9E16AC12-DC1E-4B64-A972-2867FE8DE1A2}" type="pres">
      <dgm:prSet presAssocID="{FD4D52EA-7B0D-42D8-BDC8-DC14B83F6F46}" presName="rootComposite" presStyleCnt="0"/>
      <dgm:spPr/>
    </dgm:pt>
    <dgm:pt modelId="{21539D6C-E026-4906-B5A0-4A9E35F54509}" type="pres">
      <dgm:prSet presAssocID="{FD4D52EA-7B0D-42D8-BDC8-DC14B83F6F46}" presName="rootText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1DA9E5C-80CC-47E8-A018-B1D76EAAD153}" type="pres">
      <dgm:prSet presAssocID="{FD4D52EA-7B0D-42D8-BDC8-DC14B83F6F46}" presName="rootConnector" presStyleLbl="node3" presStyleIdx="0" presStyleCnt="1"/>
      <dgm:spPr/>
      <dgm:t>
        <a:bodyPr/>
        <a:lstStyle/>
        <a:p>
          <a:endParaRPr lang="es-ES"/>
        </a:p>
      </dgm:t>
    </dgm:pt>
    <dgm:pt modelId="{43DEDAAF-87F1-4E5A-A6A5-64248AC991CA}" type="pres">
      <dgm:prSet presAssocID="{FD4D52EA-7B0D-42D8-BDC8-DC14B83F6F46}" presName="hierChild4" presStyleCnt="0"/>
      <dgm:spPr/>
    </dgm:pt>
    <dgm:pt modelId="{65D96FF4-0096-49D5-B9E5-F82DBC9C42CB}" type="pres">
      <dgm:prSet presAssocID="{FD4D52EA-7B0D-42D8-BDC8-DC14B83F6F46}" presName="hierChild5" presStyleCnt="0"/>
      <dgm:spPr/>
    </dgm:pt>
    <dgm:pt modelId="{DBA647F3-40C9-4794-A8AF-B847F0B044C4}" type="pres">
      <dgm:prSet presAssocID="{87B3DF42-E808-4898-A7EE-10BCD2511D87}" presName="hierChild5" presStyleCnt="0"/>
      <dgm:spPr/>
    </dgm:pt>
    <dgm:pt modelId="{60659B8A-0C15-4A14-9B41-72366BA2118B}" type="pres">
      <dgm:prSet presAssocID="{7584D7BE-A139-4499-832C-0CCFB098F084}" presName="hierChild3" presStyleCnt="0"/>
      <dgm:spPr/>
    </dgm:pt>
    <dgm:pt modelId="{C699D63A-E63D-49FD-B8E2-6625F7387DA9}" type="pres">
      <dgm:prSet presAssocID="{4B0567FD-991F-470A-A6A9-6E306BAA5DFF}" presName="Name111" presStyleLbl="parChTrans1D2" presStyleIdx="2" presStyleCnt="4"/>
      <dgm:spPr/>
      <dgm:t>
        <a:bodyPr/>
        <a:lstStyle/>
        <a:p>
          <a:endParaRPr lang="es-ES"/>
        </a:p>
      </dgm:t>
    </dgm:pt>
    <dgm:pt modelId="{C26F01E1-95DD-4F1C-A815-98F38645525D}" type="pres">
      <dgm:prSet presAssocID="{EE0B2564-5163-4720-B659-A775052AC903}" presName="hierRoot3" presStyleCnt="0">
        <dgm:presLayoutVars>
          <dgm:hierBranch val="init"/>
        </dgm:presLayoutVars>
      </dgm:prSet>
      <dgm:spPr/>
    </dgm:pt>
    <dgm:pt modelId="{09C43D52-9571-4B64-ACB4-468B064997A3}" type="pres">
      <dgm:prSet presAssocID="{EE0B2564-5163-4720-B659-A775052AC903}" presName="rootComposite3" presStyleCnt="0"/>
      <dgm:spPr/>
    </dgm:pt>
    <dgm:pt modelId="{22B9A456-67FB-4D0D-88C2-4E7A1F471362}" type="pres">
      <dgm:prSet presAssocID="{EE0B2564-5163-4720-B659-A775052AC903}" presName="rootText3" presStyleLbl="asst1" presStyleIdx="0" presStyleCnt="2" custScaleY="771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31DAAC-C4D5-461F-99A8-FCE11385B26A}" type="pres">
      <dgm:prSet presAssocID="{EE0B2564-5163-4720-B659-A775052AC903}" presName="rootConnector3" presStyleLbl="asst1" presStyleIdx="0" presStyleCnt="2"/>
      <dgm:spPr/>
      <dgm:t>
        <a:bodyPr/>
        <a:lstStyle/>
        <a:p>
          <a:endParaRPr lang="es-ES"/>
        </a:p>
      </dgm:t>
    </dgm:pt>
    <dgm:pt modelId="{DC817CAE-25D3-431D-9A19-8C8FD01EC2D3}" type="pres">
      <dgm:prSet presAssocID="{EE0B2564-5163-4720-B659-A775052AC903}" presName="hierChild6" presStyleCnt="0"/>
      <dgm:spPr/>
    </dgm:pt>
    <dgm:pt modelId="{FB044CF6-0AEE-444C-BF0E-A3189E240F5C}" type="pres">
      <dgm:prSet presAssocID="{EE0B2564-5163-4720-B659-A775052AC903}" presName="hierChild7" presStyleCnt="0"/>
      <dgm:spPr/>
    </dgm:pt>
    <dgm:pt modelId="{B4D4C557-DBA5-46A9-A638-507119B32B67}" type="pres">
      <dgm:prSet presAssocID="{8157342E-1228-4FAF-A49A-76AF44B880F6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43F802B7-3C4A-4478-A012-49BC31599CB9}" type="pres">
      <dgm:prSet presAssocID="{C14A335F-8102-4A20-92EA-7731CDB0DDC6}" presName="hierRoot3" presStyleCnt="0">
        <dgm:presLayoutVars>
          <dgm:hierBranch val="init"/>
        </dgm:presLayoutVars>
      </dgm:prSet>
      <dgm:spPr/>
    </dgm:pt>
    <dgm:pt modelId="{B7B87995-6D0D-4CF8-AFF1-AC5970C8E655}" type="pres">
      <dgm:prSet presAssocID="{C14A335F-8102-4A20-92EA-7731CDB0DDC6}" presName="rootComposite3" presStyleCnt="0"/>
      <dgm:spPr/>
    </dgm:pt>
    <dgm:pt modelId="{B52A4421-1364-439C-82BB-4CE3B6C02AAD}" type="pres">
      <dgm:prSet presAssocID="{C14A335F-8102-4A20-92EA-7731CDB0DDC6}" presName="rootText3" presStyleLbl="asst1" presStyleIdx="1" presStyleCnt="2" custScaleY="771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3EDEDC7-57A2-48BD-A5C3-617A6E7856D3}" type="pres">
      <dgm:prSet presAssocID="{C14A335F-8102-4A20-92EA-7731CDB0DDC6}" presName="rootConnector3" presStyleLbl="asst1" presStyleIdx="1" presStyleCnt="2"/>
      <dgm:spPr/>
      <dgm:t>
        <a:bodyPr/>
        <a:lstStyle/>
        <a:p>
          <a:endParaRPr lang="es-ES"/>
        </a:p>
      </dgm:t>
    </dgm:pt>
    <dgm:pt modelId="{B566D4DB-A52F-423D-8961-4DB36B236E16}" type="pres">
      <dgm:prSet presAssocID="{C14A335F-8102-4A20-92EA-7731CDB0DDC6}" presName="hierChild6" presStyleCnt="0"/>
      <dgm:spPr/>
    </dgm:pt>
    <dgm:pt modelId="{6DC303C1-51F9-49D6-ABA5-8D57301EEDA9}" type="pres">
      <dgm:prSet presAssocID="{C14A335F-8102-4A20-92EA-7731CDB0DDC6}" presName="hierChild7" presStyleCnt="0"/>
      <dgm:spPr/>
    </dgm:pt>
  </dgm:ptLst>
  <dgm:cxnLst>
    <dgm:cxn modelId="{FD82A043-D918-4011-BC1B-2BC7BE02B9AB}" type="presOf" srcId="{449C1215-758D-4192-96C6-8AC6D7056134}" destId="{19DD120E-31F6-40E3-B06A-B90FB29C7BCB}" srcOrd="0" destOrd="0" presId="urn:microsoft.com/office/officeart/2005/8/layout/orgChart1"/>
    <dgm:cxn modelId="{37107ABC-1F6B-45C1-9B52-CBA66F64E2AC}" type="presOf" srcId="{7BF59CC8-D6B4-41AD-95C2-4177998CBB98}" destId="{40F42CFF-6221-41FD-B5D6-3FFF70F9B030}" srcOrd="0" destOrd="0" presId="urn:microsoft.com/office/officeart/2005/8/layout/orgChart1"/>
    <dgm:cxn modelId="{38A074F6-8E36-4208-B7EB-3124C245AF66}" type="presOf" srcId="{87B3DF42-E808-4898-A7EE-10BCD2511D87}" destId="{774F5F4B-69FF-414F-8196-95C92F51E1C7}" srcOrd="1" destOrd="0" presId="urn:microsoft.com/office/officeart/2005/8/layout/orgChart1"/>
    <dgm:cxn modelId="{0AFCEC6C-2F2D-4DF6-925D-C202B77D991B}" srcId="{5F5B4A71-372F-47A6-8294-E04060DE0EF6}" destId="{7584D7BE-A139-4499-832C-0CCFB098F084}" srcOrd="0" destOrd="0" parTransId="{F23B5D65-7D88-40A8-9DB2-BB813A0D51D8}" sibTransId="{95925127-AB11-48DD-913E-35FA790FCF0D}"/>
    <dgm:cxn modelId="{A396166A-F3BC-4DF4-9FF8-6D68D751C661}" srcId="{7584D7BE-A139-4499-832C-0CCFB098F084}" destId="{7BF59CC8-D6B4-41AD-95C2-4177998CBB98}" srcOrd="2" destOrd="0" parTransId="{449C1215-758D-4192-96C6-8AC6D7056134}" sibTransId="{7FC75CD6-983F-4063-B65D-F24BC697ED06}"/>
    <dgm:cxn modelId="{FC7188A5-5534-428E-848E-43510757C9D5}" type="presOf" srcId="{C14A335F-8102-4A20-92EA-7731CDB0DDC6}" destId="{B52A4421-1364-439C-82BB-4CE3B6C02AAD}" srcOrd="0" destOrd="0" presId="urn:microsoft.com/office/officeart/2005/8/layout/orgChart1"/>
    <dgm:cxn modelId="{E3EF4126-3C17-418C-80C1-BB20C2495B8E}" type="presOf" srcId="{FD4D52EA-7B0D-42D8-BDC8-DC14B83F6F46}" destId="{E1DA9E5C-80CC-47E8-A018-B1D76EAAD153}" srcOrd="1" destOrd="0" presId="urn:microsoft.com/office/officeart/2005/8/layout/orgChart1"/>
    <dgm:cxn modelId="{50B8F96C-A494-47C8-A51B-08A9D7E28463}" type="presOf" srcId="{4B0567FD-991F-470A-A6A9-6E306BAA5DFF}" destId="{C699D63A-E63D-49FD-B8E2-6625F7387DA9}" srcOrd="0" destOrd="0" presId="urn:microsoft.com/office/officeart/2005/8/layout/orgChart1"/>
    <dgm:cxn modelId="{EE703510-4444-45BF-AA57-1A77522C5AED}" type="presOf" srcId="{7584D7BE-A139-4499-832C-0CCFB098F084}" destId="{63E6F8DF-B155-41FB-B552-81CE7BAC1577}" srcOrd="1" destOrd="0" presId="urn:microsoft.com/office/officeart/2005/8/layout/orgChart1"/>
    <dgm:cxn modelId="{7712FC86-9B6E-4502-8A92-A2501828D9E6}" srcId="{7584D7BE-A139-4499-832C-0CCFB098F084}" destId="{C14A335F-8102-4A20-92EA-7731CDB0DDC6}" srcOrd="1" destOrd="0" parTransId="{8157342E-1228-4FAF-A49A-76AF44B880F6}" sibTransId="{1B39F105-1C31-4F8F-9D3E-D2D401F1CB2F}"/>
    <dgm:cxn modelId="{38A8CC06-3872-44D9-BA81-9CC191E166BA}" type="presOf" srcId="{C14A335F-8102-4A20-92EA-7731CDB0DDC6}" destId="{03EDEDC7-57A2-48BD-A5C3-617A6E7856D3}" srcOrd="1" destOrd="0" presId="urn:microsoft.com/office/officeart/2005/8/layout/orgChart1"/>
    <dgm:cxn modelId="{B6D53C68-68D9-43D8-B2C2-E4DA21312067}" type="presOf" srcId="{EE0B2564-5163-4720-B659-A775052AC903}" destId="{5F31DAAC-C4D5-461F-99A8-FCE11385B26A}" srcOrd="1" destOrd="0" presId="urn:microsoft.com/office/officeart/2005/8/layout/orgChart1"/>
    <dgm:cxn modelId="{85417A12-557F-4B2E-9444-C3A03A30A14A}" type="presOf" srcId="{87B3DF42-E808-4898-A7EE-10BCD2511D87}" destId="{47F8C3F9-7577-4F66-8B90-0354FF56349B}" srcOrd="0" destOrd="0" presId="urn:microsoft.com/office/officeart/2005/8/layout/orgChart1"/>
    <dgm:cxn modelId="{0BF96DD7-6660-4036-8516-8E41868A39DF}" type="presOf" srcId="{FD4D52EA-7B0D-42D8-BDC8-DC14B83F6F46}" destId="{21539D6C-E026-4906-B5A0-4A9E35F54509}" srcOrd="0" destOrd="0" presId="urn:microsoft.com/office/officeart/2005/8/layout/orgChart1"/>
    <dgm:cxn modelId="{30F7F6D2-E0C3-4385-8E99-93641B928026}" type="presOf" srcId="{EFB26707-77BC-4706-A699-9AE6DA78BE2C}" destId="{8ACCFF91-1E1F-4229-A644-2F054587EC99}" srcOrd="0" destOrd="0" presId="urn:microsoft.com/office/officeart/2005/8/layout/orgChart1"/>
    <dgm:cxn modelId="{1E0A2294-274D-4631-8B04-1F31145EFFB1}" type="presOf" srcId="{EE0B2564-5163-4720-B659-A775052AC903}" destId="{22B9A456-67FB-4D0D-88C2-4E7A1F471362}" srcOrd="0" destOrd="0" presId="urn:microsoft.com/office/officeart/2005/8/layout/orgChart1"/>
    <dgm:cxn modelId="{DBC18E27-EF32-4451-8647-F85B4DEF3F57}" type="presOf" srcId="{8157342E-1228-4FAF-A49A-76AF44B880F6}" destId="{B4D4C557-DBA5-46A9-A638-507119B32B67}" srcOrd="0" destOrd="0" presId="urn:microsoft.com/office/officeart/2005/8/layout/orgChart1"/>
    <dgm:cxn modelId="{E6FF27EE-05AF-4988-8415-81ABB79C17A3}" srcId="{7584D7BE-A139-4499-832C-0CCFB098F084}" destId="{EE0B2564-5163-4720-B659-A775052AC903}" srcOrd="0" destOrd="0" parTransId="{4B0567FD-991F-470A-A6A9-6E306BAA5DFF}" sibTransId="{782C18F9-8E2E-47AD-94AB-D212C75F715E}"/>
    <dgm:cxn modelId="{DE9BF521-CD92-409D-914B-B07FD8A2CD56}" type="presOf" srcId="{7BF59CC8-D6B4-41AD-95C2-4177998CBB98}" destId="{0BE06FD2-D27C-4F68-9873-38BEA25A06D8}" srcOrd="1" destOrd="0" presId="urn:microsoft.com/office/officeart/2005/8/layout/orgChart1"/>
    <dgm:cxn modelId="{33266F18-E76B-4E7B-91DC-66D86D81CC8F}" type="presOf" srcId="{3DD60197-9CBD-4448-8D8E-8200D8DC15AC}" destId="{2E43C3AE-F338-4166-9AB7-BDD9E37DE2CB}" srcOrd="0" destOrd="0" presId="urn:microsoft.com/office/officeart/2005/8/layout/orgChart1"/>
    <dgm:cxn modelId="{20FDB5AB-BDB5-4B39-B4BD-B020A03C2AC4}" srcId="{7584D7BE-A139-4499-832C-0CCFB098F084}" destId="{87B3DF42-E808-4898-A7EE-10BCD2511D87}" srcOrd="3" destOrd="0" parTransId="{3DD60197-9CBD-4448-8D8E-8200D8DC15AC}" sibTransId="{611B12D6-5E81-4BCB-83C9-ACFCE0AC7427}"/>
    <dgm:cxn modelId="{E4A8B8DB-28E9-4A26-B8ED-2C45F3C72BDD}" type="presOf" srcId="{5F5B4A71-372F-47A6-8294-E04060DE0EF6}" destId="{FEB6A5E0-4D61-44C6-8A76-860742F0CD9B}" srcOrd="0" destOrd="0" presId="urn:microsoft.com/office/officeart/2005/8/layout/orgChart1"/>
    <dgm:cxn modelId="{8590FA7F-8FD5-4FEE-A552-FBFF21872950}" type="presOf" srcId="{7584D7BE-A139-4499-832C-0CCFB098F084}" destId="{5C978A3E-8484-4C75-A80B-6BEBB759AEA1}" srcOrd="0" destOrd="0" presId="urn:microsoft.com/office/officeart/2005/8/layout/orgChart1"/>
    <dgm:cxn modelId="{49473C8E-98BA-45A3-9BE8-5D4CD2D20669}" srcId="{87B3DF42-E808-4898-A7EE-10BCD2511D87}" destId="{FD4D52EA-7B0D-42D8-BDC8-DC14B83F6F46}" srcOrd="0" destOrd="0" parTransId="{EFB26707-77BC-4706-A699-9AE6DA78BE2C}" sibTransId="{99E81071-CB4D-45F8-B164-E3640847F0D0}"/>
    <dgm:cxn modelId="{260EC717-9F23-45BD-9A1D-47BFD5E45815}" type="presParOf" srcId="{FEB6A5E0-4D61-44C6-8A76-860742F0CD9B}" destId="{5944006E-9FAA-42C7-B0B5-B13EB74C93BB}" srcOrd="0" destOrd="0" presId="urn:microsoft.com/office/officeart/2005/8/layout/orgChart1"/>
    <dgm:cxn modelId="{C97EEABE-FFE1-4002-BB2E-B6569ACCE751}" type="presParOf" srcId="{5944006E-9FAA-42C7-B0B5-B13EB74C93BB}" destId="{43AF8F41-57D8-424B-8003-152C9D1283E8}" srcOrd="0" destOrd="0" presId="urn:microsoft.com/office/officeart/2005/8/layout/orgChart1"/>
    <dgm:cxn modelId="{5712AD05-8027-4FD1-9BAF-A8AA03978363}" type="presParOf" srcId="{43AF8F41-57D8-424B-8003-152C9D1283E8}" destId="{5C978A3E-8484-4C75-A80B-6BEBB759AEA1}" srcOrd="0" destOrd="0" presId="urn:microsoft.com/office/officeart/2005/8/layout/orgChart1"/>
    <dgm:cxn modelId="{1A9B86F4-29C6-4243-B861-2CF4ADCD777A}" type="presParOf" srcId="{43AF8F41-57D8-424B-8003-152C9D1283E8}" destId="{63E6F8DF-B155-41FB-B552-81CE7BAC1577}" srcOrd="1" destOrd="0" presId="urn:microsoft.com/office/officeart/2005/8/layout/orgChart1"/>
    <dgm:cxn modelId="{C346B53F-210F-412D-9B5F-29AEDA89EC34}" type="presParOf" srcId="{5944006E-9FAA-42C7-B0B5-B13EB74C93BB}" destId="{CF1C967F-CC2D-49AB-857C-EF099D104A3E}" srcOrd="1" destOrd="0" presId="urn:microsoft.com/office/officeart/2005/8/layout/orgChart1"/>
    <dgm:cxn modelId="{173839BB-6E0D-40E9-B164-0C6696C4EC4F}" type="presParOf" srcId="{CF1C967F-CC2D-49AB-857C-EF099D104A3E}" destId="{19DD120E-31F6-40E3-B06A-B90FB29C7BCB}" srcOrd="0" destOrd="0" presId="urn:microsoft.com/office/officeart/2005/8/layout/orgChart1"/>
    <dgm:cxn modelId="{3DD0807A-B20D-4E8A-AC11-C0B3A1D4E0C1}" type="presParOf" srcId="{CF1C967F-CC2D-49AB-857C-EF099D104A3E}" destId="{54424FC3-0B15-40DE-9F03-59792A8A7F51}" srcOrd="1" destOrd="0" presId="urn:microsoft.com/office/officeart/2005/8/layout/orgChart1"/>
    <dgm:cxn modelId="{34C51927-9E46-4DC3-9B94-0CDAA8E1ABFA}" type="presParOf" srcId="{54424FC3-0B15-40DE-9F03-59792A8A7F51}" destId="{8B7AE7D0-CC4A-4A29-A918-7A71A325E294}" srcOrd="0" destOrd="0" presId="urn:microsoft.com/office/officeart/2005/8/layout/orgChart1"/>
    <dgm:cxn modelId="{8F81FBD9-827D-40C6-863F-A21389D5C7E2}" type="presParOf" srcId="{8B7AE7D0-CC4A-4A29-A918-7A71A325E294}" destId="{40F42CFF-6221-41FD-B5D6-3FFF70F9B030}" srcOrd="0" destOrd="0" presId="urn:microsoft.com/office/officeart/2005/8/layout/orgChart1"/>
    <dgm:cxn modelId="{08AB3825-B861-4B5B-9080-7E11C8C290D3}" type="presParOf" srcId="{8B7AE7D0-CC4A-4A29-A918-7A71A325E294}" destId="{0BE06FD2-D27C-4F68-9873-38BEA25A06D8}" srcOrd="1" destOrd="0" presId="urn:microsoft.com/office/officeart/2005/8/layout/orgChart1"/>
    <dgm:cxn modelId="{A4AA8085-E295-45CA-8EB9-C27FE5650C9A}" type="presParOf" srcId="{54424FC3-0B15-40DE-9F03-59792A8A7F51}" destId="{F21A494D-9508-4C93-B727-F5BFE0D0988A}" srcOrd="1" destOrd="0" presId="urn:microsoft.com/office/officeart/2005/8/layout/orgChart1"/>
    <dgm:cxn modelId="{65F48071-5B4F-4014-9CA7-509809385EBC}" type="presParOf" srcId="{54424FC3-0B15-40DE-9F03-59792A8A7F51}" destId="{CE2824AC-83EB-49FF-9D3F-ED5982CDD17F}" srcOrd="2" destOrd="0" presId="urn:microsoft.com/office/officeart/2005/8/layout/orgChart1"/>
    <dgm:cxn modelId="{148D8DE3-8518-4FA3-963A-95760573BAEE}" type="presParOf" srcId="{CF1C967F-CC2D-49AB-857C-EF099D104A3E}" destId="{2E43C3AE-F338-4166-9AB7-BDD9E37DE2CB}" srcOrd="2" destOrd="0" presId="urn:microsoft.com/office/officeart/2005/8/layout/orgChart1"/>
    <dgm:cxn modelId="{9ED3F916-B0E3-449A-B5BD-70626DBE98D5}" type="presParOf" srcId="{CF1C967F-CC2D-49AB-857C-EF099D104A3E}" destId="{EC6D9A10-4022-4982-9719-311ED9DDE2F1}" srcOrd="3" destOrd="0" presId="urn:microsoft.com/office/officeart/2005/8/layout/orgChart1"/>
    <dgm:cxn modelId="{E3F5A17B-351E-4F9A-8319-82E7E3BB8B15}" type="presParOf" srcId="{EC6D9A10-4022-4982-9719-311ED9DDE2F1}" destId="{8245A4A1-68DA-46CB-B82F-BDD8F8C6E8BD}" srcOrd="0" destOrd="0" presId="urn:microsoft.com/office/officeart/2005/8/layout/orgChart1"/>
    <dgm:cxn modelId="{03C09079-CADB-4183-8240-D89974054BFF}" type="presParOf" srcId="{8245A4A1-68DA-46CB-B82F-BDD8F8C6E8BD}" destId="{47F8C3F9-7577-4F66-8B90-0354FF56349B}" srcOrd="0" destOrd="0" presId="urn:microsoft.com/office/officeart/2005/8/layout/orgChart1"/>
    <dgm:cxn modelId="{2FA3729B-9C80-4955-BA2C-230C84708E70}" type="presParOf" srcId="{8245A4A1-68DA-46CB-B82F-BDD8F8C6E8BD}" destId="{774F5F4B-69FF-414F-8196-95C92F51E1C7}" srcOrd="1" destOrd="0" presId="urn:microsoft.com/office/officeart/2005/8/layout/orgChart1"/>
    <dgm:cxn modelId="{52EBE53E-DE10-4469-A428-BD36658A1F7C}" type="presParOf" srcId="{EC6D9A10-4022-4982-9719-311ED9DDE2F1}" destId="{70DE5199-9356-4319-BF02-A8688E9546A0}" srcOrd="1" destOrd="0" presId="urn:microsoft.com/office/officeart/2005/8/layout/orgChart1"/>
    <dgm:cxn modelId="{EDCDFB3B-4508-4893-823D-E5ACF02BFC9A}" type="presParOf" srcId="{70DE5199-9356-4319-BF02-A8688E9546A0}" destId="{8ACCFF91-1E1F-4229-A644-2F054587EC99}" srcOrd="0" destOrd="0" presId="urn:microsoft.com/office/officeart/2005/8/layout/orgChart1"/>
    <dgm:cxn modelId="{349BCD90-6E99-424D-AD61-E50BF3AC545B}" type="presParOf" srcId="{70DE5199-9356-4319-BF02-A8688E9546A0}" destId="{F3E516D0-8285-4FE1-9373-C0CAB437409E}" srcOrd="1" destOrd="0" presId="urn:microsoft.com/office/officeart/2005/8/layout/orgChart1"/>
    <dgm:cxn modelId="{EF7DC97C-6977-4B09-9334-12066F24EE9C}" type="presParOf" srcId="{F3E516D0-8285-4FE1-9373-C0CAB437409E}" destId="{9E16AC12-DC1E-4B64-A972-2867FE8DE1A2}" srcOrd="0" destOrd="0" presId="urn:microsoft.com/office/officeart/2005/8/layout/orgChart1"/>
    <dgm:cxn modelId="{5EB9482A-6BE6-4CDC-A1A7-6604E0F5CD92}" type="presParOf" srcId="{9E16AC12-DC1E-4B64-A972-2867FE8DE1A2}" destId="{21539D6C-E026-4906-B5A0-4A9E35F54509}" srcOrd="0" destOrd="0" presId="urn:microsoft.com/office/officeart/2005/8/layout/orgChart1"/>
    <dgm:cxn modelId="{3AA9274B-3D9F-40EC-B7C2-A0A68CB690B3}" type="presParOf" srcId="{9E16AC12-DC1E-4B64-A972-2867FE8DE1A2}" destId="{E1DA9E5C-80CC-47E8-A018-B1D76EAAD153}" srcOrd="1" destOrd="0" presId="urn:microsoft.com/office/officeart/2005/8/layout/orgChart1"/>
    <dgm:cxn modelId="{5CBFC8B2-958E-44A1-A508-354F90C1EE5B}" type="presParOf" srcId="{F3E516D0-8285-4FE1-9373-C0CAB437409E}" destId="{43DEDAAF-87F1-4E5A-A6A5-64248AC991CA}" srcOrd="1" destOrd="0" presId="urn:microsoft.com/office/officeart/2005/8/layout/orgChart1"/>
    <dgm:cxn modelId="{2EE2F56B-11BA-4B14-9F21-1B00CE8046B6}" type="presParOf" srcId="{F3E516D0-8285-4FE1-9373-C0CAB437409E}" destId="{65D96FF4-0096-49D5-B9E5-F82DBC9C42CB}" srcOrd="2" destOrd="0" presId="urn:microsoft.com/office/officeart/2005/8/layout/orgChart1"/>
    <dgm:cxn modelId="{349C5876-6FF5-428B-B1A3-B2D10625DE1C}" type="presParOf" srcId="{EC6D9A10-4022-4982-9719-311ED9DDE2F1}" destId="{DBA647F3-40C9-4794-A8AF-B847F0B044C4}" srcOrd="2" destOrd="0" presId="urn:microsoft.com/office/officeart/2005/8/layout/orgChart1"/>
    <dgm:cxn modelId="{9BF10984-942A-430C-B2CF-DEC062CF3595}" type="presParOf" srcId="{5944006E-9FAA-42C7-B0B5-B13EB74C93BB}" destId="{60659B8A-0C15-4A14-9B41-72366BA2118B}" srcOrd="2" destOrd="0" presId="urn:microsoft.com/office/officeart/2005/8/layout/orgChart1"/>
    <dgm:cxn modelId="{72F886D3-4BC0-4CD1-8E31-AB8355CE60E7}" type="presParOf" srcId="{60659B8A-0C15-4A14-9B41-72366BA2118B}" destId="{C699D63A-E63D-49FD-B8E2-6625F7387DA9}" srcOrd="0" destOrd="0" presId="urn:microsoft.com/office/officeart/2005/8/layout/orgChart1"/>
    <dgm:cxn modelId="{59B24943-AB6B-4D7D-B099-8E23C9509ACD}" type="presParOf" srcId="{60659B8A-0C15-4A14-9B41-72366BA2118B}" destId="{C26F01E1-95DD-4F1C-A815-98F38645525D}" srcOrd="1" destOrd="0" presId="urn:microsoft.com/office/officeart/2005/8/layout/orgChart1"/>
    <dgm:cxn modelId="{549CA758-65D5-4AB7-8949-81A7D551E691}" type="presParOf" srcId="{C26F01E1-95DD-4F1C-A815-98F38645525D}" destId="{09C43D52-9571-4B64-ACB4-468B064997A3}" srcOrd="0" destOrd="0" presId="urn:microsoft.com/office/officeart/2005/8/layout/orgChart1"/>
    <dgm:cxn modelId="{5C476987-7DCB-4F96-80D7-7955DD4DB9C8}" type="presParOf" srcId="{09C43D52-9571-4B64-ACB4-468B064997A3}" destId="{22B9A456-67FB-4D0D-88C2-4E7A1F471362}" srcOrd="0" destOrd="0" presId="urn:microsoft.com/office/officeart/2005/8/layout/orgChart1"/>
    <dgm:cxn modelId="{C6E936B0-DC5F-4D6C-9E23-F1BABF1E8A01}" type="presParOf" srcId="{09C43D52-9571-4B64-ACB4-468B064997A3}" destId="{5F31DAAC-C4D5-461F-99A8-FCE11385B26A}" srcOrd="1" destOrd="0" presId="urn:microsoft.com/office/officeart/2005/8/layout/orgChart1"/>
    <dgm:cxn modelId="{960B7F49-2012-46C1-9BB5-1C194C4DCDDE}" type="presParOf" srcId="{C26F01E1-95DD-4F1C-A815-98F38645525D}" destId="{DC817CAE-25D3-431D-9A19-8C8FD01EC2D3}" srcOrd="1" destOrd="0" presId="urn:microsoft.com/office/officeart/2005/8/layout/orgChart1"/>
    <dgm:cxn modelId="{C76FA928-F530-450C-A8BA-60067C854935}" type="presParOf" srcId="{C26F01E1-95DD-4F1C-A815-98F38645525D}" destId="{FB044CF6-0AEE-444C-BF0E-A3189E240F5C}" srcOrd="2" destOrd="0" presId="urn:microsoft.com/office/officeart/2005/8/layout/orgChart1"/>
    <dgm:cxn modelId="{E2FA12B9-F3C4-4E5D-BE6B-2A69BC782B6E}" type="presParOf" srcId="{60659B8A-0C15-4A14-9B41-72366BA2118B}" destId="{B4D4C557-DBA5-46A9-A638-507119B32B67}" srcOrd="2" destOrd="0" presId="urn:microsoft.com/office/officeart/2005/8/layout/orgChart1"/>
    <dgm:cxn modelId="{DBA5AB1F-9DBE-4DF5-BC31-30BBCC5CB3E1}" type="presParOf" srcId="{60659B8A-0C15-4A14-9B41-72366BA2118B}" destId="{43F802B7-3C4A-4478-A012-49BC31599CB9}" srcOrd="3" destOrd="0" presId="urn:microsoft.com/office/officeart/2005/8/layout/orgChart1"/>
    <dgm:cxn modelId="{DF738331-5DFF-4EB8-B378-6A571C74732C}" type="presParOf" srcId="{43F802B7-3C4A-4478-A012-49BC31599CB9}" destId="{B7B87995-6D0D-4CF8-AFF1-AC5970C8E655}" srcOrd="0" destOrd="0" presId="urn:microsoft.com/office/officeart/2005/8/layout/orgChart1"/>
    <dgm:cxn modelId="{5D7D1D69-619D-4F39-8F37-BD539E076D33}" type="presParOf" srcId="{B7B87995-6D0D-4CF8-AFF1-AC5970C8E655}" destId="{B52A4421-1364-439C-82BB-4CE3B6C02AAD}" srcOrd="0" destOrd="0" presId="urn:microsoft.com/office/officeart/2005/8/layout/orgChart1"/>
    <dgm:cxn modelId="{002D2E83-4CFA-40BF-B144-218F9A9CCC44}" type="presParOf" srcId="{B7B87995-6D0D-4CF8-AFF1-AC5970C8E655}" destId="{03EDEDC7-57A2-48BD-A5C3-617A6E7856D3}" srcOrd="1" destOrd="0" presId="urn:microsoft.com/office/officeart/2005/8/layout/orgChart1"/>
    <dgm:cxn modelId="{4CDA27DD-D094-4983-AA34-9E5E01F0A03C}" type="presParOf" srcId="{43F802B7-3C4A-4478-A012-49BC31599CB9}" destId="{B566D4DB-A52F-423D-8961-4DB36B236E16}" srcOrd="1" destOrd="0" presId="urn:microsoft.com/office/officeart/2005/8/layout/orgChart1"/>
    <dgm:cxn modelId="{1DB79D46-078C-47DE-9773-F05F840EBF9A}" type="presParOf" srcId="{43F802B7-3C4A-4478-A012-49BC31599CB9}" destId="{6DC303C1-51F9-49D6-ABA5-8D57301EEDA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ES" sz="1200" dirty="0" smtClean="0"/>
            <a:t>Encargado(a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/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/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/>
            <a:t>Secretaria / </a:t>
          </a:r>
          <a:r>
            <a:rPr lang="es-ES" sz="1200" dirty="0" smtClean="0"/>
            <a:t>O</a:t>
          </a:r>
          <a:endParaRPr lang="es-ES" sz="1200" dirty="0" smtClean="0"/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/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/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/>
            <a:t>Encargado(a) </a:t>
          </a:r>
          <a:r>
            <a:rPr lang="es-ES" sz="1200" dirty="0" smtClean="0"/>
            <a:t>Sección</a:t>
          </a:r>
          <a:endParaRPr lang="es-ES" sz="1200" dirty="0"/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/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/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/>
            <a:t>Vigilante</a:t>
          </a:r>
          <a:endParaRPr lang="es-ES" sz="1200" dirty="0" smtClean="0"/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/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/>
        </a:p>
      </dgm:t>
    </dgm:pt>
    <dgm:pt modelId="{7AD42634-55E2-40A4-81B7-182325F34794}">
      <dgm:prSet phldrT="[Texto]" custT="1"/>
      <dgm:spPr/>
      <dgm:t>
        <a:bodyPr/>
        <a:lstStyle/>
        <a:p>
          <a:r>
            <a:rPr lang="es-ES" sz="1200" dirty="0" smtClean="0"/>
            <a:t>Encargado(a) </a:t>
          </a:r>
          <a:r>
            <a:rPr lang="es-ES" sz="1200" dirty="0" smtClean="0"/>
            <a:t>Sección</a:t>
          </a:r>
          <a:endParaRPr lang="es-ES" sz="1200" dirty="0" smtClean="0"/>
        </a:p>
      </dgm:t>
    </dgm:pt>
    <dgm:pt modelId="{479EB43A-F573-49BC-992E-2F7CCB001A90}" type="parTrans" cxnId="{AA0DD4A5-D802-4DC9-98D1-537E8503749B}">
      <dgm:prSet/>
      <dgm:spPr/>
      <dgm:t>
        <a:bodyPr/>
        <a:lstStyle/>
        <a:p>
          <a:endParaRPr lang="es-ES" sz="1200"/>
        </a:p>
      </dgm:t>
    </dgm:pt>
    <dgm:pt modelId="{239636D0-B23D-4221-B38E-530F33028F6C}" type="sibTrans" cxnId="{AA0DD4A5-D802-4DC9-98D1-537E8503749B}">
      <dgm:prSet/>
      <dgm:spPr/>
      <dgm:t>
        <a:bodyPr/>
        <a:lstStyle/>
        <a:p>
          <a:endParaRPr lang="es-ES" sz="1200"/>
        </a:p>
      </dgm:t>
    </dgm:pt>
    <dgm:pt modelId="{1FFE8F40-56C2-443D-B327-231EF0911C78}">
      <dgm:prSet custT="1"/>
      <dgm:spPr/>
      <dgm:t>
        <a:bodyPr/>
        <a:lstStyle/>
        <a:p>
          <a:r>
            <a:rPr lang="es-ES" sz="1200" dirty="0" smtClean="0"/>
            <a:t>Intendente</a:t>
          </a:r>
          <a:endParaRPr lang="es-ES" sz="1200" dirty="0" smtClean="0"/>
        </a:p>
      </dgm:t>
    </dgm:pt>
    <dgm:pt modelId="{BEE3591F-93AD-44AC-88C6-BD28ED5F058C}" type="parTrans" cxnId="{172A6225-6953-4C6B-A73B-0DAC5ACE798E}">
      <dgm:prSet/>
      <dgm:spPr/>
      <dgm:t>
        <a:bodyPr/>
        <a:lstStyle/>
        <a:p>
          <a:endParaRPr lang="es-ES"/>
        </a:p>
      </dgm:t>
    </dgm:pt>
    <dgm:pt modelId="{904853DE-1404-4777-A1AD-A372075870C7}" type="sibTrans" cxnId="{172A6225-6953-4C6B-A73B-0DAC5ACE798E}">
      <dgm:prSet/>
      <dgm:spPr/>
      <dgm:t>
        <a:bodyPr/>
        <a:lstStyle/>
        <a:p>
          <a:endParaRPr lang="es-ES"/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5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4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3BB6792-18F5-4116-8A3E-ACFBA8ABF81E}" type="pres">
      <dgm:prSet presAssocID="{BEE3591F-93AD-44AC-88C6-BD28ED5F058C}" presName="Name37" presStyleLbl="parChTrans1D2" presStyleIdx="1" presStyleCnt="5"/>
      <dgm:spPr/>
      <dgm:t>
        <a:bodyPr/>
        <a:lstStyle/>
        <a:p>
          <a:endParaRPr lang="es-ES"/>
        </a:p>
      </dgm:t>
    </dgm:pt>
    <dgm:pt modelId="{2F4F18F9-8C61-4693-B17F-2823CEDD99F7}" type="pres">
      <dgm:prSet presAssocID="{1FFE8F40-56C2-443D-B327-231EF0911C78}" presName="hierRoot2" presStyleCnt="0">
        <dgm:presLayoutVars>
          <dgm:hierBranch val="init"/>
        </dgm:presLayoutVars>
      </dgm:prSet>
      <dgm:spPr/>
    </dgm:pt>
    <dgm:pt modelId="{A8D66CE2-4360-4DF5-AF57-F3AEEFA3790F}" type="pres">
      <dgm:prSet presAssocID="{1FFE8F40-56C2-443D-B327-231EF0911C78}" presName="rootComposite" presStyleCnt="0"/>
      <dgm:spPr/>
    </dgm:pt>
    <dgm:pt modelId="{47CE08D7-9963-408D-ADF4-8160FED4550A}" type="pres">
      <dgm:prSet presAssocID="{1FFE8F40-56C2-443D-B327-231EF0911C78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3C7B24-72C6-44CB-807F-3F26AB7AB9CE}" type="pres">
      <dgm:prSet presAssocID="{1FFE8F40-56C2-443D-B327-231EF0911C78}" presName="rootConnector" presStyleLbl="node2" presStyleIdx="1" presStyleCnt="4"/>
      <dgm:spPr/>
      <dgm:t>
        <a:bodyPr/>
        <a:lstStyle/>
        <a:p>
          <a:endParaRPr lang="es-ES"/>
        </a:p>
      </dgm:t>
    </dgm:pt>
    <dgm:pt modelId="{6D5CB04C-1243-4C9A-91F2-BB7AE8959A74}" type="pres">
      <dgm:prSet presAssocID="{1FFE8F40-56C2-443D-B327-231EF0911C78}" presName="hierChild4" presStyleCnt="0"/>
      <dgm:spPr/>
    </dgm:pt>
    <dgm:pt modelId="{EBE07B07-CC2C-4086-B225-9626ACA7D816}" type="pres">
      <dgm:prSet presAssocID="{1FFE8F40-56C2-443D-B327-231EF0911C78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2" presStyleCnt="5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2" presStyleCnt="4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130F3EDE-2488-44CE-96EC-8C6277561343}" type="pres">
      <dgm:prSet presAssocID="{479EB43A-F573-49BC-992E-2F7CCB001A90}" presName="Name37" presStyleLbl="parChTrans1D2" presStyleIdx="3" presStyleCnt="5"/>
      <dgm:spPr/>
      <dgm:t>
        <a:bodyPr/>
        <a:lstStyle/>
        <a:p>
          <a:endParaRPr lang="es-ES"/>
        </a:p>
      </dgm:t>
    </dgm:pt>
    <dgm:pt modelId="{9CB2CCFB-56CA-48F5-B144-90028E629FF7}" type="pres">
      <dgm:prSet presAssocID="{7AD42634-55E2-40A4-81B7-182325F34794}" presName="hierRoot2" presStyleCnt="0">
        <dgm:presLayoutVars>
          <dgm:hierBranch val="init"/>
        </dgm:presLayoutVars>
      </dgm:prSet>
      <dgm:spPr/>
    </dgm:pt>
    <dgm:pt modelId="{995ECC07-65A1-4813-B5A1-17917D7B65DA}" type="pres">
      <dgm:prSet presAssocID="{7AD42634-55E2-40A4-81B7-182325F34794}" presName="rootComposite" presStyleCnt="0"/>
      <dgm:spPr/>
    </dgm:pt>
    <dgm:pt modelId="{B007F721-2441-4550-B12D-646D3DE57F71}" type="pres">
      <dgm:prSet presAssocID="{7AD42634-55E2-40A4-81B7-182325F34794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728DA-B52D-4CE0-ADD7-B6C424865AA4}" type="pres">
      <dgm:prSet presAssocID="{7AD42634-55E2-40A4-81B7-182325F34794}" presName="rootConnector" presStyleLbl="node2" presStyleIdx="3" presStyleCnt="4"/>
      <dgm:spPr/>
      <dgm:t>
        <a:bodyPr/>
        <a:lstStyle/>
        <a:p>
          <a:endParaRPr lang="es-ES"/>
        </a:p>
      </dgm:t>
    </dgm:pt>
    <dgm:pt modelId="{AA70FEC4-EA7C-464D-BB1A-375F4F4B7A40}" type="pres">
      <dgm:prSet presAssocID="{7AD42634-55E2-40A4-81B7-182325F34794}" presName="hierChild4" presStyleCnt="0"/>
      <dgm:spPr/>
    </dgm:pt>
    <dgm:pt modelId="{1B610DB1-CBFE-427C-9C6D-8E2C4B89596D}" type="pres">
      <dgm:prSet presAssocID="{7AD42634-55E2-40A4-81B7-182325F34794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E10DA83B-6B19-4D7F-9A9C-2B984895B75F}" type="presOf" srcId="{7AD42634-55E2-40A4-81B7-182325F34794}" destId="{B007F721-2441-4550-B12D-646D3DE57F71}" srcOrd="0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7123A075-78B7-4C2F-A375-0392FA24CA05}" type="presOf" srcId="{1FFE8F40-56C2-443D-B327-231EF0911C78}" destId="{47CE08D7-9963-408D-ADF4-8160FED4550A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D4DB6EBD-5588-48E7-9A81-21C7A65B501D}" type="presOf" srcId="{1FFE8F40-56C2-443D-B327-231EF0911C78}" destId="{133C7B24-72C6-44CB-807F-3F26AB7AB9CE}" srcOrd="1" destOrd="0" presId="urn:microsoft.com/office/officeart/2005/8/layout/orgChart1"/>
    <dgm:cxn modelId="{CFA3218A-544E-4148-9545-EC16D866B657}" type="presOf" srcId="{BEE3591F-93AD-44AC-88C6-BD28ED5F058C}" destId="{93BB6792-18F5-4116-8A3E-ACFBA8ABF81E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172A6225-6953-4C6B-A73B-0DAC5ACE798E}" srcId="{E3872B39-8B56-45CF-860E-BE80783FD31F}" destId="{1FFE8F40-56C2-443D-B327-231EF0911C78}" srcOrd="2" destOrd="0" parTransId="{BEE3591F-93AD-44AC-88C6-BD28ED5F058C}" sibTransId="{904853DE-1404-4777-A1AD-A372075870C7}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A6F0F183-2AF8-488A-9645-E0EEDB56DE76}" srcId="{E3872B39-8B56-45CF-860E-BE80783FD31F}" destId="{3AC96A99-79A7-45EF-A413-B29A4D482112}" srcOrd="3" destOrd="0" parTransId="{04C5EE23-66EB-4D99-95F8-ED44045422C1}" sibTransId="{5FE0386C-3A2A-4B03-99DC-CD7D3CF767D9}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A3C4A699-D614-4F02-B5AD-1950EA801CD3}" type="presOf" srcId="{7AD42634-55E2-40A4-81B7-182325F34794}" destId="{4B0728DA-B52D-4CE0-ADD7-B6C424865AA4}" srcOrd="1" destOrd="0" presId="urn:microsoft.com/office/officeart/2005/8/layout/orgChart1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67701E95-7D2B-4829-8F30-6313497FD613}" type="presOf" srcId="{479EB43A-F573-49BC-992E-2F7CCB001A90}" destId="{130F3EDE-2488-44CE-96EC-8C6277561343}" srcOrd="0" destOrd="0" presId="urn:microsoft.com/office/officeart/2005/8/layout/orgChart1"/>
    <dgm:cxn modelId="{AA0DD4A5-D802-4DC9-98D1-537E8503749B}" srcId="{E3872B39-8B56-45CF-860E-BE80783FD31F}" destId="{7AD42634-55E2-40A4-81B7-182325F34794}" srcOrd="4" destOrd="0" parTransId="{479EB43A-F573-49BC-992E-2F7CCB001A90}" sibTransId="{239636D0-B23D-4221-B38E-530F33028F6C}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97032099-132C-404D-A6D6-2C85B1A71C48}" type="presParOf" srcId="{25DED46E-1EC4-47CB-8EB3-6F9069C64B9D}" destId="{93BB6792-18F5-4116-8A3E-ACFBA8ABF81E}" srcOrd="2" destOrd="0" presId="urn:microsoft.com/office/officeart/2005/8/layout/orgChart1"/>
    <dgm:cxn modelId="{641C5057-1B61-48C8-8D33-45330F037C30}" type="presParOf" srcId="{25DED46E-1EC4-47CB-8EB3-6F9069C64B9D}" destId="{2F4F18F9-8C61-4693-B17F-2823CEDD99F7}" srcOrd="3" destOrd="0" presId="urn:microsoft.com/office/officeart/2005/8/layout/orgChart1"/>
    <dgm:cxn modelId="{F55189CE-8C7F-46E6-859F-6E5609B28CC6}" type="presParOf" srcId="{2F4F18F9-8C61-4693-B17F-2823CEDD99F7}" destId="{A8D66CE2-4360-4DF5-AF57-F3AEEFA3790F}" srcOrd="0" destOrd="0" presId="urn:microsoft.com/office/officeart/2005/8/layout/orgChart1"/>
    <dgm:cxn modelId="{39513E2F-792C-4E03-9900-3EEE7128BF38}" type="presParOf" srcId="{A8D66CE2-4360-4DF5-AF57-F3AEEFA3790F}" destId="{47CE08D7-9963-408D-ADF4-8160FED4550A}" srcOrd="0" destOrd="0" presId="urn:microsoft.com/office/officeart/2005/8/layout/orgChart1"/>
    <dgm:cxn modelId="{9E6292F4-B435-4886-8993-6149439BC1C9}" type="presParOf" srcId="{A8D66CE2-4360-4DF5-AF57-F3AEEFA3790F}" destId="{133C7B24-72C6-44CB-807F-3F26AB7AB9CE}" srcOrd="1" destOrd="0" presId="urn:microsoft.com/office/officeart/2005/8/layout/orgChart1"/>
    <dgm:cxn modelId="{A5901045-7990-4BBA-A420-043191946AD7}" type="presParOf" srcId="{2F4F18F9-8C61-4693-B17F-2823CEDD99F7}" destId="{6D5CB04C-1243-4C9A-91F2-BB7AE8959A74}" srcOrd="1" destOrd="0" presId="urn:microsoft.com/office/officeart/2005/8/layout/orgChart1"/>
    <dgm:cxn modelId="{2BCFE28D-56D6-42B2-9478-7D5C2DF01A40}" type="presParOf" srcId="{2F4F18F9-8C61-4693-B17F-2823CEDD99F7}" destId="{EBE07B07-CC2C-4086-B225-9626ACA7D816}" srcOrd="2" destOrd="0" presId="urn:microsoft.com/office/officeart/2005/8/layout/orgChart1"/>
    <dgm:cxn modelId="{640F5C22-4C43-492A-8250-8C1EDFA41585}" type="presParOf" srcId="{25DED46E-1EC4-47CB-8EB3-6F9069C64B9D}" destId="{9BAB048E-1218-4FD7-ADC2-CCC968867163}" srcOrd="4" destOrd="0" presId="urn:microsoft.com/office/officeart/2005/8/layout/orgChart1"/>
    <dgm:cxn modelId="{A0ED9358-E643-4735-A6CA-0163E864F9AA}" type="presParOf" srcId="{25DED46E-1EC4-47CB-8EB3-6F9069C64B9D}" destId="{91097FDA-F509-4B31-B177-4656A050C174}" srcOrd="5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4131FE48-1419-43E4-BB7D-01F970A6E4A3}" type="presParOf" srcId="{25DED46E-1EC4-47CB-8EB3-6F9069C64B9D}" destId="{130F3EDE-2488-44CE-96EC-8C6277561343}" srcOrd="6" destOrd="0" presId="urn:microsoft.com/office/officeart/2005/8/layout/orgChart1"/>
    <dgm:cxn modelId="{2089A1A0-57CB-4AFE-BAC6-08038FE2CD70}" type="presParOf" srcId="{25DED46E-1EC4-47CB-8EB3-6F9069C64B9D}" destId="{9CB2CCFB-56CA-48F5-B144-90028E629FF7}" srcOrd="7" destOrd="0" presId="urn:microsoft.com/office/officeart/2005/8/layout/orgChart1"/>
    <dgm:cxn modelId="{8E541321-C167-4A92-9FA4-A1A34963B086}" type="presParOf" srcId="{9CB2CCFB-56CA-48F5-B144-90028E629FF7}" destId="{995ECC07-65A1-4813-B5A1-17917D7B65DA}" srcOrd="0" destOrd="0" presId="urn:microsoft.com/office/officeart/2005/8/layout/orgChart1"/>
    <dgm:cxn modelId="{485D6AFE-118B-4F06-A5F3-7D5373BDC3F9}" type="presParOf" srcId="{995ECC07-65A1-4813-B5A1-17917D7B65DA}" destId="{B007F721-2441-4550-B12D-646D3DE57F71}" srcOrd="0" destOrd="0" presId="urn:microsoft.com/office/officeart/2005/8/layout/orgChart1"/>
    <dgm:cxn modelId="{DC945508-6201-466D-9C13-EE919411CF3B}" type="presParOf" srcId="{995ECC07-65A1-4813-B5A1-17917D7B65DA}" destId="{4B0728DA-B52D-4CE0-ADD7-B6C424865AA4}" srcOrd="1" destOrd="0" presId="urn:microsoft.com/office/officeart/2005/8/layout/orgChart1"/>
    <dgm:cxn modelId="{4F6E945D-0AE2-4076-B602-B16A1D1B009B}" type="presParOf" srcId="{9CB2CCFB-56CA-48F5-B144-90028E629FF7}" destId="{AA70FEC4-EA7C-464D-BB1A-375F4F4B7A40}" srcOrd="1" destOrd="0" presId="urn:microsoft.com/office/officeart/2005/8/layout/orgChart1"/>
    <dgm:cxn modelId="{67B9C732-BD13-4351-A690-DCFCCE317024}" type="presParOf" srcId="{9CB2CCFB-56CA-48F5-B144-90028E629FF7}" destId="{1B610DB1-CBFE-427C-9C6D-8E2C4B89596D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ES" sz="1200" dirty="0" smtClean="0"/>
            <a:t>Auxiliar</a:t>
          </a:r>
          <a:endParaRPr lang="es-ES" sz="1200" dirty="0" smtClean="0"/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/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/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/>
            <a:t>Secretaria / </a:t>
          </a:r>
          <a:r>
            <a:rPr lang="es-ES" sz="1200" dirty="0" smtClean="0"/>
            <a:t>O</a:t>
          </a:r>
          <a:endParaRPr lang="es-ES" sz="1200" dirty="0" smtClean="0"/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/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/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/>
            <a:t>Instructor(a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/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/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/>
            <a:t>Intendente</a:t>
          </a:r>
          <a:endParaRPr lang="es-ES" sz="1200" dirty="0" smtClean="0"/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/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/>
        </a:p>
      </dgm:t>
    </dgm:pt>
    <dgm:pt modelId="{7AD42634-55E2-40A4-81B7-182325F34794}">
      <dgm:prSet phldrT="[Texto]" custT="1"/>
      <dgm:spPr/>
      <dgm:t>
        <a:bodyPr/>
        <a:lstStyle/>
        <a:p>
          <a:r>
            <a:rPr lang="es-ES" sz="1200" dirty="0" smtClean="0"/>
            <a:t>Vigilante</a:t>
          </a:r>
          <a:endParaRPr lang="es-ES" sz="1200" dirty="0" smtClean="0"/>
        </a:p>
      </dgm:t>
    </dgm:pt>
    <dgm:pt modelId="{479EB43A-F573-49BC-992E-2F7CCB001A90}" type="parTrans" cxnId="{AA0DD4A5-D802-4DC9-98D1-537E8503749B}">
      <dgm:prSet/>
      <dgm:spPr/>
      <dgm:t>
        <a:bodyPr/>
        <a:lstStyle/>
        <a:p>
          <a:endParaRPr lang="es-ES" sz="1200"/>
        </a:p>
      </dgm:t>
    </dgm:pt>
    <dgm:pt modelId="{239636D0-B23D-4221-B38E-530F33028F6C}" type="sibTrans" cxnId="{AA0DD4A5-D802-4DC9-98D1-537E8503749B}">
      <dgm:prSet/>
      <dgm:spPr/>
      <dgm:t>
        <a:bodyPr/>
        <a:lstStyle/>
        <a:p>
          <a:endParaRPr lang="es-ES" sz="1200"/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4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3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4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3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130F3EDE-2488-44CE-96EC-8C6277561343}" type="pres">
      <dgm:prSet presAssocID="{479EB43A-F573-49BC-992E-2F7CCB001A90}" presName="Name37" presStyleLbl="parChTrans1D2" presStyleIdx="2" presStyleCnt="4"/>
      <dgm:spPr/>
      <dgm:t>
        <a:bodyPr/>
        <a:lstStyle/>
        <a:p>
          <a:endParaRPr lang="es-ES"/>
        </a:p>
      </dgm:t>
    </dgm:pt>
    <dgm:pt modelId="{9CB2CCFB-56CA-48F5-B144-90028E629FF7}" type="pres">
      <dgm:prSet presAssocID="{7AD42634-55E2-40A4-81B7-182325F34794}" presName="hierRoot2" presStyleCnt="0">
        <dgm:presLayoutVars>
          <dgm:hierBranch val="init"/>
        </dgm:presLayoutVars>
      </dgm:prSet>
      <dgm:spPr/>
    </dgm:pt>
    <dgm:pt modelId="{995ECC07-65A1-4813-B5A1-17917D7B65DA}" type="pres">
      <dgm:prSet presAssocID="{7AD42634-55E2-40A4-81B7-182325F34794}" presName="rootComposite" presStyleCnt="0"/>
      <dgm:spPr/>
    </dgm:pt>
    <dgm:pt modelId="{B007F721-2441-4550-B12D-646D3DE57F71}" type="pres">
      <dgm:prSet presAssocID="{7AD42634-55E2-40A4-81B7-182325F34794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728DA-B52D-4CE0-ADD7-B6C424865AA4}" type="pres">
      <dgm:prSet presAssocID="{7AD42634-55E2-40A4-81B7-182325F34794}" presName="rootConnector" presStyleLbl="node2" presStyleIdx="2" presStyleCnt="3"/>
      <dgm:spPr/>
      <dgm:t>
        <a:bodyPr/>
        <a:lstStyle/>
        <a:p>
          <a:endParaRPr lang="es-ES"/>
        </a:p>
      </dgm:t>
    </dgm:pt>
    <dgm:pt modelId="{AA70FEC4-EA7C-464D-BB1A-375F4F4B7A40}" type="pres">
      <dgm:prSet presAssocID="{7AD42634-55E2-40A4-81B7-182325F34794}" presName="hierChild4" presStyleCnt="0"/>
      <dgm:spPr/>
    </dgm:pt>
    <dgm:pt modelId="{1B610DB1-CBFE-427C-9C6D-8E2C4B89596D}" type="pres">
      <dgm:prSet presAssocID="{7AD42634-55E2-40A4-81B7-182325F34794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A3C4A699-D614-4F02-B5AD-1950EA801CD3}" type="presOf" srcId="{7AD42634-55E2-40A4-81B7-182325F34794}" destId="{4B0728DA-B52D-4CE0-ADD7-B6C424865AA4}" srcOrd="1" destOrd="0" presId="urn:microsoft.com/office/officeart/2005/8/layout/orgChart1"/>
    <dgm:cxn modelId="{67701E95-7D2B-4829-8F30-6313497FD613}" type="presOf" srcId="{479EB43A-F573-49BC-992E-2F7CCB001A90}" destId="{130F3EDE-2488-44CE-96EC-8C6277561343}" srcOrd="0" destOrd="0" presId="urn:microsoft.com/office/officeart/2005/8/layout/orgChart1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AA0DD4A5-D802-4DC9-98D1-537E8503749B}" srcId="{E3872B39-8B56-45CF-860E-BE80783FD31F}" destId="{7AD42634-55E2-40A4-81B7-182325F34794}" srcOrd="3" destOrd="0" parTransId="{479EB43A-F573-49BC-992E-2F7CCB001A90}" sibTransId="{239636D0-B23D-4221-B38E-530F33028F6C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E10DA83B-6B19-4D7F-9A9C-2B984895B75F}" type="presOf" srcId="{7AD42634-55E2-40A4-81B7-182325F34794}" destId="{B007F721-2441-4550-B12D-646D3DE57F71}" srcOrd="0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4131FE48-1419-43E4-BB7D-01F970A6E4A3}" type="presParOf" srcId="{25DED46E-1EC4-47CB-8EB3-6F9069C64B9D}" destId="{130F3EDE-2488-44CE-96EC-8C6277561343}" srcOrd="4" destOrd="0" presId="urn:microsoft.com/office/officeart/2005/8/layout/orgChart1"/>
    <dgm:cxn modelId="{2089A1A0-57CB-4AFE-BAC6-08038FE2CD70}" type="presParOf" srcId="{25DED46E-1EC4-47CB-8EB3-6F9069C64B9D}" destId="{9CB2CCFB-56CA-48F5-B144-90028E629FF7}" srcOrd="5" destOrd="0" presId="urn:microsoft.com/office/officeart/2005/8/layout/orgChart1"/>
    <dgm:cxn modelId="{8E541321-C167-4A92-9FA4-A1A34963B086}" type="presParOf" srcId="{9CB2CCFB-56CA-48F5-B144-90028E629FF7}" destId="{995ECC07-65A1-4813-B5A1-17917D7B65DA}" srcOrd="0" destOrd="0" presId="urn:microsoft.com/office/officeart/2005/8/layout/orgChart1"/>
    <dgm:cxn modelId="{485D6AFE-118B-4F06-A5F3-7D5373BDC3F9}" type="presParOf" srcId="{995ECC07-65A1-4813-B5A1-17917D7B65DA}" destId="{B007F721-2441-4550-B12D-646D3DE57F71}" srcOrd="0" destOrd="0" presId="urn:microsoft.com/office/officeart/2005/8/layout/orgChart1"/>
    <dgm:cxn modelId="{DC945508-6201-466D-9C13-EE919411CF3B}" type="presParOf" srcId="{995ECC07-65A1-4813-B5A1-17917D7B65DA}" destId="{4B0728DA-B52D-4CE0-ADD7-B6C424865AA4}" srcOrd="1" destOrd="0" presId="urn:microsoft.com/office/officeart/2005/8/layout/orgChart1"/>
    <dgm:cxn modelId="{4F6E945D-0AE2-4076-B602-B16A1D1B009B}" type="presParOf" srcId="{9CB2CCFB-56CA-48F5-B144-90028E629FF7}" destId="{AA70FEC4-EA7C-464D-BB1A-375F4F4B7A40}" srcOrd="1" destOrd="0" presId="urn:microsoft.com/office/officeart/2005/8/layout/orgChart1"/>
    <dgm:cxn modelId="{67B9C732-BD13-4351-A690-DCFCCE317024}" type="presParOf" srcId="{9CB2CCFB-56CA-48F5-B144-90028E629FF7}" destId="{1B610DB1-CBFE-427C-9C6D-8E2C4B89596D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0D2C8208-CC2E-4D9E-98FA-CD571900FF9F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06C507C-3DC9-4DD2-A9C3-603505693966}">
      <dgm:prSet phldrT="[Texto]" custT="1"/>
      <dgm:spPr/>
      <dgm:t>
        <a:bodyPr/>
        <a:lstStyle/>
        <a:p>
          <a:r>
            <a:rPr lang="es-ES" sz="1200" dirty="0" smtClean="0"/>
            <a:t>Profesional Especialista </a:t>
          </a:r>
          <a:r>
            <a:rPr lang="es-ES" sz="1200" dirty="0" smtClean="0"/>
            <a:t>1</a:t>
          </a:r>
          <a:endParaRPr lang="es-ES" sz="1200" dirty="0" smtClean="0"/>
        </a:p>
      </dgm:t>
    </dgm:pt>
    <dgm:pt modelId="{511BC42B-631E-4883-864F-20AF5DF6FB6F}" type="parTrans" cxnId="{E833162E-1A9A-4E17-87D9-834F1934C825}">
      <dgm:prSet/>
      <dgm:spPr/>
      <dgm:t>
        <a:bodyPr/>
        <a:lstStyle/>
        <a:p>
          <a:endParaRPr lang="es-ES" sz="1200"/>
        </a:p>
      </dgm:t>
    </dgm:pt>
    <dgm:pt modelId="{8512DDDC-095F-4F7E-9914-D841300168BB}" type="sibTrans" cxnId="{E833162E-1A9A-4E17-87D9-834F1934C825}">
      <dgm:prSet/>
      <dgm:spPr/>
      <dgm:t>
        <a:bodyPr/>
        <a:lstStyle/>
        <a:p>
          <a:endParaRPr lang="es-ES" sz="1200"/>
        </a:p>
      </dgm:t>
    </dgm:pt>
    <dgm:pt modelId="{0D067FDE-5E24-4E17-A647-260736E63DD3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dirty="0" smtClean="0"/>
            <a:t>Intendentes</a:t>
          </a:r>
          <a:endParaRPr lang="es-ES" sz="1200" dirty="0" smtClean="0"/>
        </a:p>
      </dgm:t>
    </dgm:pt>
    <dgm:pt modelId="{9F11BD8A-7B8B-452C-9D72-74DB31BF51B7}" type="parTrans" cxnId="{10174CA9-0C47-4AF1-9014-C07BDAA6CFE7}">
      <dgm:prSet/>
      <dgm:spPr/>
      <dgm:t>
        <a:bodyPr/>
        <a:lstStyle/>
        <a:p>
          <a:endParaRPr lang="es-ES" sz="1200"/>
        </a:p>
      </dgm:t>
    </dgm:pt>
    <dgm:pt modelId="{F89E1A86-FB77-4975-AEA3-34A41FD47F23}" type="sibTrans" cxnId="{10174CA9-0C47-4AF1-9014-C07BDAA6CFE7}">
      <dgm:prSet/>
      <dgm:spPr/>
      <dgm:t>
        <a:bodyPr/>
        <a:lstStyle/>
        <a:p>
          <a:endParaRPr lang="es-ES" sz="1200"/>
        </a:p>
      </dgm:t>
    </dgm:pt>
    <dgm:pt modelId="{138A7C8B-8A8B-436A-A9A4-89AEEA1C557C}" type="pres">
      <dgm:prSet presAssocID="{0D2C8208-CC2E-4D9E-98FA-CD571900FF9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1EEE266-71D8-4D0B-8435-56E2AD8CCC19}" type="pres">
      <dgm:prSet presAssocID="{006C507C-3DC9-4DD2-A9C3-603505693966}" presName="hierRoot1" presStyleCnt="0">
        <dgm:presLayoutVars>
          <dgm:hierBranch val="init"/>
        </dgm:presLayoutVars>
      </dgm:prSet>
      <dgm:spPr/>
    </dgm:pt>
    <dgm:pt modelId="{42C89368-6CA4-451F-A2D2-B7F32A9EFAA3}" type="pres">
      <dgm:prSet presAssocID="{006C507C-3DC9-4DD2-A9C3-603505693966}" presName="rootComposite1" presStyleCnt="0"/>
      <dgm:spPr/>
    </dgm:pt>
    <dgm:pt modelId="{50A13F4E-946C-4202-859F-9842B5174D50}" type="pres">
      <dgm:prSet presAssocID="{006C507C-3DC9-4DD2-A9C3-603505693966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3427F1-631B-40C2-A9AB-BFA2844FDD23}" type="pres">
      <dgm:prSet presAssocID="{006C507C-3DC9-4DD2-A9C3-60350569396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855AFA7-D62A-480E-9E21-A1D083B61285}" type="pres">
      <dgm:prSet presAssocID="{006C507C-3DC9-4DD2-A9C3-603505693966}" presName="hierChild2" presStyleCnt="0"/>
      <dgm:spPr/>
    </dgm:pt>
    <dgm:pt modelId="{A7590E36-44DB-4E06-8808-36893A863A74}" type="pres">
      <dgm:prSet presAssocID="{9F11BD8A-7B8B-452C-9D72-74DB31BF51B7}" presName="Name37" presStyleLbl="parChTrans1D2" presStyleIdx="0" presStyleCnt="1"/>
      <dgm:spPr/>
      <dgm:t>
        <a:bodyPr/>
        <a:lstStyle/>
        <a:p>
          <a:endParaRPr lang="es-ES"/>
        </a:p>
      </dgm:t>
    </dgm:pt>
    <dgm:pt modelId="{662647D1-34D3-43CD-AF79-8ED64D3B74AC}" type="pres">
      <dgm:prSet presAssocID="{0D067FDE-5E24-4E17-A647-260736E63DD3}" presName="hierRoot2" presStyleCnt="0">
        <dgm:presLayoutVars>
          <dgm:hierBranch val="init"/>
        </dgm:presLayoutVars>
      </dgm:prSet>
      <dgm:spPr/>
    </dgm:pt>
    <dgm:pt modelId="{3FFEA019-451C-401B-A20A-65823CC56BBE}" type="pres">
      <dgm:prSet presAssocID="{0D067FDE-5E24-4E17-A647-260736E63DD3}" presName="rootComposite" presStyleCnt="0"/>
      <dgm:spPr/>
    </dgm:pt>
    <dgm:pt modelId="{A6CC9120-299E-4DD8-8C13-707BEE0A1BC5}" type="pres">
      <dgm:prSet presAssocID="{0D067FDE-5E24-4E17-A647-260736E63DD3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C1CCDF2-9B88-4828-9587-8E5978D6F5C4}" type="pres">
      <dgm:prSet presAssocID="{0D067FDE-5E24-4E17-A647-260736E63DD3}" presName="rootConnector" presStyleLbl="node2" presStyleIdx="0" presStyleCnt="1"/>
      <dgm:spPr/>
      <dgm:t>
        <a:bodyPr/>
        <a:lstStyle/>
        <a:p>
          <a:endParaRPr lang="es-ES"/>
        </a:p>
      </dgm:t>
    </dgm:pt>
    <dgm:pt modelId="{7B5D63AA-D33A-47C5-825E-114668FDAAAC}" type="pres">
      <dgm:prSet presAssocID="{0D067FDE-5E24-4E17-A647-260736E63DD3}" presName="hierChild4" presStyleCnt="0"/>
      <dgm:spPr/>
    </dgm:pt>
    <dgm:pt modelId="{B516DB2C-BE83-4150-A773-C256B7789718}" type="pres">
      <dgm:prSet presAssocID="{0D067FDE-5E24-4E17-A647-260736E63DD3}" presName="hierChild5" presStyleCnt="0"/>
      <dgm:spPr/>
    </dgm:pt>
    <dgm:pt modelId="{89AC8866-6DFB-4889-98FF-3967AF1339BA}" type="pres">
      <dgm:prSet presAssocID="{006C507C-3DC9-4DD2-A9C3-603505693966}" presName="hierChild3" presStyleCnt="0"/>
      <dgm:spPr/>
    </dgm:pt>
  </dgm:ptLst>
  <dgm:cxnLst>
    <dgm:cxn modelId="{B69ECCC9-B708-48CA-A448-ADC7620D6F7D}" type="presOf" srcId="{0D067FDE-5E24-4E17-A647-260736E63DD3}" destId="{A6CC9120-299E-4DD8-8C13-707BEE0A1BC5}" srcOrd="0" destOrd="0" presId="urn:microsoft.com/office/officeart/2005/8/layout/orgChart1"/>
    <dgm:cxn modelId="{8DB5EEC5-2E0B-400A-ADA0-0BA5CC6EDB24}" type="presOf" srcId="{9F11BD8A-7B8B-452C-9D72-74DB31BF51B7}" destId="{A7590E36-44DB-4E06-8808-36893A863A74}" srcOrd="0" destOrd="0" presId="urn:microsoft.com/office/officeart/2005/8/layout/orgChart1"/>
    <dgm:cxn modelId="{050B0415-5F26-46C1-98B5-0204D580B051}" type="presOf" srcId="{0D2C8208-CC2E-4D9E-98FA-CD571900FF9F}" destId="{138A7C8B-8A8B-436A-A9A4-89AEEA1C557C}" srcOrd="0" destOrd="0" presId="urn:microsoft.com/office/officeart/2005/8/layout/orgChart1"/>
    <dgm:cxn modelId="{10174CA9-0C47-4AF1-9014-C07BDAA6CFE7}" srcId="{006C507C-3DC9-4DD2-A9C3-603505693966}" destId="{0D067FDE-5E24-4E17-A647-260736E63DD3}" srcOrd="0" destOrd="0" parTransId="{9F11BD8A-7B8B-452C-9D72-74DB31BF51B7}" sibTransId="{F89E1A86-FB77-4975-AEA3-34A41FD47F23}"/>
    <dgm:cxn modelId="{681F7037-72E0-4B3D-85BA-257121888219}" type="presOf" srcId="{0D067FDE-5E24-4E17-A647-260736E63DD3}" destId="{5C1CCDF2-9B88-4828-9587-8E5978D6F5C4}" srcOrd="1" destOrd="0" presId="urn:microsoft.com/office/officeart/2005/8/layout/orgChart1"/>
    <dgm:cxn modelId="{E833162E-1A9A-4E17-87D9-834F1934C825}" srcId="{0D2C8208-CC2E-4D9E-98FA-CD571900FF9F}" destId="{006C507C-3DC9-4DD2-A9C3-603505693966}" srcOrd="0" destOrd="0" parTransId="{511BC42B-631E-4883-864F-20AF5DF6FB6F}" sibTransId="{8512DDDC-095F-4F7E-9914-D841300168BB}"/>
    <dgm:cxn modelId="{A4A63BC1-873F-43C3-AD7C-32C08044B9AD}" type="presOf" srcId="{006C507C-3DC9-4DD2-A9C3-603505693966}" destId="{50A13F4E-946C-4202-859F-9842B5174D50}" srcOrd="0" destOrd="0" presId="urn:microsoft.com/office/officeart/2005/8/layout/orgChart1"/>
    <dgm:cxn modelId="{BFBB89BD-8B7A-41B6-9E48-E8AE9098BD9B}" type="presOf" srcId="{006C507C-3DC9-4DD2-A9C3-603505693966}" destId="{853427F1-631B-40C2-A9AB-BFA2844FDD23}" srcOrd="1" destOrd="0" presId="urn:microsoft.com/office/officeart/2005/8/layout/orgChart1"/>
    <dgm:cxn modelId="{EA544879-6C80-417A-8F3B-5AC3663B92F1}" type="presParOf" srcId="{138A7C8B-8A8B-436A-A9A4-89AEEA1C557C}" destId="{11EEE266-71D8-4D0B-8435-56E2AD8CCC19}" srcOrd="0" destOrd="0" presId="urn:microsoft.com/office/officeart/2005/8/layout/orgChart1"/>
    <dgm:cxn modelId="{409FEE98-099D-46A2-8FCA-C6E576947F2B}" type="presParOf" srcId="{11EEE266-71D8-4D0B-8435-56E2AD8CCC19}" destId="{42C89368-6CA4-451F-A2D2-B7F32A9EFAA3}" srcOrd="0" destOrd="0" presId="urn:microsoft.com/office/officeart/2005/8/layout/orgChart1"/>
    <dgm:cxn modelId="{4000BACB-1677-4EFC-88F2-AD19A298B657}" type="presParOf" srcId="{42C89368-6CA4-451F-A2D2-B7F32A9EFAA3}" destId="{50A13F4E-946C-4202-859F-9842B5174D50}" srcOrd="0" destOrd="0" presId="urn:microsoft.com/office/officeart/2005/8/layout/orgChart1"/>
    <dgm:cxn modelId="{F831928E-9EAA-489E-870F-10F9FB2083E0}" type="presParOf" srcId="{42C89368-6CA4-451F-A2D2-B7F32A9EFAA3}" destId="{853427F1-631B-40C2-A9AB-BFA2844FDD23}" srcOrd="1" destOrd="0" presId="urn:microsoft.com/office/officeart/2005/8/layout/orgChart1"/>
    <dgm:cxn modelId="{52F629EF-6788-4783-85A2-B7363B9BE15C}" type="presParOf" srcId="{11EEE266-71D8-4D0B-8435-56E2AD8CCC19}" destId="{0855AFA7-D62A-480E-9E21-A1D083B61285}" srcOrd="1" destOrd="0" presId="urn:microsoft.com/office/officeart/2005/8/layout/orgChart1"/>
    <dgm:cxn modelId="{384A1EB7-E532-4766-99DD-C96E11236659}" type="presParOf" srcId="{0855AFA7-D62A-480E-9E21-A1D083B61285}" destId="{A7590E36-44DB-4E06-8808-36893A863A74}" srcOrd="0" destOrd="0" presId="urn:microsoft.com/office/officeart/2005/8/layout/orgChart1"/>
    <dgm:cxn modelId="{4403DE35-7928-4245-AC98-D7DAD8C66D3B}" type="presParOf" srcId="{0855AFA7-D62A-480E-9E21-A1D083B61285}" destId="{662647D1-34D3-43CD-AF79-8ED64D3B74AC}" srcOrd="1" destOrd="0" presId="urn:microsoft.com/office/officeart/2005/8/layout/orgChart1"/>
    <dgm:cxn modelId="{B74DE27A-D154-42A1-B7C1-35427621D267}" type="presParOf" srcId="{662647D1-34D3-43CD-AF79-8ED64D3B74AC}" destId="{3FFEA019-451C-401B-A20A-65823CC56BBE}" srcOrd="0" destOrd="0" presId="urn:microsoft.com/office/officeart/2005/8/layout/orgChart1"/>
    <dgm:cxn modelId="{30D4C615-BAE5-43AA-A7D0-FF005CAD8C13}" type="presParOf" srcId="{3FFEA019-451C-401B-A20A-65823CC56BBE}" destId="{A6CC9120-299E-4DD8-8C13-707BEE0A1BC5}" srcOrd="0" destOrd="0" presId="urn:microsoft.com/office/officeart/2005/8/layout/orgChart1"/>
    <dgm:cxn modelId="{3F47233F-22D2-4D37-8614-871B2B4BC2ED}" type="presParOf" srcId="{3FFEA019-451C-401B-A20A-65823CC56BBE}" destId="{5C1CCDF2-9B88-4828-9587-8E5978D6F5C4}" srcOrd="1" destOrd="0" presId="urn:microsoft.com/office/officeart/2005/8/layout/orgChart1"/>
    <dgm:cxn modelId="{0585F58E-5E43-4829-88E4-0A3FCC6F6E1F}" type="presParOf" srcId="{662647D1-34D3-43CD-AF79-8ED64D3B74AC}" destId="{7B5D63AA-D33A-47C5-825E-114668FDAAAC}" srcOrd="1" destOrd="0" presId="urn:microsoft.com/office/officeart/2005/8/layout/orgChart1"/>
    <dgm:cxn modelId="{A40B8486-5D5D-4F4D-A39F-937209067DBC}" type="presParOf" srcId="{662647D1-34D3-43CD-AF79-8ED64D3B74AC}" destId="{B516DB2C-BE83-4150-A773-C256B7789718}" srcOrd="2" destOrd="0" presId="urn:microsoft.com/office/officeart/2005/8/layout/orgChart1"/>
    <dgm:cxn modelId="{5329180A-23C4-49CB-ABB2-2609A1D99986}" type="presParOf" srcId="{11EEE266-71D8-4D0B-8435-56E2AD8CCC19}" destId="{89AC8866-6DFB-4889-98FF-3967AF1339B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ES" sz="1200" dirty="0" smtClean="0"/>
            <a:t>Instructor(a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/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/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/>
            <a:t>Secretaria / </a:t>
          </a:r>
          <a:r>
            <a:rPr lang="es-ES" sz="1200" dirty="0" smtClean="0"/>
            <a:t>O</a:t>
          </a:r>
          <a:endParaRPr lang="es-ES" sz="1200" dirty="0" smtClean="0"/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/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/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/>
            <a:t>Auxiliar</a:t>
          </a:r>
          <a:endParaRPr lang="es-ES" sz="1200" dirty="0" smtClean="0"/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/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/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/>
            <a:t>Vigilante</a:t>
          </a:r>
          <a:endParaRPr lang="es-ES" sz="1200" dirty="0" smtClean="0"/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/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/>
        </a:p>
      </dgm:t>
    </dgm:pt>
    <dgm:pt modelId="{7AD42634-55E2-40A4-81B7-182325F34794}">
      <dgm:prSet phldrT="[Texto]" custT="1"/>
      <dgm:spPr/>
      <dgm:t>
        <a:bodyPr/>
        <a:lstStyle/>
        <a:p>
          <a:r>
            <a:rPr lang="es-ES" sz="1200" dirty="0" smtClean="0"/>
            <a:t>Vigilante</a:t>
          </a:r>
          <a:endParaRPr lang="es-ES" sz="1200" dirty="0" smtClean="0"/>
        </a:p>
      </dgm:t>
    </dgm:pt>
    <dgm:pt modelId="{479EB43A-F573-49BC-992E-2F7CCB001A90}" type="parTrans" cxnId="{AA0DD4A5-D802-4DC9-98D1-537E8503749B}">
      <dgm:prSet/>
      <dgm:spPr/>
      <dgm:t>
        <a:bodyPr/>
        <a:lstStyle/>
        <a:p>
          <a:endParaRPr lang="es-ES" sz="1200"/>
        </a:p>
      </dgm:t>
    </dgm:pt>
    <dgm:pt modelId="{239636D0-B23D-4221-B38E-530F33028F6C}" type="sibTrans" cxnId="{AA0DD4A5-D802-4DC9-98D1-537E8503749B}">
      <dgm:prSet/>
      <dgm:spPr/>
      <dgm:t>
        <a:bodyPr/>
        <a:lstStyle/>
        <a:p>
          <a:endParaRPr lang="es-ES" sz="1200"/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4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3" custLinFactNeighborX="2954" custLinFactNeighborY="40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3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4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3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130F3EDE-2488-44CE-96EC-8C6277561343}" type="pres">
      <dgm:prSet presAssocID="{479EB43A-F573-49BC-992E-2F7CCB001A90}" presName="Name37" presStyleLbl="parChTrans1D2" presStyleIdx="2" presStyleCnt="4"/>
      <dgm:spPr/>
      <dgm:t>
        <a:bodyPr/>
        <a:lstStyle/>
        <a:p>
          <a:endParaRPr lang="es-ES"/>
        </a:p>
      </dgm:t>
    </dgm:pt>
    <dgm:pt modelId="{9CB2CCFB-56CA-48F5-B144-90028E629FF7}" type="pres">
      <dgm:prSet presAssocID="{7AD42634-55E2-40A4-81B7-182325F34794}" presName="hierRoot2" presStyleCnt="0">
        <dgm:presLayoutVars>
          <dgm:hierBranch val="init"/>
        </dgm:presLayoutVars>
      </dgm:prSet>
      <dgm:spPr/>
    </dgm:pt>
    <dgm:pt modelId="{995ECC07-65A1-4813-B5A1-17917D7B65DA}" type="pres">
      <dgm:prSet presAssocID="{7AD42634-55E2-40A4-81B7-182325F34794}" presName="rootComposite" presStyleCnt="0"/>
      <dgm:spPr/>
    </dgm:pt>
    <dgm:pt modelId="{B007F721-2441-4550-B12D-646D3DE57F71}" type="pres">
      <dgm:prSet presAssocID="{7AD42634-55E2-40A4-81B7-182325F34794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728DA-B52D-4CE0-ADD7-B6C424865AA4}" type="pres">
      <dgm:prSet presAssocID="{7AD42634-55E2-40A4-81B7-182325F34794}" presName="rootConnector" presStyleLbl="node2" presStyleIdx="2" presStyleCnt="3"/>
      <dgm:spPr/>
      <dgm:t>
        <a:bodyPr/>
        <a:lstStyle/>
        <a:p>
          <a:endParaRPr lang="es-ES"/>
        </a:p>
      </dgm:t>
    </dgm:pt>
    <dgm:pt modelId="{AA70FEC4-EA7C-464D-BB1A-375F4F4B7A40}" type="pres">
      <dgm:prSet presAssocID="{7AD42634-55E2-40A4-81B7-182325F34794}" presName="hierChild4" presStyleCnt="0"/>
      <dgm:spPr/>
    </dgm:pt>
    <dgm:pt modelId="{1B610DB1-CBFE-427C-9C6D-8E2C4B89596D}" type="pres">
      <dgm:prSet presAssocID="{7AD42634-55E2-40A4-81B7-182325F34794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A3C4A699-D614-4F02-B5AD-1950EA801CD3}" type="presOf" srcId="{7AD42634-55E2-40A4-81B7-182325F34794}" destId="{4B0728DA-B52D-4CE0-ADD7-B6C424865AA4}" srcOrd="1" destOrd="0" presId="urn:microsoft.com/office/officeart/2005/8/layout/orgChart1"/>
    <dgm:cxn modelId="{67701E95-7D2B-4829-8F30-6313497FD613}" type="presOf" srcId="{479EB43A-F573-49BC-992E-2F7CCB001A90}" destId="{130F3EDE-2488-44CE-96EC-8C6277561343}" srcOrd="0" destOrd="0" presId="urn:microsoft.com/office/officeart/2005/8/layout/orgChart1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AA0DD4A5-D802-4DC9-98D1-537E8503749B}" srcId="{E3872B39-8B56-45CF-860E-BE80783FD31F}" destId="{7AD42634-55E2-40A4-81B7-182325F34794}" srcOrd="3" destOrd="0" parTransId="{479EB43A-F573-49BC-992E-2F7CCB001A90}" sibTransId="{239636D0-B23D-4221-B38E-530F33028F6C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E10DA83B-6B19-4D7F-9A9C-2B984895B75F}" type="presOf" srcId="{7AD42634-55E2-40A4-81B7-182325F34794}" destId="{B007F721-2441-4550-B12D-646D3DE57F71}" srcOrd="0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4131FE48-1419-43E4-BB7D-01F970A6E4A3}" type="presParOf" srcId="{25DED46E-1EC4-47CB-8EB3-6F9069C64B9D}" destId="{130F3EDE-2488-44CE-96EC-8C6277561343}" srcOrd="4" destOrd="0" presId="urn:microsoft.com/office/officeart/2005/8/layout/orgChart1"/>
    <dgm:cxn modelId="{2089A1A0-57CB-4AFE-BAC6-08038FE2CD70}" type="presParOf" srcId="{25DED46E-1EC4-47CB-8EB3-6F9069C64B9D}" destId="{9CB2CCFB-56CA-48F5-B144-90028E629FF7}" srcOrd="5" destOrd="0" presId="urn:microsoft.com/office/officeart/2005/8/layout/orgChart1"/>
    <dgm:cxn modelId="{8E541321-C167-4A92-9FA4-A1A34963B086}" type="presParOf" srcId="{9CB2CCFB-56CA-48F5-B144-90028E629FF7}" destId="{995ECC07-65A1-4813-B5A1-17917D7B65DA}" srcOrd="0" destOrd="0" presId="urn:microsoft.com/office/officeart/2005/8/layout/orgChart1"/>
    <dgm:cxn modelId="{485D6AFE-118B-4F06-A5F3-7D5373BDC3F9}" type="presParOf" srcId="{995ECC07-65A1-4813-B5A1-17917D7B65DA}" destId="{B007F721-2441-4550-B12D-646D3DE57F71}" srcOrd="0" destOrd="0" presId="urn:microsoft.com/office/officeart/2005/8/layout/orgChart1"/>
    <dgm:cxn modelId="{DC945508-6201-466D-9C13-EE919411CF3B}" type="presParOf" srcId="{995ECC07-65A1-4813-B5A1-17917D7B65DA}" destId="{4B0728DA-B52D-4CE0-ADD7-B6C424865AA4}" srcOrd="1" destOrd="0" presId="urn:microsoft.com/office/officeart/2005/8/layout/orgChart1"/>
    <dgm:cxn modelId="{4F6E945D-0AE2-4076-B602-B16A1D1B009B}" type="presParOf" srcId="{9CB2CCFB-56CA-48F5-B144-90028E629FF7}" destId="{AA70FEC4-EA7C-464D-BB1A-375F4F4B7A40}" srcOrd="1" destOrd="0" presId="urn:microsoft.com/office/officeart/2005/8/layout/orgChart1"/>
    <dgm:cxn modelId="{67B9C732-BD13-4351-A690-DCFCCE317024}" type="presParOf" srcId="{9CB2CCFB-56CA-48F5-B144-90028E629FF7}" destId="{1B610DB1-CBFE-427C-9C6D-8E2C4B89596D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ES" sz="1200" dirty="0" smtClean="0"/>
            <a:t>Cajero(a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/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/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/>
            <a:t>Secretaria(o) / </a:t>
          </a:r>
          <a:r>
            <a:rPr lang="es-ES" sz="1200" dirty="0" smtClean="0"/>
            <a:t>E</a:t>
          </a:r>
          <a:endParaRPr lang="es-ES" sz="1200" dirty="0" smtClean="0"/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/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/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/>
            <a:t>Vigilante</a:t>
          </a:r>
          <a:endParaRPr lang="es-ES" sz="1200" dirty="0" smtClean="0"/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/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/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/>
            <a:t>Encargado(a) de </a:t>
          </a:r>
          <a:r>
            <a:rPr lang="es-ES" sz="1200" dirty="0" smtClean="0"/>
            <a:t>Sección</a:t>
          </a:r>
          <a:endParaRPr lang="es-ES" sz="1200" dirty="0" smtClean="0"/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/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/>
        </a:p>
      </dgm:t>
    </dgm:pt>
    <dgm:pt modelId="{7AD42634-55E2-40A4-81B7-182325F34794}">
      <dgm:prSet phldrT="[Texto]" custT="1"/>
      <dgm:spPr/>
      <dgm:t>
        <a:bodyPr/>
        <a:lstStyle/>
        <a:p>
          <a:r>
            <a:rPr lang="es-ES" sz="1200" dirty="0" smtClean="0"/>
            <a:t>Intendente</a:t>
          </a:r>
          <a:endParaRPr lang="es-ES" sz="1200" dirty="0" smtClean="0"/>
        </a:p>
      </dgm:t>
    </dgm:pt>
    <dgm:pt modelId="{479EB43A-F573-49BC-992E-2F7CCB001A90}" type="parTrans" cxnId="{AA0DD4A5-D802-4DC9-98D1-537E8503749B}">
      <dgm:prSet/>
      <dgm:spPr/>
      <dgm:t>
        <a:bodyPr/>
        <a:lstStyle/>
        <a:p>
          <a:endParaRPr lang="es-ES" sz="1200"/>
        </a:p>
      </dgm:t>
    </dgm:pt>
    <dgm:pt modelId="{239636D0-B23D-4221-B38E-530F33028F6C}" type="sibTrans" cxnId="{AA0DD4A5-D802-4DC9-98D1-537E8503749B}">
      <dgm:prSet/>
      <dgm:spPr/>
      <dgm:t>
        <a:bodyPr/>
        <a:lstStyle/>
        <a:p>
          <a:endParaRPr lang="es-ES" sz="1200"/>
        </a:p>
      </dgm:t>
    </dgm:pt>
    <dgm:pt modelId="{2635F09D-4000-4CDC-B5AC-AAC99F7D79DA}">
      <dgm:prSet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dirty="0" smtClean="0"/>
            <a:t>Intendente </a:t>
          </a:r>
        </a:p>
        <a:p>
          <a:r>
            <a:rPr lang="es-ES" sz="1200" dirty="0" smtClean="0"/>
            <a:t>Vacante</a:t>
          </a:r>
          <a:endParaRPr lang="es-ES" sz="1200" dirty="0"/>
        </a:p>
      </dgm:t>
    </dgm:pt>
    <dgm:pt modelId="{95F498CB-E55B-4C85-BD92-7ACCA7F7DB70}" type="parTrans" cxnId="{0A0FA17E-13ED-4B63-8D82-24C9C6091538}">
      <dgm:prSet/>
      <dgm:spPr/>
      <dgm:t>
        <a:bodyPr/>
        <a:lstStyle/>
        <a:p>
          <a:endParaRPr lang="es-ES" sz="1200"/>
        </a:p>
      </dgm:t>
    </dgm:pt>
    <dgm:pt modelId="{E063DA1E-0E41-4A8C-A1C8-A4AEDE2AD275}" type="sibTrans" cxnId="{0A0FA17E-13ED-4B63-8D82-24C9C6091538}">
      <dgm:prSet/>
      <dgm:spPr/>
      <dgm:t>
        <a:bodyPr/>
        <a:lstStyle/>
        <a:p>
          <a:endParaRPr lang="es-ES" sz="1200"/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5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4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5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4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130F3EDE-2488-44CE-96EC-8C6277561343}" type="pres">
      <dgm:prSet presAssocID="{479EB43A-F573-49BC-992E-2F7CCB001A90}" presName="Name37" presStyleLbl="parChTrans1D2" presStyleIdx="2" presStyleCnt="5"/>
      <dgm:spPr/>
      <dgm:t>
        <a:bodyPr/>
        <a:lstStyle/>
        <a:p>
          <a:endParaRPr lang="es-ES"/>
        </a:p>
      </dgm:t>
    </dgm:pt>
    <dgm:pt modelId="{9CB2CCFB-56CA-48F5-B144-90028E629FF7}" type="pres">
      <dgm:prSet presAssocID="{7AD42634-55E2-40A4-81B7-182325F34794}" presName="hierRoot2" presStyleCnt="0">
        <dgm:presLayoutVars>
          <dgm:hierBranch val="init"/>
        </dgm:presLayoutVars>
      </dgm:prSet>
      <dgm:spPr/>
    </dgm:pt>
    <dgm:pt modelId="{995ECC07-65A1-4813-B5A1-17917D7B65DA}" type="pres">
      <dgm:prSet presAssocID="{7AD42634-55E2-40A4-81B7-182325F34794}" presName="rootComposite" presStyleCnt="0"/>
      <dgm:spPr/>
    </dgm:pt>
    <dgm:pt modelId="{B007F721-2441-4550-B12D-646D3DE57F71}" type="pres">
      <dgm:prSet presAssocID="{7AD42634-55E2-40A4-81B7-182325F34794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728DA-B52D-4CE0-ADD7-B6C424865AA4}" type="pres">
      <dgm:prSet presAssocID="{7AD42634-55E2-40A4-81B7-182325F34794}" presName="rootConnector" presStyleLbl="node2" presStyleIdx="2" presStyleCnt="4"/>
      <dgm:spPr/>
      <dgm:t>
        <a:bodyPr/>
        <a:lstStyle/>
        <a:p>
          <a:endParaRPr lang="es-ES"/>
        </a:p>
      </dgm:t>
    </dgm:pt>
    <dgm:pt modelId="{AA70FEC4-EA7C-464D-BB1A-375F4F4B7A40}" type="pres">
      <dgm:prSet presAssocID="{7AD42634-55E2-40A4-81B7-182325F34794}" presName="hierChild4" presStyleCnt="0"/>
      <dgm:spPr/>
    </dgm:pt>
    <dgm:pt modelId="{1B610DB1-CBFE-427C-9C6D-8E2C4B89596D}" type="pres">
      <dgm:prSet presAssocID="{7AD42634-55E2-40A4-81B7-182325F34794}" presName="hierChild5" presStyleCnt="0"/>
      <dgm:spPr/>
    </dgm:pt>
    <dgm:pt modelId="{605B1975-B569-40C9-A494-518EB41CE11B}" type="pres">
      <dgm:prSet presAssocID="{95F498CB-E55B-4C85-BD92-7ACCA7F7DB70}" presName="Name37" presStyleLbl="parChTrans1D2" presStyleIdx="3" presStyleCnt="5"/>
      <dgm:spPr/>
      <dgm:t>
        <a:bodyPr/>
        <a:lstStyle/>
        <a:p>
          <a:endParaRPr lang="es-ES"/>
        </a:p>
      </dgm:t>
    </dgm:pt>
    <dgm:pt modelId="{1A294A8A-388E-42D3-BC7F-3FB8FEB4CA08}" type="pres">
      <dgm:prSet presAssocID="{2635F09D-4000-4CDC-B5AC-AAC99F7D79DA}" presName="hierRoot2" presStyleCnt="0">
        <dgm:presLayoutVars>
          <dgm:hierBranch val="init"/>
        </dgm:presLayoutVars>
      </dgm:prSet>
      <dgm:spPr/>
    </dgm:pt>
    <dgm:pt modelId="{029935C7-B390-4B27-B6EC-DD143D172370}" type="pres">
      <dgm:prSet presAssocID="{2635F09D-4000-4CDC-B5AC-AAC99F7D79DA}" presName="rootComposite" presStyleCnt="0"/>
      <dgm:spPr/>
    </dgm:pt>
    <dgm:pt modelId="{ED1B75B0-4FB9-4266-B904-E946DA870910}" type="pres">
      <dgm:prSet presAssocID="{2635F09D-4000-4CDC-B5AC-AAC99F7D79DA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A07D66C-2979-4961-A8FC-8FDDB8609916}" type="pres">
      <dgm:prSet presAssocID="{2635F09D-4000-4CDC-B5AC-AAC99F7D79DA}" presName="rootConnector" presStyleLbl="node2" presStyleIdx="3" presStyleCnt="4"/>
      <dgm:spPr/>
      <dgm:t>
        <a:bodyPr/>
        <a:lstStyle/>
        <a:p>
          <a:endParaRPr lang="es-ES"/>
        </a:p>
      </dgm:t>
    </dgm:pt>
    <dgm:pt modelId="{F7382CB9-853E-4607-87AC-99D4549D22B4}" type="pres">
      <dgm:prSet presAssocID="{2635F09D-4000-4CDC-B5AC-AAC99F7D79DA}" presName="hierChild4" presStyleCnt="0"/>
      <dgm:spPr/>
    </dgm:pt>
    <dgm:pt modelId="{34DDB1AE-DDFF-4EB6-B581-29DA6A2FFD0B}" type="pres">
      <dgm:prSet presAssocID="{2635F09D-4000-4CDC-B5AC-AAC99F7D79DA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E10DA83B-6B19-4D7F-9A9C-2B984895B75F}" type="presOf" srcId="{7AD42634-55E2-40A4-81B7-182325F34794}" destId="{B007F721-2441-4550-B12D-646D3DE57F71}" srcOrd="0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36C138A0-66A8-45B0-B02F-7006B52C0BC3}" type="presOf" srcId="{95F498CB-E55B-4C85-BD92-7ACCA7F7DB70}" destId="{605B1975-B569-40C9-A494-518EB41CE11B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EA9B0E4C-5309-4C70-B1E2-1935A90B25FE}" type="presOf" srcId="{2635F09D-4000-4CDC-B5AC-AAC99F7D79DA}" destId="{ED1B75B0-4FB9-4266-B904-E946DA870910}" srcOrd="0" destOrd="0" presId="urn:microsoft.com/office/officeart/2005/8/layout/orgChart1"/>
    <dgm:cxn modelId="{0A0FA17E-13ED-4B63-8D82-24C9C6091538}" srcId="{E3872B39-8B56-45CF-860E-BE80783FD31F}" destId="{2635F09D-4000-4CDC-B5AC-AAC99F7D79DA}" srcOrd="4" destOrd="0" parTransId="{95F498CB-E55B-4C85-BD92-7ACCA7F7DB70}" sibTransId="{E063DA1E-0E41-4A8C-A1C8-A4AEDE2AD275}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A3C4A699-D614-4F02-B5AD-1950EA801CD3}" type="presOf" srcId="{7AD42634-55E2-40A4-81B7-182325F34794}" destId="{4B0728DA-B52D-4CE0-ADD7-B6C424865AA4}" srcOrd="1" destOrd="0" presId="urn:microsoft.com/office/officeart/2005/8/layout/orgChart1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F1465959-8005-4963-AA00-0E2720538886}" type="presOf" srcId="{2635F09D-4000-4CDC-B5AC-AAC99F7D79DA}" destId="{BA07D66C-2979-4961-A8FC-8FDDB8609916}" srcOrd="1" destOrd="0" presId="urn:microsoft.com/office/officeart/2005/8/layout/orgChart1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67701E95-7D2B-4829-8F30-6313497FD613}" type="presOf" srcId="{479EB43A-F573-49BC-992E-2F7CCB001A90}" destId="{130F3EDE-2488-44CE-96EC-8C6277561343}" srcOrd="0" destOrd="0" presId="urn:microsoft.com/office/officeart/2005/8/layout/orgChart1"/>
    <dgm:cxn modelId="{AA0DD4A5-D802-4DC9-98D1-537E8503749B}" srcId="{E3872B39-8B56-45CF-860E-BE80783FD31F}" destId="{7AD42634-55E2-40A4-81B7-182325F34794}" srcOrd="3" destOrd="0" parTransId="{479EB43A-F573-49BC-992E-2F7CCB001A90}" sibTransId="{239636D0-B23D-4221-B38E-530F33028F6C}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4131FE48-1419-43E4-BB7D-01F970A6E4A3}" type="presParOf" srcId="{25DED46E-1EC4-47CB-8EB3-6F9069C64B9D}" destId="{130F3EDE-2488-44CE-96EC-8C6277561343}" srcOrd="4" destOrd="0" presId="urn:microsoft.com/office/officeart/2005/8/layout/orgChart1"/>
    <dgm:cxn modelId="{2089A1A0-57CB-4AFE-BAC6-08038FE2CD70}" type="presParOf" srcId="{25DED46E-1EC4-47CB-8EB3-6F9069C64B9D}" destId="{9CB2CCFB-56CA-48F5-B144-90028E629FF7}" srcOrd="5" destOrd="0" presId="urn:microsoft.com/office/officeart/2005/8/layout/orgChart1"/>
    <dgm:cxn modelId="{8E541321-C167-4A92-9FA4-A1A34963B086}" type="presParOf" srcId="{9CB2CCFB-56CA-48F5-B144-90028E629FF7}" destId="{995ECC07-65A1-4813-B5A1-17917D7B65DA}" srcOrd="0" destOrd="0" presId="urn:microsoft.com/office/officeart/2005/8/layout/orgChart1"/>
    <dgm:cxn modelId="{485D6AFE-118B-4F06-A5F3-7D5373BDC3F9}" type="presParOf" srcId="{995ECC07-65A1-4813-B5A1-17917D7B65DA}" destId="{B007F721-2441-4550-B12D-646D3DE57F71}" srcOrd="0" destOrd="0" presId="urn:microsoft.com/office/officeart/2005/8/layout/orgChart1"/>
    <dgm:cxn modelId="{DC945508-6201-466D-9C13-EE919411CF3B}" type="presParOf" srcId="{995ECC07-65A1-4813-B5A1-17917D7B65DA}" destId="{4B0728DA-B52D-4CE0-ADD7-B6C424865AA4}" srcOrd="1" destOrd="0" presId="urn:microsoft.com/office/officeart/2005/8/layout/orgChart1"/>
    <dgm:cxn modelId="{4F6E945D-0AE2-4076-B602-B16A1D1B009B}" type="presParOf" srcId="{9CB2CCFB-56CA-48F5-B144-90028E629FF7}" destId="{AA70FEC4-EA7C-464D-BB1A-375F4F4B7A40}" srcOrd="1" destOrd="0" presId="urn:microsoft.com/office/officeart/2005/8/layout/orgChart1"/>
    <dgm:cxn modelId="{67B9C732-BD13-4351-A690-DCFCCE317024}" type="presParOf" srcId="{9CB2CCFB-56CA-48F5-B144-90028E629FF7}" destId="{1B610DB1-CBFE-427C-9C6D-8E2C4B89596D}" srcOrd="2" destOrd="0" presId="urn:microsoft.com/office/officeart/2005/8/layout/orgChart1"/>
    <dgm:cxn modelId="{27A2B18D-5A86-4574-B726-344A0B0FBC8D}" type="presParOf" srcId="{25DED46E-1EC4-47CB-8EB3-6F9069C64B9D}" destId="{605B1975-B569-40C9-A494-518EB41CE11B}" srcOrd="6" destOrd="0" presId="urn:microsoft.com/office/officeart/2005/8/layout/orgChart1"/>
    <dgm:cxn modelId="{C02C6A9A-6850-4F23-AADA-6FB1577B4820}" type="presParOf" srcId="{25DED46E-1EC4-47CB-8EB3-6F9069C64B9D}" destId="{1A294A8A-388E-42D3-BC7F-3FB8FEB4CA08}" srcOrd="7" destOrd="0" presId="urn:microsoft.com/office/officeart/2005/8/layout/orgChart1"/>
    <dgm:cxn modelId="{79BD65F7-674A-42A7-99AF-609C172F1AF5}" type="presParOf" srcId="{1A294A8A-388E-42D3-BC7F-3FB8FEB4CA08}" destId="{029935C7-B390-4B27-B6EC-DD143D172370}" srcOrd="0" destOrd="0" presId="urn:microsoft.com/office/officeart/2005/8/layout/orgChart1"/>
    <dgm:cxn modelId="{AEA829BA-69E9-4F4E-BAFC-6AE3BC307365}" type="presParOf" srcId="{029935C7-B390-4B27-B6EC-DD143D172370}" destId="{ED1B75B0-4FB9-4266-B904-E946DA870910}" srcOrd="0" destOrd="0" presId="urn:microsoft.com/office/officeart/2005/8/layout/orgChart1"/>
    <dgm:cxn modelId="{975380F2-F6D1-4F2B-983B-BFDE4340B431}" type="presParOf" srcId="{029935C7-B390-4B27-B6EC-DD143D172370}" destId="{BA07D66C-2979-4961-A8FC-8FDDB8609916}" srcOrd="1" destOrd="0" presId="urn:microsoft.com/office/officeart/2005/8/layout/orgChart1"/>
    <dgm:cxn modelId="{94806C04-5C22-4391-81D2-B31C506D8B44}" type="presParOf" srcId="{1A294A8A-388E-42D3-BC7F-3FB8FEB4CA08}" destId="{F7382CB9-853E-4607-87AC-99D4549D22B4}" srcOrd="1" destOrd="0" presId="urn:microsoft.com/office/officeart/2005/8/layout/orgChart1"/>
    <dgm:cxn modelId="{4FE6FC47-61E3-4E68-8F10-3C105550C73E}" type="presParOf" srcId="{1A294A8A-388E-42D3-BC7F-3FB8FEB4CA08}" destId="{34DDB1AE-DDFF-4EB6-B581-29DA6A2FFD0B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ES" sz="1200" dirty="0" smtClean="0"/>
            <a:t>Administrador(a</a:t>
          </a:r>
          <a:r>
            <a:rPr lang="es-ES" sz="1200" dirty="0" smtClean="0"/>
            <a:t>)</a:t>
          </a:r>
          <a:endParaRPr lang="es-ES" sz="1200" dirty="0"/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/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/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/>
            <a:t>Secretaria(o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/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/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/>
            <a:t>Intendente</a:t>
          </a:r>
          <a:endParaRPr lang="es-ES" sz="1200" dirty="0" smtClean="0"/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/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/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/>
            <a:t>Ayudante </a:t>
          </a:r>
          <a:r>
            <a:rPr lang="es-ES" sz="1200" dirty="0" smtClean="0"/>
            <a:t>Mantenimiento</a:t>
          </a:r>
          <a:endParaRPr lang="es-ES" sz="1200" dirty="0"/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/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/>
        </a:p>
      </dgm:t>
    </dgm:pt>
    <dgm:pt modelId="{7AD42634-55E2-40A4-81B7-182325F34794}">
      <dgm:prSet phldrT="[Texto]" custT="1"/>
      <dgm:spPr/>
      <dgm:t>
        <a:bodyPr/>
        <a:lstStyle/>
        <a:p>
          <a:r>
            <a:rPr lang="es-ES" sz="1200" dirty="0" smtClean="0"/>
            <a:t>Encargado(a) </a:t>
          </a:r>
          <a:r>
            <a:rPr lang="es-ES" sz="1200" dirty="0" smtClean="0"/>
            <a:t>Sección</a:t>
          </a:r>
          <a:endParaRPr lang="es-ES" sz="1200" dirty="0" smtClean="0"/>
        </a:p>
      </dgm:t>
    </dgm:pt>
    <dgm:pt modelId="{479EB43A-F573-49BC-992E-2F7CCB001A90}" type="parTrans" cxnId="{AA0DD4A5-D802-4DC9-98D1-537E8503749B}">
      <dgm:prSet/>
      <dgm:spPr/>
      <dgm:t>
        <a:bodyPr/>
        <a:lstStyle/>
        <a:p>
          <a:endParaRPr lang="es-ES" sz="1200"/>
        </a:p>
      </dgm:t>
    </dgm:pt>
    <dgm:pt modelId="{239636D0-B23D-4221-B38E-530F33028F6C}" type="sibTrans" cxnId="{AA0DD4A5-D802-4DC9-98D1-537E8503749B}">
      <dgm:prSet/>
      <dgm:spPr/>
      <dgm:t>
        <a:bodyPr/>
        <a:lstStyle/>
        <a:p>
          <a:endParaRPr lang="es-ES" sz="1200"/>
        </a:p>
      </dgm:t>
    </dgm:pt>
    <dgm:pt modelId="{2635F09D-4000-4CDC-B5AC-AAC99F7D79DA}">
      <dgm:prSet custT="1"/>
      <dgm:spPr/>
      <dgm:t>
        <a:bodyPr/>
        <a:lstStyle/>
        <a:p>
          <a:r>
            <a:rPr lang="es-ES" sz="1200" dirty="0" smtClean="0"/>
            <a:t>Intendente</a:t>
          </a:r>
          <a:endParaRPr lang="es-ES" sz="1200" dirty="0" smtClean="0"/>
        </a:p>
      </dgm:t>
    </dgm:pt>
    <dgm:pt modelId="{95F498CB-E55B-4C85-BD92-7ACCA7F7DB70}" type="parTrans" cxnId="{0A0FA17E-13ED-4B63-8D82-24C9C6091538}">
      <dgm:prSet/>
      <dgm:spPr/>
      <dgm:t>
        <a:bodyPr/>
        <a:lstStyle/>
        <a:p>
          <a:endParaRPr lang="es-ES" sz="1200"/>
        </a:p>
      </dgm:t>
    </dgm:pt>
    <dgm:pt modelId="{E063DA1E-0E41-4A8C-A1C8-A4AEDE2AD275}" type="sibTrans" cxnId="{0A0FA17E-13ED-4B63-8D82-24C9C6091538}">
      <dgm:prSet/>
      <dgm:spPr/>
      <dgm:t>
        <a:bodyPr/>
        <a:lstStyle/>
        <a:p>
          <a:endParaRPr lang="es-ES" sz="1200"/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5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4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5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4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130F3EDE-2488-44CE-96EC-8C6277561343}" type="pres">
      <dgm:prSet presAssocID="{479EB43A-F573-49BC-992E-2F7CCB001A90}" presName="Name37" presStyleLbl="parChTrans1D2" presStyleIdx="2" presStyleCnt="5"/>
      <dgm:spPr/>
      <dgm:t>
        <a:bodyPr/>
        <a:lstStyle/>
        <a:p>
          <a:endParaRPr lang="es-ES"/>
        </a:p>
      </dgm:t>
    </dgm:pt>
    <dgm:pt modelId="{9CB2CCFB-56CA-48F5-B144-90028E629FF7}" type="pres">
      <dgm:prSet presAssocID="{7AD42634-55E2-40A4-81B7-182325F34794}" presName="hierRoot2" presStyleCnt="0">
        <dgm:presLayoutVars>
          <dgm:hierBranch val="init"/>
        </dgm:presLayoutVars>
      </dgm:prSet>
      <dgm:spPr/>
    </dgm:pt>
    <dgm:pt modelId="{995ECC07-65A1-4813-B5A1-17917D7B65DA}" type="pres">
      <dgm:prSet presAssocID="{7AD42634-55E2-40A4-81B7-182325F34794}" presName="rootComposite" presStyleCnt="0"/>
      <dgm:spPr/>
    </dgm:pt>
    <dgm:pt modelId="{B007F721-2441-4550-B12D-646D3DE57F71}" type="pres">
      <dgm:prSet presAssocID="{7AD42634-55E2-40A4-81B7-182325F34794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728DA-B52D-4CE0-ADD7-B6C424865AA4}" type="pres">
      <dgm:prSet presAssocID="{7AD42634-55E2-40A4-81B7-182325F34794}" presName="rootConnector" presStyleLbl="node2" presStyleIdx="2" presStyleCnt="4"/>
      <dgm:spPr/>
      <dgm:t>
        <a:bodyPr/>
        <a:lstStyle/>
        <a:p>
          <a:endParaRPr lang="es-ES"/>
        </a:p>
      </dgm:t>
    </dgm:pt>
    <dgm:pt modelId="{AA70FEC4-EA7C-464D-BB1A-375F4F4B7A40}" type="pres">
      <dgm:prSet presAssocID="{7AD42634-55E2-40A4-81B7-182325F34794}" presName="hierChild4" presStyleCnt="0"/>
      <dgm:spPr/>
    </dgm:pt>
    <dgm:pt modelId="{1B610DB1-CBFE-427C-9C6D-8E2C4B89596D}" type="pres">
      <dgm:prSet presAssocID="{7AD42634-55E2-40A4-81B7-182325F34794}" presName="hierChild5" presStyleCnt="0"/>
      <dgm:spPr/>
    </dgm:pt>
    <dgm:pt modelId="{605B1975-B569-40C9-A494-518EB41CE11B}" type="pres">
      <dgm:prSet presAssocID="{95F498CB-E55B-4C85-BD92-7ACCA7F7DB70}" presName="Name37" presStyleLbl="parChTrans1D2" presStyleIdx="3" presStyleCnt="5"/>
      <dgm:spPr/>
      <dgm:t>
        <a:bodyPr/>
        <a:lstStyle/>
        <a:p>
          <a:endParaRPr lang="es-ES"/>
        </a:p>
      </dgm:t>
    </dgm:pt>
    <dgm:pt modelId="{1A294A8A-388E-42D3-BC7F-3FB8FEB4CA08}" type="pres">
      <dgm:prSet presAssocID="{2635F09D-4000-4CDC-B5AC-AAC99F7D79DA}" presName="hierRoot2" presStyleCnt="0">
        <dgm:presLayoutVars>
          <dgm:hierBranch val="init"/>
        </dgm:presLayoutVars>
      </dgm:prSet>
      <dgm:spPr/>
    </dgm:pt>
    <dgm:pt modelId="{029935C7-B390-4B27-B6EC-DD143D172370}" type="pres">
      <dgm:prSet presAssocID="{2635F09D-4000-4CDC-B5AC-AAC99F7D79DA}" presName="rootComposite" presStyleCnt="0"/>
      <dgm:spPr/>
    </dgm:pt>
    <dgm:pt modelId="{ED1B75B0-4FB9-4266-B904-E946DA870910}" type="pres">
      <dgm:prSet presAssocID="{2635F09D-4000-4CDC-B5AC-AAC99F7D79DA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A07D66C-2979-4961-A8FC-8FDDB8609916}" type="pres">
      <dgm:prSet presAssocID="{2635F09D-4000-4CDC-B5AC-AAC99F7D79DA}" presName="rootConnector" presStyleLbl="node2" presStyleIdx="3" presStyleCnt="4"/>
      <dgm:spPr/>
      <dgm:t>
        <a:bodyPr/>
        <a:lstStyle/>
        <a:p>
          <a:endParaRPr lang="es-ES"/>
        </a:p>
      </dgm:t>
    </dgm:pt>
    <dgm:pt modelId="{F7382CB9-853E-4607-87AC-99D4549D22B4}" type="pres">
      <dgm:prSet presAssocID="{2635F09D-4000-4CDC-B5AC-AAC99F7D79DA}" presName="hierChild4" presStyleCnt="0"/>
      <dgm:spPr/>
    </dgm:pt>
    <dgm:pt modelId="{34DDB1AE-DDFF-4EB6-B581-29DA6A2FFD0B}" type="pres">
      <dgm:prSet presAssocID="{2635F09D-4000-4CDC-B5AC-AAC99F7D79DA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E10DA83B-6B19-4D7F-9A9C-2B984895B75F}" type="presOf" srcId="{7AD42634-55E2-40A4-81B7-182325F34794}" destId="{B007F721-2441-4550-B12D-646D3DE57F71}" srcOrd="0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36C138A0-66A8-45B0-B02F-7006B52C0BC3}" type="presOf" srcId="{95F498CB-E55B-4C85-BD92-7ACCA7F7DB70}" destId="{605B1975-B569-40C9-A494-518EB41CE11B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EA9B0E4C-5309-4C70-B1E2-1935A90B25FE}" type="presOf" srcId="{2635F09D-4000-4CDC-B5AC-AAC99F7D79DA}" destId="{ED1B75B0-4FB9-4266-B904-E946DA870910}" srcOrd="0" destOrd="0" presId="urn:microsoft.com/office/officeart/2005/8/layout/orgChart1"/>
    <dgm:cxn modelId="{0A0FA17E-13ED-4B63-8D82-24C9C6091538}" srcId="{E3872B39-8B56-45CF-860E-BE80783FD31F}" destId="{2635F09D-4000-4CDC-B5AC-AAC99F7D79DA}" srcOrd="4" destOrd="0" parTransId="{95F498CB-E55B-4C85-BD92-7ACCA7F7DB70}" sibTransId="{E063DA1E-0E41-4A8C-A1C8-A4AEDE2AD275}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A3C4A699-D614-4F02-B5AD-1950EA801CD3}" type="presOf" srcId="{7AD42634-55E2-40A4-81B7-182325F34794}" destId="{4B0728DA-B52D-4CE0-ADD7-B6C424865AA4}" srcOrd="1" destOrd="0" presId="urn:microsoft.com/office/officeart/2005/8/layout/orgChart1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F1465959-8005-4963-AA00-0E2720538886}" type="presOf" srcId="{2635F09D-4000-4CDC-B5AC-AAC99F7D79DA}" destId="{BA07D66C-2979-4961-A8FC-8FDDB8609916}" srcOrd="1" destOrd="0" presId="urn:microsoft.com/office/officeart/2005/8/layout/orgChart1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67701E95-7D2B-4829-8F30-6313497FD613}" type="presOf" srcId="{479EB43A-F573-49BC-992E-2F7CCB001A90}" destId="{130F3EDE-2488-44CE-96EC-8C6277561343}" srcOrd="0" destOrd="0" presId="urn:microsoft.com/office/officeart/2005/8/layout/orgChart1"/>
    <dgm:cxn modelId="{AA0DD4A5-D802-4DC9-98D1-537E8503749B}" srcId="{E3872B39-8B56-45CF-860E-BE80783FD31F}" destId="{7AD42634-55E2-40A4-81B7-182325F34794}" srcOrd="3" destOrd="0" parTransId="{479EB43A-F573-49BC-992E-2F7CCB001A90}" sibTransId="{239636D0-B23D-4221-B38E-530F33028F6C}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4131FE48-1419-43E4-BB7D-01F970A6E4A3}" type="presParOf" srcId="{25DED46E-1EC4-47CB-8EB3-6F9069C64B9D}" destId="{130F3EDE-2488-44CE-96EC-8C6277561343}" srcOrd="4" destOrd="0" presId="urn:microsoft.com/office/officeart/2005/8/layout/orgChart1"/>
    <dgm:cxn modelId="{2089A1A0-57CB-4AFE-BAC6-08038FE2CD70}" type="presParOf" srcId="{25DED46E-1EC4-47CB-8EB3-6F9069C64B9D}" destId="{9CB2CCFB-56CA-48F5-B144-90028E629FF7}" srcOrd="5" destOrd="0" presId="urn:microsoft.com/office/officeart/2005/8/layout/orgChart1"/>
    <dgm:cxn modelId="{8E541321-C167-4A92-9FA4-A1A34963B086}" type="presParOf" srcId="{9CB2CCFB-56CA-48F5-B144-90028E629FF7}" destId="{995ECC07-65A1-4813-B5A1-17917D7B65DA}" srcOrd="0" destOrd="0" presId="urn:microsoft.com/office/officeart/2005/8/layout/orgChart1"/>
    <dgm:cxn modelId="{485D6AFE-118B-4F06-A5F3-7D5373BDC3F9}" type="presParOf" srcId="{995ECC07-65A1-4813-B5A1-17917D7B65DA}" destId="{B007F721-2441-4550-B12D-646D3DE57F71}" srcOrd="0" destOrd="0" presId="urn:microsoft.com/office/officeart/2005/8/layout/orgChart1"/>
    <dgm:cxn modelId="{DC945508-6201-466D-9C13-EE919411CF3B}" type="presParOf" srcId="{995ECC07-65A1-4813-B5A1-17917D7B65DA}" destId="{4B0728DA-B52D-4CE0-ADD7-B6C424865AA4}" srcOrd="1" destOrd="0" presId="urn:microsoft.com/office/officeart/2005/8/layout/orgChart1"/>
    <dgm:cxn modelId="{4F6E945D-0AE2-4076-B602-B16A1D1B009B}" type="presParOf" srcId="{9CB2CCFB-56CA-48F5-B144-90028E629FF7}" destId="{AA70FEC4-EA7C-464D-BB1A-375F4F4B7A40}" srcOrd="1" destOrd="0" presId="urn:microsoft.com/office/officeart/2005/8/layout/orgChart1"/>
    <dgm:cxn modelId="{67B9C732-BD13-4351-A690-DCFCCE317024}" type="presParOf" srcId="{9CB2CCFB-56CA-48F5-B144-90028E629FF7}" destId="{1B610DB1-CBFE-427C-9C6D-8E2C4B89596D}" srcOrd="2" destOrd="0" presId="urn:microsoft.com/office/officeart/2005/8/layout/orgChart1"/>
    <dgm:cxn modelId="{27A2B18D-5A86-4574-B726-344A0B0FBC8D}" type="presParOf" srcId="{25DED46E-1EC4-47CB-8EB3-6F9069C64B9D}" destId="{605B1975-B569-40C9-A494-518EB41CE11B}" srcOrd="6" destOrd="0" presId="urn:microsoft.com/office/officeart/2005/8/layout/orgChart1"/>
    <dgm:cxn modelId="{C02C6A9A-6850-4F23-AADA-6FB1577B4820}" type="presParOf" srcId="{25DED46E-1EC4-47CB-8EB3-6F9069C64B9D}" destId="{1A294A8A-388E-42D3-BC7F-3FB8FEB4CA08}" srcOrd="7" destOrd="0" presId="urn:microsoft.com/office/officeart/2005/8/layout/orgChart1"/>
    <dgm:cxn modelId="{79BD65F7-674A-42A7-99AF-609C172F1AF5}" type="presParOf" srcId="{1A294A8A-388E-42D3-BC7F-3FB8FEB4CA08}" destId="{029935C7-B390-4B27-B6EC-DD143D172370}" srcOrd="0" destOrd="0" presId="urn:microsoft.com/office/officeart/2005/8/layout/orgChart1"/>
    <dgm:cxn modelId="{AEA829BA-69E9-4F4E-BAFC-6AE3BC307365}" type="presParOf" srcId="{029935C7-B390-4B27-B6EC-DD143D172370}" destId="{ED1B75B0-4FB9-4266-B904-E946DA870910}" srcOrd="0" destOrd="0" presId="urn:microsoft.com/office/officeart/2005/8/layout/orgChart1"/>
    <dgm:cxn modelId="{975380F2-F6D1-4F2B-983B-BFDE4340B431}" type="presParOf" srcId="{029935C7-B390-4B27-B6EC-DD143D172370}" destId="{BA07D66C-2979-4961-A8FC-8FDDB8609916}" srcOrd="1" destOrd="0" presId="urn:microsoft.com/office/officeart/2005/8/layout/orgChart1"/>
    <dgm:cxn modelId="{94806C04-5C22-4391-81D2-B31C506D8B44}" type="presParOf" srcId="{1A294A8A-388E-42D3-BC7F-3FB8FEB4CA08}" destId="{F7382CB9-853E-4607-87AC-99D4549D22B4}" srcOrd="1" destOrd="0" presId="urn:microsoft.com/office/officeart/2005/8/layout/orgChart1"/>
    <dgm:cxn modelId="{4FE6FC47-61E3-4E68-8F10-3C105550C73E}" type="presParOf" srcId="{1A294A8A-388E-42D3-BC7F-3FB8FEB4CA08}" destId="{34DDB1AE-DDFF-4EB6-B581-29DA6A2FFD0B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579AF0-4408-438F-970E-BE007F0381A1}">
      <dgm:prSet phldrT="[Texto]" custT="1"/>
      <dgm:spPr/>
      <dgm:t>
        <a:bodyPr/>
        <a:lstStyle/>
        <a:p>
          <a:r>
            <a:rPr lang="es-ES" sz="1200" dirty="0" smtClean="0"/>
            <a:t>Director(a) de </a:t>
          </a:r>
          <a:r>
            <a:rPr lang="es-ES" sz="1200" dirty="0" smtClean="0"/>
            <a:t>Cultura</a:t>
          </a:r>
          <a:endParaRPr lang="es-ES" sz="1200" dirty="0"/>
        </a:p>
      </dgm:t>
    </dgm:pt>
    <dgm:pt modelId="{7A8E6D76-710F-4047-91AE-673A9C168E1F}" type="parTrans" cxnId="{56AA3AB9-F301-4C12-82D0-4159E7B7F255}">
      <dgm:prSet/>
      <dgm:spPr/>
      <dgm:t>
        <a:bodyPr/>
        <a:lstStyle/>
        <a:p>
          <a:endParaRPr lang="es-ES" sz="1200"/>
        </a:p>
      </dgm:t>
    </dgm:pt>
    <dgm:pt modelId="{84FAD790-2866-4D19-A238-9F96833BC64E}" type="sibTrans" cxnId="{56AA3AB9-F301-4C12-82D0-4159E7B7F255}">
      <dgm:prSet/>
      <dgm:spPr/>
      <dgm:t>
        <a:bodyPr/>
        <a:lstStyle/>
        <a:p>
          <a:endParaRPr lang="es-ES" sz="1200"/>
        </a:p>
      </dgm:t>
    </dgm:pt>
    <dgm:pt modelId="{4A4E106E-F7E1-417B-BC57-138A38F327BD}" type="asst">
      <dgm:prSet phldrT="[Texto]" custT="1"/>
      <dgm:spPr/>
      <dgm:t>
        <a:bodyPr/>
        <a:lstStyle/>
        <a:p>
          <a:r>
            <a:rPr lang="es-ES" sz="1200" dirty="0" smtClean="0"/>
            <a:t>Vigilante</a:t>
          </a:r>
          <a:endParaRPr lang="es-ES" sz="1200" dirty="0" smtClean="0"/>
        </a:p>
      </dgm:t>
    </dgm:pt>
    <dgm:pt modelId="{0A085045-7D09-4236-AB0B-14E3940E43F3}" type="parTrans" cxnId="{953B88FD-A082-4837-9976-03BF4FC116E6}">
      <dgm:prSet/>
      <dgm:spPr/>
      <dgm:t>
        <a:bodyPr/>
        <a:lstStyle/>
        <a:p>
          <a:endParaRPr lang="es-ES" sz="1200"/>
        </a:p>
      </dgm:t>
    </dgm:pt>
    <dgm:pt modelId="{15EF39C1-5E9D-4BAA-BBE3-035A18B1BE3F}" type="sibTrans" cxnId="{953B88FD-A082-4837-9976-03BF4FC116E6}">
      <dgm:prSet/>
      <dgm:spPr/>
      <dgm:t>
        <a:bodyPr/>
        <a:lstStyle/>
        <a:p>
          <a:endParaRPr lang="es-ES" sz="1200"/>
        </a:p>
      </dgm:t>
    </dgm:pt>
    <dgm:pt modelId="{9E0F66FD-C673-417A-9594-A1CE0B82E52E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dirty="0" smtClean="0"/>
            <a:t>Coordinador(a) Administrativo(a) </a:t>
          </a:r>
        </a:p>
        <a:p>
          <a:r>
            <a:rPr lang="es-ES" sz="1200" dirty="0" smtClean="0"/>
            <a:t>Vacante</a:t>
          </a:r>
          <a:endParaRPr lang="es-ES" sz="1200" dirty="0"/>
        </a:p>
      </dgm:t>
    </dgm:pt>
    <dgm:pt modelId="{3F5F0927-B9A7-400F-879C-72B010BB6A44}" type="parTrans" cxnId="{30235164-41A0-4611-91C6-47F836FFEECD}">
      <dgm:prSet/>
      <dgm:spPr/>
      <dgm:t>
        <a:bodyPr/>
        <a:lstStyle/>
        <a:p>
          <a:endParaRPr lang="es-ES" sz="1200"/>
        </a:p>
      </dgm:t>
    </dgm:pt>
    <dgm:pt modelId="{CCDEF934-9A56-4422-80EC-728B4633AAE8}" type="sibTrans" cxnId="{30235164-41A0-4611-91C6-47F836FFEECD}">
      <dgm:prSet/>
      <dgm:spPr/>
      <dgm:t>
        <a:bodyPr/>
        <a:lstStyle/>
        <a:p>
          <a:endParaRPr lang="es-ES" sz="1200"/>
        </a:p>
      </dgm:t>
    </dgm:pt>
    <dgm:pt modelId="{72D40BB3-FB6B-4CAD-9C05-D64F73040491}">
      <dgm:prSet phldrT="[Texto]" custT="1"/>
      <dgm:spPr/>
      <dgm:t>
        <a:bodyPr/>
        <a:lstStyle/>
        <a:p>
          <a:r>
            <a:rPr lang="es-ES" sz="1200" dirty="0" smtClean="0"/>
            <a:t>Coordinador(a) de Museos y Espacios </a:t>
          </a:r>
          <a:r>
            <a:rPr lang="es-ES" sz="1200" dirty="0" err="1" smtClean="0"/>
            <a:t>Galerísticos</a:t>
          </a:r>
          <a:endParaRPr lang="es-ES" sz="1200" dirty="0" smtClean="0"/>
        </a:p>
      </dgm:t>
    </dgm:pt>
    <dgm:pt modelId="{A7F84C76-38D6-4194-A337-7B600EDD1CC2}" type="parTrans" cxnId="{BCE683F5-3F8C-4D91-BD88-5B2E95C7E330}">
      <dgm:prSet/>
      <dgm:spPr/>
      <dgm:t>
        <a:bodyPr/>
        <a:lstStyle/>
        <a:p>
          <a:endParaRPr lang="es-ES" sz="1200"/>
        </a:p>
      </dgm:t>
    </dgm:pt>
    <dgm:pt modelId="{206E28E6-691A-4829-94CE-93780D6C0C66}" type="sibTrans" cxnId="{BCE683F5-3F8C-4D91-BD88-5B2E95C7E330}">
      <dgm:prSet/>
      <dgm:spPr/>
      <dgm:t>
        <a:bodyPr/>
        <a:lstStyle/>
        <a:p>
          <a:endParaRPr lang="es-ES" sz="1200"/>
        </a:p>
      </dgm:t>
    </dgm:pt>
    <dgm:pt modelId="{577478B3-48D6-43DE-A313-DBC6684E41C2}">
      <dgm:prSet phldrT="[Texto]" custT="1"/>
      <dgm:spPr/>
      <dgm:t>
        <a:bodyPr/>
        <a:lstStyle/>
        <a:p>
          <a:r>
            <a:rPr lang="es-ES" sz="1200" dirty="0" smtClean="0"/>
            <a:t>Coordinador(a) de </a:t>
          </a:r>
          <a:r>
            <a:rPr lang="es-ES" sz="1200" dirty="0" smtClean="0"/>
            <a:t>Proyectos</a:t>
          </a:r>
          <a:endParaRPr lang="es-ES" sz="1200" dirty="0" smtClean="0"/>
        </a:p>
      </dgm:t>
    </dgm:pt>
    <dgm:pt modelId="{98EA042F-2619-4BAD-B0C7-2123C65120C1}" type="parTrans" cxnId="{32D8B67B-7A3C-402E-AD15-1FFF7035BE01}">
      <dgm:prSet/>
      <dgm:spPr/>
      <dgm:t>
        <a:bodyPr/>
        <a:lstStyle/>
        <a:p>
          <a:endParaRPr lang="es-ES" sz="1200"/>
        </a:p>
      </dgm:t>
    </dgm:pt>
    <dgm:pt modelId="{57E47161-5E11-4C2E-B90F-8FD5ACB9373A}" type="sibTrans" cxnId="{32D8B67B-7A3C-402E-AD15-1FFF7035BE01}">
      <dgm:prSet/>
      <dgm:spPr/>
      <dgm:t>
        <a:bodyPr/>
        <a:lstStyle/>
        <a:p>
          <a:endParaRPr lang="es-ES" sz="1200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88A9FE0-A722-4F5F-9C0B-8B7802CE866E}" type="pres">
      <dgm:prSet presAssocID="{84579AF0-4408-438F-970E-BE007F0381A1}" presName="hierRoot1" presStyleCnt="0">
        <dgm:presLayoutVars>
          <dgm:hierBranch val="init"/>
        </dgm:presLayoutVars>
      </dgm:prSet>
      <dgm:spPr/>
    </dgm:pt>
    <dgm:pt modelId="{B07F23F3-C4C7-44BC-815C-877AEFA01D09}" type="pres">
      <dgm:prSet presAssocID="{84579AF0-4408-438F-970E-BE007F0381A1}" presName="rootComposite1" presStyleCnt="0"/>
      <dgm:spPr/>
    </dgm:pt>
    <dgm:pt modelId="{88C3740B-43DF-4CEF-A40A-0E65F47E286C}" type="pres">
      <dgm:prSet presAssocID="{84579AF0-4408-438F-970E-BE007F0381A1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F73766-5A72-44CC-BB20-6F89F54B9753}" type="pres">
      <dgm:prSet presAssocID="{84579AF0-4408-438F-970E-BE007F0381A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212D9BA-6797-4225-A692-A814A4696490}" type="pres">
      <dgm:prSet presAssocID="{84579AF0-4408-438F-970E-BE007F0381A1}" presName="hierChild2" presStyleCnt="0"/>
      <dgm:spPr/>
    </dgm:pt>
    <dgm:pt modelId="{C8E29DC4-C60C-4A63-B58C-16727810FFDD}" type="pres">
      <dgm:prSet presAssocID="{3F5F0927-B9A7-400F-879C-72B010BB6A44}" presName="Name37" presStyleLbl="parChTrans1D2" presStyleIdx="0" presStyleCnt="4"/>
      <dgm:spPr/>
      <dgm:t>
        <a:bodyPr/>
        <a:lstStyle/>
        <a:p>
          <a:endParaRPr lang="es-ES"/>
        </a:p>
      </dgm:t>
    </dgm:pt>
    <dgm:pt modelId="{983C1FED-2EAD-4144-BD5B-3793753F6691}" type="pres">
      <dgm:prSet presAssocID="{9E0F66FD-C673-417A-9594-A1CE0B82E52E}" presName="hierRoot2" presStyleCnt="0">
        <dgm:presLayoutVars>
          <dgm:hierBranch val="init"/>
        </dgm:presLayoutVars>
      </dgm:prSet>
      <dgm:spPr/>
    </dgm:pt>
    <dgm:pt modelId="{9FCB1C2A-3099-45CA-B90B-C756BEC4F666}" type="pres">
      <dgm:prSet presAssocID="{9E0F66FD-C673-417A-9594-A1CE0B82E52E}" presName="rootComposite" presStyleCnt="0"/>
      <dgm:spPr/>
    </dgm:pt>
    <dgm:pt modelId="{05C7646C-4DED-4685-A2A7-DE8944548535}" type="pres">
      <dgm:prSet presAssocID="{9E0F66FD-C673-417A-9594-A1CE0B82E52E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C99A9B1-9BCA-47E8-858F-63FDFE5E6250}" type="pres">
      <dgm:prSet presAssocID="{9E0F66FD-C673-417A-9594-A1CE0B82E52E}" presName="rootConnector" presStyleLbl="node2" presStyleIdx="0" presStyleCnt="3"/>
      <dgm:spPr/>
      <dgm:t>
        <a:bodyPr/>
        <a:lstStyle/>
        <a:p>
          <a:endParaRPr lang="es-ES"/>
        </a:p>
      </dgm:t>
    </dgm:pt>
    <dgm:pt modelId="{06DAB06C-35C8-4184-AAD3-E4156F3A5A42}" type="pres">
      <dgm:prSet presAssocID="{9E0F66FD-C673-417A-9594-A1CE0B82E52E}" presName="hierChild4" presStyleCnt="0"/>
      <dgm:spPr/>
    </dgm:pt>
    <dgm:pt modelId="{5199C791-2D4F-4D9E-B9FD-9A69927FE318}" type="pres">
      <dgm:prSet presAssocID="{9E0F66FD-C673-417A-9594-A1CE0B82E52E}" presName="hierChild5" presStyleCnt="0"/>
      <dgm:spPr/>
    </dgm:pt>
    <dgm:pt modelId="{11402057-37ED-41BA-9360-3DFD1521D02A}" type="pres">
      <dgm:prSet presAssocID="{A7F84C76-38D6-4194-A337-7B600EDD1CC2}" presName="Name37" presStyleLbl="parChTrans1D2" presStyleIdx="1" presStyleCnt="4"/>
      <dgm:spPr/>
      <dgm:t>
        <a:bodyPr/>
        <a:lstStyle/>
        <a:p>
          <a:endParaRPr lang="es-ES"/>
        </a:p>
      </dgm:t>
    </dgm:pt>
    <dgm:pt modelId="{FA7323E3-60F1-4F11-8AC4-A204B3EB88DD}" type="pres">
      <dgm:prSet presAssocID="{72D40BB3-FB6B-4CAD-9C05-D64F73040491}" presName="hierRoot2" presStyleCnt="0">
        <dgm:presLayoutVars>
          <dgm:hierBranch val="init"/>
        </dgm:presLayoutVars>
      </dgm:prSet>
      <dgm:spPr/>
    </dgm:pt>
    <dgm:pt modelId="{6DB889BC-BE55-4DB8-B0A8-1C494E0712A0}" type="pres">
      <dgm:prSet presAssocID="{72D40BB3-FB6B-4CAD-9C05-D64F73040491}" presName="rootComposite" presStyleCnt="0"/>
      <dgm:spPr/>
    </dgm:pt>
    <dgm:pt modelId="{788C2B3F-1FE3-4E19-B5E7-E5C6255BD3E5}" type="pres">
      <dgm:prSet presAssocID="{72D40BB3-FB6B-4CAD-9C05-D64F73040491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4E25981-E200-47AD-B3D7-DA07AE34895B}" type="pres">
      <dgm:prSet presAssocID="{72D40BB3-FB6B-4CAD-9C05-D64F73040491}" presName="rootConnector" presStyleLbl="node2" presStyleIdx="1" presStyleCnt="3"/>
      <dgm:spPr/>
      <dgm:t>
        <a:bodyPr/>
        <a:lstStyle/>
        <a:p>
          <a:endParaRPr lang="es-ES"/>
        </a:p>
      </dgm:t>
    </dgm:pt>
    <dgm:pt modelId="{9C163A46-85DB-4751-8598-353CCAA215FF}" type="pres">
      <dgm:prSet presAssocID="{72D40BB3-FB6B-4CAD-9C05-D64F73040491}" presName="hierChild4" presStyleCnt="0"/>
      <dgm:spPr/>
    </dgm:pt>
    <dgm:pt modelId="{4DA8016A-97F5-4771-AEDC-A3F259B7AF32}" type="pres">
      <dgm:prSet presAssocID="{72D40BB3-FB6B-4CAD-9C05-D64F73040491}" presName="hierChild5" presStyleCnt="0"/>
      <dgm:spPr/>
    </dgm:pt>
    <dgm:pt modelId="{5C25A9DE-E446-4C87-B54F-A3A4A789D835}" type="pres">
      <dgm:prSet presAssocID="{98EA042F-2619-4BAD-B0C7-2123C65120C1}" presName="Name37" presStyleLbl="parChTrans1D2" presStyleIdx="2" presStyleCnt="4"/>
      <dgm:spPr/>
      <dgm:t>
        <a:bodyPr/>
        <a:lstStyle/>
        <a:p>
          <a:endParaRPr lang="es-ES"/>
        </a:p>
      </dgm:t>
    </dgm:pt>
    <dgm:pt modelId="{ABC28F54-2BC4-479D-AB65-327ED697B08F}" type="pres">
      <dgm:prSet presAssocID="{577478B3-48D6-43DE-A313-DBC6684E41C2}" presName="hierRoot2" presStyleCnt="0">
        <dgm:presLayoutVars>
          <dgm:hierBranch val="init"/>
        </dgm:presLayoutVars>
      </dgm:prSet>
      <dgm:spPr/>
    </dgm:pt>
    <dgm:pt modelId="{C31BAD20-ADA8-4E1A-8765-DB5D2DAAAC25}" type="pres">
      <dgm:prSet presAssocID="{577478B3-48D6-43DE-A313-DBC6684E41C2}" presName="rootComposite" presStyleCnt="0"/>
      <dgm:spPr/>
    </dgm:pt>
    <dgm:pt modelId="{4422AA1F-3A35-486F-A428-6D2C75BDCD70}" type="pres">
      <dgm:prSet presAssocID="{577478B3-48D6-43DE-A313-DBC6684E41C2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636BBA9-DB76-4CD5-AF96-80CABDA7FE6A}" type="pres">
      <dgm:prSet presAssocID="{577478B3-48D6-43DE-A313-DBC6684E41C2}" presName="rootConnector" presStyleLbl="node2" presStyleIdx="2" presStyleCnt="3"/>
      <dgm:spPr/>
      <dgm:t>
        <a:bodyPr/>
        <a:lstStyle/>
        <a:p>
          <a:endParaRPr lang="es-ES"/>
        </a:p>
      </dgm:t>
    </dgm:pt>
    <dgm:pt modelId="{93595393-427E-464E-B86B-C5548C7B6318}" type="pres">
      <dgm:prSet presAssocID="{577478B3-48D6-43DE-A313-DBC6684E41C2}" presName="hierChild4" presStyleCnt="0"/>
      <dgm:spPr/>
    </dgm:pt>
    <dgm:pt modelId="{86904E0A-C64E-46CC-9B6B-7AB7346B7EBB}" type="pres">
      <dgm:prSet presAssocID="{577478B3-48D6-43DE-A313-DBC6684E41C2}" presName="hierChild5" presStyleCnt="0"/>
      <dgm:spPr/>
    </dgm:pt>
    <dgm:pt modelId="{094F24CE-73FB-4D28-8FA1-40B33E7F4F0A}" type="pres">
      <dgm:prSet presAssocID="{84579AF0-4408-438F-970E-BE007F0381A1}" presName="hierChild3" presStyleCnt="0"/>
      <dgm:spPr/>
    </dgm:pt>
    <dgm:pt modelId="{E76627B4-BE1A-4629-A60D-2DDEFAD225BD}" type="pres">
      <dgm:prSet presAssocID="{0A085045-7D09-4236-AB0B-14E3940E43F3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279F3A45-972F-41C9-8C80-47BB605E8042}" type="pres">
      <dgm:prSet presAssocID="{4A4E106E-F7E1-417B-BC57-138A38F327BD}" presName="hierRoot3" presStyleCnt="0">
        <dgm:presLayoutVars>
          <dgm:hierBranch val="init"/>
        </dgm:presLayoutVars>
      </dgm:prSet>
      <dgm:spPr/>
    </dgm:pt>
    <dgm:pt modelId="{A70207A3-17EC-4523-9788-79C65B1D789C}" type="pres">
      <dgm:prSet presAssocID="{4A4E106E-F7E1-417B-BC57-138A38F327BD}" presName="rootComposite3" presStyleCnt="0"/>
      <dgm:spPr/>
    </dgm:pt>
    <dgm:pt modelId="{5C0D4334-9DAD-4AD8-B83E-4443D721B36A}" type="pres">
      <dgm:prSet presAssocID="{4A4E106E-F7E1-417B-BC57-138A38F327BD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1625B56-01FC-4831-B138-7C5EB144B24A}" type="pres">
      <dgm:prSet presAssocID="{4A4E106E-F7E1-417B-BC57-138A38F327BD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538AAD9-5840-45AE-B48C-F4951A26BF1A}" type="pres">
      <dgm:prSet presAssocID="{4A4E106E-F7E1-417B-BC57-138A38F327BD}" presName="hierChild6" presStyleCnt="0"/>
      <dgm:spPr/>
    </dgm:pt>
    <dgm:pt modelId="{2570CFA8-3F2C-4FDB-A426-A4C0FCBEEDCD}" type="pres">
      <dgm:prSet presAssocID="{4A4E106E-F7E1-417B-BC57-138A38F327BD}" presName="hierChild7" presStyleCnt="0"/>
      <dgm:spPr/>
    </dgm:pt>
  </dgm:ptLst>
  <dgm:cxnLst>
    <dgm:cxn modelId="{230E1CCD-D744-42FF-9B9F-3979CE851468}" type="presOf" srcId="{0A085045-7D09-4236-AB0B-14E3940E43F3}" destId="{E76627B4-BE1A-4629-A60D-2DDEFAD225BD}" srcOrd="0" destOrd="0" presId="urn:microsoft.com/office/officeart/2005/8/layout/orgChart1"/>
    <dgm:cxn modelId="{91A6F59B-FDD8-478F-9FBB-C1C484D5B977}" type="presOf" srcId="{3F5F0927-B9A7-400F-879C-72B010BB6A44}" destId="{C8E29DC4-C60C-4A63-B58C-16727810FFDD}" srcOrd="0" destOrd="0" presId="urn:microsoft.com/office/officeart/2005/8/layout/orgChart1"/>
    <dgm:cxn modelId="{AFC70604-E894-4EC3-86B4-975CEBD141FE}" type="presOf" srcId="{98EA042F-2619-4BAD-B0C7-2123C65120C1}" destId="{5C25A9DE-E446-4C87-B54F-A3A4A789D835}" srcOrd="0" destOrd="0" presId="urn:microsoft.com/office/officeart/2005/8/layout/orgChart1"/>
    <dgm:cxn modelId="{BCE683F5-3F8C-4D91-BD88-5B2E95C7E330}" srcId="{84579AF0-4408-438F-970E-BE007F0381A1}" destId="{72D40BB3-FB6B-4CAD-9C05-D64F73040491}" srcOrd="2" destOrd="0" parTransId="{A7F84C76-38D6-4194-A337-7B600EDD1CC2}" sibTransId="{206E28E6-691A-4829-94CE-93780D6C0C66}"/>
    <dgm:cxn modelId="{2A0536CE-E6C8-4F1A-BC9D-BA7CADAEA52C}" type="presOf" srcId="{9E0F66FD-C673-417A-9594-A1CE0B82E52E}" destId="{05C7646C-4DED-4685-A2A7-DE8944548535}" srcOrd="0" destOrd="0" presId="urn:microsoft.com/office/officeart/2005/8/layout/orgChart1"/>
    <dgm:cxn modelId="{953B88FD-A082-4837-9976-03BF4FC116E6}" srcId="{84579AF0-4408-438F-970E-BE007F0381A1}" destId="{4A4E106E-F7E1-417B-BC57-138A38F327BD}" srcOrd="0" destOrd="0" parTransId="{0A085045-7D09-4236-AB0B-14E3940E43F3}" sibTransId="{15EF39C1-5E9D-4BAA-BBE3-035A18B1BE3F}"/>
    <dgm:cxn modelId="{30235164-41A0-4611-91C6-47F836FFEECD}" srcId="{84579AF0-4408-438F-970E-BE007F0381A1}" destId="{9E0F66FD-C673-417A-9594-A1CE0B82E52E}" srcOrd="1" destOrd="0" parTransId="{3F5F0927-B9A7-400F-879C-72B010BB6A44}" sibTransId="{CCDEF934-9A56-4422-80EC-728B4633AAE8}"/>
    <dgm:cxn modelId="{56AA3AB9-F301-4C12-82D0-4159E7B7F255}" srcId="{3C39F2DA-DE7D-4EFB-B835-7D8F7A823A31}" destId="{84579AF0-4408-438F-970E-BE007F0381A1}" srcOrd="0" destOrd="0" parTransId="{7A8E6D76-710F-4047-91AE-673A9C168E1F}" sibTransId="{84FAD790-2866-4D19-A238-9F96833BC64E}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88B08171-3FC4-4A07-894C-ABB7EC6A2E84}" type="presOf" srcId="{A7F84C76-38D6-4194-A337-7B600EDD1CC2}" destId="{11402057-37ED-41BA-9360-3DFD1521D02A}" srcOrd="0" destOrd="0" presId="urn:microsoft.com/office/officeart/2005/8/layout/orgChart1"/>
    <dgm:cxn modelId="{4A6ABCB6-6C41-4088-8751-B653CD457FFF}" type="presOf" srcId="{577478B3-48D6-43DE-A313-DBC6684E41C2}" destId="{7636BBA9-DB76-4CD5-AF96-80CABDA7FE6A}" srcOrd="1" destOrd="0" presId="urn:microsoft.com/office/officeart/2005/8/layout/orgChart1"/>
    <dgm:cxn modelId="{93DFB0B3-45FC-4478-BAF4-7D9EBB1F0911}" type="presOf" srcId="{72D40BB3-FB6B-4CAD-9C05-D64F73040491}" destId="{788C2B3F-1FE3-4E19-B5E7-E5C6255BD3E5}" srcOrd="0" destOrd="0" presId="urn:microsoft.com/office/officeart/2005/8/layout/orgChart1"/>
    <dgm:cxn modelId="{6558A63F-2A0F-49C8-A87B-6C59F1EC2557}" type="presOf" srcId="{577478B3-48D6-43DE-A313-DBC6684E41C2}" destId="{4422AA1F-3A35-486F-A428-6D2C75BDCD70}" srcOrd="0" destOrd="0" presId="urn:microsoft.com/office/officeart/2005/8/layout/orgChart1"/>
    <dgm:cxn modelId="{214105D1-ABEE-458B-A6A6-B26B5896C212}" type="presOf" srcId="{4A4E106E-F7E1-417B-BC57-138A38F327BD}" destId="{5C0D4334-9DAD-4AD8-B83E-4443D721B36A}" srcOrd="0" destOrd="0" presId="urn:microsoft.com/office/officeart/2005/8/layout/orgChart1"/>
    <dgm:cxn modelId="{09FB8487-7E2B-4E98-B257-96234538E752}" type="presOf" srcId="{9E0F66FD-C673-417A-9594-A1CE0B82E52E}" destId="{EC99A9B1-9BCA-47E8-858F-63FDFE5E6250}" srcOrd="1" destOrd="0" presId="urn:microsoft.com/office/officeart/2005/8/layout/orgChart1"/>
    <dgm:cxn modelId="{565A63C9-ABB7-4FEF-872F-692B4D58D2D1}" type="presOf" srcId="{84579AF0-4408-438F-970E-BE007F0381A1}" destId="{2CF73766-5A72-44CC-BB20-6F89F54B9753}" srcOrd="1" destOrd="0" presId="urn:microsoft.com/office/officeart/2005/8/layout/orgChart1"/>
    <dgm:cxn modelId="{37C5F24A-7BBE-411F-A272-FB1B99996CF0}" type="presOf" srcId="{72D40BB3-FB6B-4CAD-9C05-D64F73040491}" destId="{D4E25981-E200-47AD-B3D7-DA07AE34895B}" srcOrd="1" destOrd="0" presId="urn:microsoft.com/office/officeart/2005/8/layout/orgChart1"/>
    <dgm:cxn modelId="{EA87FE9B-0DDD-4B17-BA1F-47220BC7BB4F}" type="presOf" srcId="{4A4E106E-F7E1-417B-BC57-138A38F327BD}" destId="{F1625B56-01FC-4831-B138-7C5EB144B24A}" srcOrd="1" destOrd="0" presId="urn:microsoft.com/office/officeart/2005/8/layout/orgChart1"/>
    <dgm:cxn modelId="{32D8B67B-7A3C-402E-AD15-1FFF7035BE01}" srcId="{84579AF0-4408-438F-970E-BE007F0381A1}" destId="{577478B3-48D6-43DE-A313-DBC6684E41C2}" srcOrd="3" destOrd="0" parTransId="{98EA042F-2619-4BAD-B0C7-2123C65120C1}" sibTransId="{57E47161-5E11-4C2E-B90F-8FD5ACB9373A}"/>
    <dgm:cxn modelId="{C7F37A0F-55EB-4858-8C30-30F737648CC4}" type="presOf" srcId="{84579AF0-4408-438F-970E-BE007F0381A1}" destId="{88C3740B-43DF-4CEF-A40A-0E65F47E286C}" srcOrd="0" destOrd="0" presId="urn:microsoft.com/office/officeart/2005/8/layout/orgChart1"/>
    <dgm:cxn modelId="{7A4B385C-09B0-4671-B559-43CDF7865C26}" type="presParOf" srcId="{563E5A01-76E3-4A9A-80FB-C20B46C08D87}" destId="{688A9FE0-A722-4F5F-9C0B-8B7802CE866E}" srcOrd="0" destOrd="0" presId="urn:microsoft.com/office/officeart/2005/8/layout/orgChart1"/>
    <dgm:cxn modelId="{3DBF8614-CAA8-4D4E-BFAC-81827CD46DEB}" type="presParOf" srcId="{688A9FE0-A722-4F5F-9C0B-8B7802CE866E}" destId="{B07F23F3-C4C7-44BC-815C-877AEFA01D09}" srcOrd="0" destOrd="0" presId="urn:microsoft.com/office/officeart/2005/8/layout/orgChart1"/>
    <dgm:cxn modelId="{2201EA20-4C02-4765-B62D-2837B257E4AE}" type="presParOf" srcId="{B07F23F3-C4C7-44BC-815C-877AEFA01D09}" destId="{88C3740B-43DF-4CEF-A40A-0E65F47E286C}" srcOrd="0" destOrd="0" presId="urn:microsoft.com/office/officeart/2005/8/layout/orgChart1"/>
    <dgm:cxn modelId="{CB5DC399-6313-4840-9480-F886EC58595D}" type="presParOf" srcId="{B07F23F3-C4C7-44BC-815C-877AEFA01D09}" destId="{2CF73766-5A72-44CC-BB20-6F89F54B9753}" srcOrd="1" destOrd="0" presId="urn:microsoft.com/office/officeart/2005/8/layout/orgChart1"/>
    <dgm:cxn modelId="{7E5684E9-2074-4849-9214-431BC5F6BDF2}" type="presParOf" srcId="{688A9FE0-A722-4F5F-9C0B-8B7802CE866E}" destId="{C212D9BA-6797-4225-A692-A814A4696490}" srcOrd="1" destOrd="0" presId="urn:microsoft.com/office/officeart/2005/8/layout/orgChart1"/>
    <dgm:cxn modelId="{15406200-4321-469B-B43E-BAA7EF028AF2}" type="presParOf" srcId="{C212D9BA-6797-4225-A692-A814A4696490}" destId="{C8E29DC4-C60C-4A63-B58C-16727810FFDD}" srcOrd="0" destOrd="0" presId="urn:microsoft.com/office/officeart/2005/8/layout/orgChart1"/>
    <dgm:cxn modelId="{EF1C83EC-0006-4DCB-837C-3DF668C35DCF}" type="presParOf" srcId="{C212D9BA-6797-4225-A692-A814A4696490}" destId="{983C1FED-2EAD-4144-BD5B-3793753F6691}" srcOrd="1" destOrd="0" presId="urn:microsoft.com/office/officeart/2005/8/layout/orgChart1"/>
    <dgm:cxn modelId="{3CAA9D14-5CF0-48B3-8F3A-69E35D059954}" type="presParOf" srcId="{983C1FED-2EAD-4144-BD5B-3793753F6691}" destId="{9FCB1C2A-3099-45CA-B90B-C756BEC4F666}" srcOrd="0" destOrd="0" presId="urn:microsoft.com/office/officeart/2005/8/layout/orgChart1"/>
    <dgm:cxn modelId="{C6CCC197-7A9F-49EF-AFEC-BC540EA7DCBC}" type="presParOf" srcId="{9FCB1C2A-3099-45CA-B90B-C756BEC4F666}" destId="{05C7646C-4DED-4685-A2A7-DE8944548535}" srcOrd="0" destOrd="0" presId="urn:microsoft.com/office/officeart/2005/8/layout/orgChart1"/>
    <dgm:cxn modelId="{854AC184-EE45-4954-9C02-CDF6EF5494DD}" type="presParOf" srcId="{9FCB1C2A-3099-45CA-B90B-C756BEC4F666}" destId="{EC99A9B1-9BCA-47E8-858F-63FDFE5E6250}" srcOrd="1" destOrd="0" presId="urn:microsoft.com/office/officeart/2005/8/layout/orgChart1"/>
    <dgm:cxn modelId="{87E60EB7-3809-437F-8CB9-03A0C7AA0C90}" type="presParOf" srcId="{983C1FED-2EAD-4144-BD5B-3793753F6691}" destId="{06DAB06C-35C8-4184-AAD3-E4156F3A5A42}" srcOrd="1" destOrd="0" presId="urn:microsoft.com/office/officeart/2005/8/layout/orgChart1"/>
    <dgm:cxn modelId="{27B52ECC-CB7F-455E-860A-6BB9E5A24616}" type="presParOf" srcId="{983C1FED-2EAD-4144-BD5B-3793753F6691}" destId="{5199C791-2D4F-4D9E-B9FD-9A69927FE318}" srcOrd="2" destOrd="0" presId="urn:microsoft.com/office/officeart/2005/8/layout/orgChart1"/>
    <dgm:cxn modelId="{24193334-45FC-478C-B91E-9DBC25277232}" type="presParOf" srcId="{C212D9BA-6797-4225-A692-A814A4696490}" destId="{11402057-37ED-41BA-9360-3DFD1521D02A}" srcOrd="2" destOrd="0" presId="urn:microsoft.com/office/officeart/2005/8/layout/orgChart1"/>
    <dgm:cxn modelId="{911C2D25-EDA4-4C24-AF51-9949AC794644}" type="presParOf" srcId="{C212D9BA-6797-4225-A692-A814A4696490}" destId="{FA7323E3-60F1-4F11-8AC4-A204B3EB88DD}" srcOrd="3" destOrd="0" presId="urn:microsoft.com/office/officeart/2005/8/layout/orgChart1"/>
    <dgm:cxn modelId="{5550C661-69CB-48C0-BD88-C69DD875DF94}" type="presParOf" srcId="{FA7323E3-60F1-4F11-8AC4-A204B3EB88DD}" destId="{6DB889BC-BE55-4DB8-B0A8-1C494E0712A0}" srcOrd="0" destOrd="0" presId="urn:microsoft.com/office/officeart/2005/8/layout/orgChart1"/>
    <dgm:cxn modelId="{FD815B83-EB9A-47C9-A275-2AD09104DA57}" type="presParOf" srcId="{6DB889BC-BE55-4DB8-B0A8-1C494E0712A0}" destId="{788C2B3F-1FE3-4E19-B5E7-E5C6255BD3E5}" srcOrd="0" destOrd="0" presId="urn:microsoft.com/office/officeart/2005/8/layout/orgChart1"/>
    <dgm:cxn modelId="{61516F18-BA24-48F5-B48B-63DAA22007C6}" type="presParOf" srcId="{6DB889BC-BE55-4DB8-B0A8-1C494E0712A0}" destId="{D4E25981-E200-47AD-B3D7-DA07AE34895B}" srcOrd="1" destOrd="0" presId="urn:microsoft.com/office/officeart/2005/8/layout/orgChart1"/>
    <dgm:cxn modelId="{6CA5E732-C116-4DB8-BC34-31EBC7E2035D}" type="presParOf" srcId="{FA7323E3-60F1-4F11-8AC4-A204B3EB88DD}" destId="{9C163A46-85DB-4751-8598-353CCAA215FF}" srcOrd="1" destOrd="0" presId="urn:microsoft.com/office/officeart/2005/8/layout/orgChart1"/>
    <dgm:cxn modelId="{6034EFA9-E6AF-4E9F-B0AA-DC46ECAFC189}" type="presParOf" srcId="{FA7323E3-60F1-4F11-8AC4-A204B3EB88DD}" destId="{4DA8016A-97F5-4771-AEDC-A3F259B7AF32}" srcOrd="2" destOrd="0" presId="urn:microsoft.com/office/officeart/2005/8/layout/orgChart1"/>
    <dgm:cxn modelId="{30279889-817F-4D82-AE62-E7B5AA863749}" type="presParOf" srcId="{C212D9BA-6797-4225-A692-A814A4696490}" destId="{5C25A9DE-E446-4C87-B54F-A3A4A789D835}" srcOrd="4" destOrd="0" presId="urn:microsoft.com/office/officeart/2005/8/layout/orgChart1"/>
    <dgm:cxn modelId="{4AC6741F-997B-4158-84D0-96877E677BEA}" type="presParOf" srcId="{C212D9BA-6797-4225-A692-A814A4696490}" destId="{ABC28F54-2BC4-479D-AB65-327ED697B08F}" srcOrd="5" destOrd="0" presId="urn:microsoft.com/office/officeart/2005/8/layout/orgChart1"/>
    <dgm:cxn modelId="{434D55C7-5A2F-4D47-8DE9-6C2A70BDB87B}" type="presParOf" srcId="{ABC28F54-2BC4-479D-AB65-327ED697B08F}" destId="{C31BAD20-ADA8-4E1A-8765-DB5D2DAAAC25}" srcOrd="0" destOrd="0" presId="urn:microsoft.com/office/officeart/2005/8/layout/orgChart1"/>
    <dgm:cxn modelId="{A02A4E09-8CE8-496B-B16B-F5C211857E3F}" type="presParOf" srcId="{C31BAD20-ADA8-4E1A-8765-DB5D2DAAAC25}" destId="{4422AA1F-3A35-486F-A428-6D2C75BDCD70}" srcOrd="0" destOrd="0" presId="urn:microsoft.com/office/officeart/2005/8/layout/orgChart1"/>
    <dgm:cxn modelId="{563DADFA-AD86-45BF-8101-DE31CB36C5B7}" type="presParOf" srcId="{C31BAD20-ADA8-4E1A-8765-DB5D2DAAAC25}" destId="{7636BBA9-DB76-4CD5-AF96-80CABDA7FE6A}" srcOrd="1" destOrd="0" presId="urn:microsoft.com/office/officeart/2005/8/layout/orgChart1"/>
    <dgm:cxn modelId="{50BE10D8-097F-43F0-B448-B558F9A7E738}" type="presParOf" srcId="{ABC28F54-2BC4-479D-AB65-327ED697B08F}" destId="{93595393-427E-464E-B86B-C5548C7B6318}" srcOrd="1" destOrd="0" presId="urn:microsoft.com/office/officeart/2005/8/layout/orgChart1"/>
    <dgm:cxn modelId="{3CEC94EA-DA7A-438E-B65C-2D921B0D3FBD}" type="presParOf" srcId="{ABC28F54-2BC4-479D-AB65-327ED697B08F}" destId="{86904E0A-C64E-46CC-9B6B-7AB7346B7EBB}" srcOrd="2" destOrd="0" presId="urn:microsoft.com/office/officeart/2005/8/layout/orgChart1"/>
    <dgm:cxn modelId="{E8D28043-112A-42AF-BF1D-CBC6F58316AD}" type="presParOf" srcId="{688A9FE0-A722-4F5F-9C0B-8B7802CE866E}" destId="{094F24CE-73FB-4D28-8FA1-40B33E7F4F0A}" srcOrd="2" destOrd="0" presId="urn:microsoft.com/office/officeart/2005/8/layout/orgChart1"/>
    <dgm:cxn modelId="{7B154D14-A3E3-4816-A0E0-43696BDF6005}" type="presParOf" srcId="{094F24CE-73FB-4D28-8FA1-40B33E7F4F0A}" destId="{E76627B4-BE1A-4629-A60D-2DDEFAD225BD}" srcOrd="0" destOrd="0" presId="urn:microsoft.com/office/officeart/2005/8/layout/orgChart1"/>
    <dgm:cxn modelId="{F3CED72C-478B-4CC2-A476-480F86CCDA15}" type="presParOf" srcId="{094F24CE-73FB-4D28-8FA1-40B33E7F4F0A}" destId="{279F3A45-972F-41C9-8C80-47BB605E8042}" srcOrd="1" destOrd="0" presId="urn:microsoft.com/office/officeart/2005/8/layout/orgChart1"/>
    <dgm:cxn modelId="{1C604160-C7D8-42EC-A4E1-2615A69ADBB0}" type="presParOf" srcId="{279F3A45-972F-41C9-8C80-47BB605E8042}" destId="{A70207A3-17EC-4523-9788-79C65B1D789C}" srcOrd="0" destOrd="0" presId="urn:microsoft.com/office/officeart/2005/8/layout/orgChart1"/>
    <dgm:cxn modelId="{33043C19-9780-4B53-B256-BD9C0C3B0245}" type="presParOf" srcId="{A70207A3-17EC-4523-9788-79C65B1D789C}" destId="{5C0D4334-9DAD-4AD8-B83E-4443D721B36A}" srcOrd="0" destOrd="0" presId="urn:microsoft.com/office/officeart/2005/8/layout/orgChart1"/>
    <dgm:cxn modelId="{70F53F88-0A2B-4560-B957-939FA8C22935}" type="presParOf" srcId="{A70207A3-17EC-4523-9788-79C65B1D789C}" destId="{F1625B56-01FC-4831-B138-7C5EB144B24A}" srcOrd="1" destOrd="0" presId="urn:microsoft.com/office/officeart/2005/8/layout/orgChart1"/>
    <dgm:cxn modelId="{98DF37D3-2364-49BF-9558-D754D6F2A8D5}" type="presParOf" srcId="{279F3A45-972F-41C9-8C80-47BB605E8042}" destId="{B538AAD9-5840-45AE-B48C-F4951A26BF1A}" srcOrd="1" destOrd="0" presId="urn:microsoft.com/office/officeart/2005/8/layout/orgChart1"/>
    <dgm:cxn modelId="{BBC7BD1B-5C1C-45AF-B432-3295943F6C90}" type="presParOf" srcId="{279F3A45-972F-41C9-8C80-47BB605E8042}" destId="{2570CFA8-3F2C-4FDB-A426-A4C0FCBEEDC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FFD38F85-C5EF-49D1-8AEB-8E8449419DE9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5E0EE56-DA88-4030-B3AB-A3194E41E7A8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dirty="0" smtClean="0"/>
            <a:t>Coordinador(a) Administrativo(a) Vacante</a:t>
          </a:r>
        </a:p>
      </dgm:t>
    </dgm:pt>
    <dgm:pt modelId="{6579024E-457A-4715-A90C-2B2772AEFD6F}" type="parTrans" cxnId="{E8C9958A-83A9-4FBC-927B-151BB5215D99}">
      <dgm:prSet/>
      <dgm:spPr/>
      <dgm:t>
        <a:bodyPr/>
        <a:lstStyle/>
        <a:p>
          <a:endParaRPr lang="es-ES" sz="1200"/>
        </a:p>
      </dgm:t>
    </dgm:pt>
    <dgm:pt modelId="{8FFAC042-B6FB-4C07-A850-A58D89CFF8FA}" type="sibTrans" cxnId="{E8C9958A-83A9-4FBC-927B-151BB5215D99}">
      <dgm:prSet/>
      <dgm:spPr/>
      <dgm:t>
        <a:bodyPr/>
        <a:lstStyle/>
        <a:p>
          <a:endParaRPr lang="es-ES" sz="1200"/>
        </a:p>
      </dgm:t>
    </dgm:pt>
    <dgm:pt modelId="{4DBE4F6A-27DE-404A-9599-C0B8F3AA7990}">
      <dgm:prSet phldrT="[Texto]" custT="1"/>
      <dgm:spPr/>
      <dgm:t>
        <a:bodyPr/>
        <a:lstStyle/>
        <a:p>
          <a:r>
            <a:rPr lang="es-ES" sz="1200" dirty="0" smtClean="0"/>
            <a:t>Promotor(a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DF95013F-7ADA-47DD-9D53-BEF8F6FE949A}" type="parTrans" cxnId="{15CE7CFB-1EA3-4FBE-8FCA-F4E188FEF8B7}">
      <dgm:prSet/>
      <dgm:spPr/>
      <dgm:t>
        <a:bodyPr/>
        <a:lstStyle/>
        <a:p>
          <a:endParaRPr lang="es-ES" sz="1200"/>
        </a:p>
      </dgm:t>
    </dgm:pt>
    <dgm:pt modelId="{8A8462E1-A176-41C6-8CC3-F9496F7F1397}" type="sibTrans" cxnId="{15CE7CFB-1EA3-4FBE-8FCA-F4E188FEF8B7}">
      <dgm:prSet/>
      <dgm:spPr/>
      <dgm:t>
        <a:bodyPr/>
        <a:lstStyle/>
        <a:p>
          <a:endParaRPr lang="es-ES" sz="1200"/>
        </a:p>
      </dgm:t>
    </dgm:pt>
    <dgm:pt modelId="{12897750-0C58-48AB-8974-1DF6256C3276}">
      <dgm:prSet custT="1"/>
      <dgm:spPr/>
      <dgm:t>
        <a:bodyPr/>
        <a:lstStyle/>
        <a:p>
          <a:r>
            <a:rPr lang="es-ES" sz="1200" dirty="0" smtClean="0"/>
            <a:t>Auxiliares</a:t>
          </a:r>
          <a:endParaRPr lang="es-ES" sz="1200" dirty="0" smtClean="0"/>
        </a:p>
      </dgm:t>
    </dgm:pt>
    <dgm:pt modelId="{22A19068-A962-43F2-8F2B-732F82C77AE4}" type="parTrans" cxnId="{B01C3EDE-B998-4E69-AF90-D4FC281C5051}">
      <dgm:prSet/>
      <dgm:spPr/>
      <dgm:t>
        <a:bodyPr/>
        <a:lstStyle/>
        <a:p>
          <a:endParaRPr lang="es-ES" sz="1200"/>
        </a:p>
      </dgm:t>
    </dgm:pt>
    <dgm:pt modelId="{299085A3-91A8-412E-8CAB-0D2BE3B5F379}" type="sibTrans" cxnId="{B01C3EDE-B998-4E69-AF90-D4FC281C5051}">
      <dgm:prSet/>
      <dgm:spPr/>
      <dgm:t>
        <a:bodyPr/>
        <a:lstStyle/>
        <a:p>
          <a:endParaRPr lang="es-ES" sz="1200"/>
        </a:p>
      </dgm:t>
    </dgm:pt>
    <dgm:pt modelId="{9BB2E620-0A1A-419D-84A7-3143E95AFA0F}" type="pres">
      <dgm:prSet presAssocID="{FFD38F85-C5EF-49D1-8AEB-8E8449419DE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D168DFA-62F4-4B59-B8E6-B1178A6F695B}" type="pres">
      <dgm:prSet presAssocID="{C5E0EE56-DA88-4030-B3AB-A3194E41E7A8}" presName="hierRoot1" presStyleCnt="0">
        <dgm:presLayoutVars>
          <dgm:hierBranch val="init"/>
        </dgm:presLayoutVars>
      </dgm:prSet>
      <dgm:spPr/>
    </dgm:pt>
    <dgm:pt modelId="{9E7124E1-52F7-4F6F-B928-8C7D94422511}" type="pres">
      <dgm:prSet presAssocID="{C5E0EE56-DA88-4030-B3AB-A3194E41E7A8}" presName="rootComposite1" presStyleCnt="0"/>
      <dgm:spPr/>
    </dgm:pt>
    <dgm:pt modelId="{D1F986AC-909E-479B-9598-90E0D63125FF}" type="pres">
      <dgm:prSet presAssocID="{C5E0EE56-DA88-4030-B3AB-A3194E41E7A8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6AFF423-C9C3-4433-A71D-F6ADEAF8E0AD}" type="pres">
      <dgm:prSet presAssocID="{C5E0EE56-DA88-4030-B3AB-A3194E41E7A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CD26E99-5242-4F96-ABEC-0C672EB4E042}" type="pres">
      <dgm:prSet presAssocID="{C5E0EE56-DA88-4030-B3AB-A3194E41E7A8}" presName="hierChild2" presStyleCnt="0"/>
      <dgm:spPr/>
    </dgm:pt>
    <dgm:pt modelId="{C9278308-44DE-4B29-9E32-9A9BC75D1E92}" type="pres">
      <dgm:prSet presAssocID="{DF95013F-7ADA-47DD-9D53-BEF8F6FE949A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30C236F-56CF-4E40-93FE-C0BD15FCC769}" type="pres">
      <dgm:prSet presAssocID="{4DBE4F6A-27DE-404A-9599-C0B8F3AA7990}" presName="hierRoot2" presStyleCnt="0">
        <dgm:presLayoutVars>
          <dgm:hierBranch/>
        </dgm:presLayoutVars>
      </dgm:prSet>
      <dgm:spPr/>
    </dgm:pt>
    <dgm:pt modelId="{89D49BA2-9C54-499A-B038-3E78B74FBDBD}" type="pres">
      <dgm:prSet presAssocID="{4DBE4F6A-27DE-404A-9599-C0B8F3AA7990}" presName="rootComposite" presStyleCnt="0"/>
      <dgm:spPr/>
    </dgm:pt>
    <dgm:pt modelId="{0E54CBBC-9B33-4D44-89AF-21C2DAAB08DD}" type="pres">
      <dgm:prSet presAssocID="{4DBE4F6A-27DE-404A-9599-C0B8F3AA7990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817ABFE-FAAA-456C-88D0-7DC429097F69}" type="pres">
      <dgm:prSet presAssocID="{4DBE4F6A-27DE-404A-9599-C0B8F3AA7990}" presName="rootConnector" presStyleLbl="node2" presStyleIdx="0" presStyleCnt="1"/>
      <dgm:spPr/>
      <dgm:t>
        <a:bodyPr/>
        <a:lstStyle/>
        <a:p>
          <a:endParaRPr lang="es-ES"/>
        </a:p>
      </dgm:t>
    </dgm:pt>
    <dgm:pt modelId="{2EB0364B-8436-4EEA-8F6D-3DE3D51C510C}" type="pres">
      <dgm:prSet presAssocID="{4DBE4F6A-27DE-404A-9599-C0B8F3AA7990}" presName="hierChild4" presStyleCnt="0"/>
      <dgm:spPr/>
    </dgm:pt>
    <dgm:pt modelId="{4D2E1EC2-89FB-43A6-90BC-D2FFAF62BE1E}" type="pres">
      <dgm:prSet presAssocID="{22A19068-A962-43F2-8F2B-732F82C77AE4}" presName="Name35" presStyleLbl="parChTrans1D3" presStyleIdx="0" presStyleCnt="1"/>
      <dgm:spPr/>
      <dgm:t>
        <a:bodyPr/>
        <a:lstStyle/>
        <a:p>
          <a:endParaRPr lang="es-ES"/>
        </a:p>
      </dgm:t>
    </dgm:pt>
    <dgm:pt modelId="{0E6C046C-4E8F-42CE-841C-B7D2A3A57F7F}" type="pres">
      <dgm:prSet presAssocID="{12897750-0C58-48AB-8974-1DF6256C3276}" presName="hierRoot2" presStyleCnt="0">
        <dgm:presLayoutVars>
          <dgm:hierBranch val="init"/>
        </dgm:presLayoutVars>
      </dgm:prSet>
      <dgm:spPr/>
    </dgm:pt>
    <dgm:pt modelId="{09ADAA99-C859-4BFA-9D06-65329097275A}" type="pres">
      <dgm:prSet presAssocID="{12897750-0C58-48AB-8974-1DF6256C3276}" presName="rootComposite" presStyleCnt="0"/>
      <dgm:spPr/>
    </dgm:pt>
    <dgm:pt modelId="{EFE97826-5149-465C-B866-1E8BA8D18B32}" type="pres">
      <dgm:prSet presAssocID="{12897750-0C58-48AB-8974-1DF6256C3276}" presName="rootText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C0A27F9-0580-4EAF-83DF-F00B8C024A89}" type="pres">
      <dgm:prSet presAssocID="{12897750-0C58-48AB-8974-1DF6256C3276}" presName="rootConnector" presStyleLbl="node3" presStyleIdx="0" presStyleCnt="1"/>
      <dgm:spPr/>
      <dgm:t>
        <a:bodyPr/>
        <a:lstStyle/>
        <a:p>
          <a:endParaRPr lang="es-ES"/>
        </a:p>
      </dgm:t>
    </dgm:pt>
    <dgm:pt modelId="{B3F3884E-8667-45FD-AB81-D0535A11D12D}" type="pres">
      <dgm:prSet presAssocID="{12897750-0C58-48AB-8974-1DF6256C3276}" presName="hierChild4" presStyleCnt="0"/>
      <dgm:spPr/>
    </dgm:pt>
    <dgm:pt modelId="{67C5BEA6-10E5-479D-8798-70650CB8A16A}" type="pres">
      <dgm:prSet presAssocID="{12897750-0C58-48AB-8974-1DF6256C3276}" presName="hierChild5" presStyleCnt="0"/>
      <dgm:spPr/>
    </dgm:pt>
    <dgm:pt modelId="{28403826-8184-420B-A28E-ECED27055ACD}" type="pres">
      <dgm:prSet presAssocID="{4DBE4F6A-27DE-404A-9599-C0B8F3AA7990}" presName="hierChild5" presStyleCnt="0"/>
      <dgm:spPr/>
    </dgm:pt>
    <dgm:pt modelId="{5026963A-D66E-4251-AB04-7ECB42E045C7}" type="pres">
      <dgm:prSet presAssocID="{C5E0EE56-DA88-4030-B3AB-A3194E41E7A8}" presName="hierChild3" presStyleCnt="0"/>
      <dgm:spPr/>
    </dgm:pt>
  </dgm:ptLst>
  <dgm:cxnLst>
    <dgm:cxn modelId="{B01C3EDE-B998-4E69-AF90-D4FC281C5051}" srcId="{4DBE4F6A-27DE-404A-9599-C0B8F3AA7990}" destId="{12897750-0C58-48AB-8974-1DF6256C3276}" srcOrd="0" destOrd="0" parTransId="{22A19068-A962-43F2-8F2B-732F82C77AE4}" sibTransId="{299085A3-91A8-412E-8CAB-0D2BE3B5F379}"/>
    <dgm:cxn modelId="{D2B717BA-7F85-4A27-872C-9CD912588842}" type="presOf" srcId="{12897750-0C58-48AB-8974-1DF6256C3276}" destId="{EFE97826-5149-465C-B866-1E8BA8D18B32}" srcOrd="0" destOrd="0" presId="urn:microsoft.com/office/officeart/2005/8/layout/orgChart1"/>
    <dgm:cxn modelId="{5420F690-101E-4D4C-9E61-0F5DB7BE8660}" type="presOf" srcId="{12897750-0C58-48AB-8974-1DF6256C3276}" destId="{CC0A27F9-0580-4EAF-83DF-F00B8C024A89}" srcOrd="1" destOrd="0" presId="urn:microsoft.com/office/officeart/2005/8/layout/orgChart1"/>
    <dgm:cxn modelId="{AE44BB01-AC8F-43A4-A246-CAC22B546764}" type="presOf" srcId="{C5E0EE56-DA88-4030-B3AB-A3194E41E7A8}" destId="{D1F986AC-909E-479B-9598-90E0D63125FF}" srcOrd="0" destOrd="0" presId="urn:microsoft.com/office/officeart/2005/8/layout/orgChart1"/>
    <dgm:cxn modelId="{CC6CF26A-2893-4700-B7BD-17369E888B79}" type="presOf" srcId="{22A19068-A962-43F2-8F2B-732F82C77AE4}" destId="{4D2E1EC2-89FB-43A6-90BC-D2FFAF62BE1E}" srcOrd="0" destOrd="0" presId="urn:microsoft.com/office/officeart/2005/8/layout/orgChart1"/>
    <dgm:cxn modelId="{15CE7CFB-1EA3-4FBE-8FCA-F4E188FEF8B7}" srcId="{C5E0EE56-DA88-4030-B3AB-A3194E41E7A8}" destId="{4DBE4F6A-27DE-404A-9599-C0B8F3AA7990}" srcOrd="0" destOrd="0" parTransId="{DF95013F-7ADA-47DD-9D53-BEF8F6FE949A}" sibTransId="{8A8462E1-A176-41C6-8CC3-F9496F7F1397}"/>
    <dgm:cxn modelId="{836E16F2-E643-41DE-B5C6-A3075BF2C452}" type="presOf" srcId="{C5E0EE56-DA88-4030-B3AB-A3194E41E7A8}" destId="{06AFF423-C9C3-4433-A71D-F6ADEAF8E0AD}" srcOrd="1" destOrd="0" presId="urn:microsoft.com/office/officeart/2005/8/layout/orgChart1"/>
    <dgm:cxn modelId="{97C2EABE-4ABD-47B2-87FB-7E704BC71A00}" type="presOf" srcId="{DF95013F-7ADA-47DD-9D53-BEF8F6FE949A}" destId="{C9278308-44DE-4B29-9E32-9A9BC75D1E92}" srcOrd="0" destOrd="0" presId="urn:microsoft.com/office/officeart/2005/8/layout/orgChart1"/>
    <dgm:cxn modelId="{7374D3A8-6EA8-4A01-BCDD-519D02EC8275}" type="presOf" srcId="{4DBE4F6A-27DE-404A-9599-C0B8F3AA7990}" destId="{E817ABFE-FAAA-456C-88D0-7DC429097F69}" srcOrd="1" destOrd="0" presId="urn:microsoft.com/office/officeart/2005/8/layout/orgChart1"/>
    <dgm:cxn modelId="{2208DAE6-EF1B-460C-957F-D5F18424E952}" type="presOf" srcId="{FFD38F85-C5EF-49D1-8AEB-8E8449419DE9}" destId="{9BB2E620-0A1A-419D-84A7-3143E95AFA0F}" srcOrd="0" destOrd="0" presId="urn:microsoft.com/office/officeart/2005/8/layout/orgChart1"/>
    <dgm:cxn modelId="{958069E8-6CFB-4356-AF79-C256B42B8439}" type="presOf" srcId="{4DBE4F6A-27DE-404A-9599-C0B8F3AA7990}" destId="{0E54CBBC-9B33-4D44-89AF-21C2DAAB08DD}" srcOrd="0" destOrd="0" presId="urn:microsoft.com/office/officeart/2005/8/layout/orgChart1"/>
    <dgm:cxn modelId="{E8C9958A-83A9-4FBC-927B-151BB5215D99}" srcId="{FFD38F85-C5EF-49D1-8AEB-8E8449419DE9}" destId="{C5E0EE56-DA88-4030-B3AB-A3194E41E7A8}" srcOrd="0" destOrd="0" parTransId="{6579024E-457A-4715-A90C-2B2772AEFD6F}" sibTransId="{8FFAC042-B6FB-4C07-A850-A58D89CFF8FA}"/>
    <dgm:cxn modelId="{5C3CFD3C-200F-4263-818F-EA930D6D1E5A}" type="presParOf" srcId="{9BB2E620-0A1A-419D-84A7-3143E95AFA0F}" destId="{8D168DFA-62F4-4B59-B8E6-B1178A6F695B}" srcOrd="0" destOrd="0" presId="urn:microsoft.com/office/officeart/2005/8/layout/orgChart1"/>
    <dgm:cxn modelId="{581461C9-135C-4036-A3B5-6BCE430E99B0}" type="presParOf" srcId="{8D168DFA-62F4-4B59-B8E6-B1178A6F695B}" destId="{9E7124E1-52F7-4F6F-B928-8C7D94422511}" srcOrd="0" destOrd="0" presId="urn:microsoft.com/office/officeart/2005/8/layout/orgChart1"/>
    <dgm:cxn modelId="{55AF0157-D8E8-4996-90C7-FB7214EEE2E3}" type="presParOf" srcId="{9E7124E1-52F7-4F6F-B928-8C7D94422511}" destId="{D1F986AC-909E-479B-9598-90E0D63125FF}" srcOrd="0" destOrd="0" presId="urn:microsoft.com/office/officeart/2005/8/layout/orgChart1"/>
    <dgm:cxn modelId="{8EB3AB5A-05B5-48DC-9DCB-2D69D7DF63A3}" type="presParOf" srcId="{9E7124E1-52F7-4F6F-B928-8C7D94422511}" destId="{06AFF423-C9C3-4433-A71D-F6ADEAF8E0AD}" srcOrd="1" destOrd="0" presId="urn:microsoft.com/office/officeart/2005/8/layout/orgChart1"/>
    <dgm:cxn modelId="{5E8D0093-AFBA-44C0-B909-B82441400FE1}" type="presParOf" srcId="{8D168DFA-62F4-4B59-B8E6-B1178A6F695B}" destId="{9CD26E99-5242-4F96-ABEC-0C672EB4E042}" srcOrd="1" destOrd="0" presId="urn:microsoft.com/office/officeart/2005/8/layout/orgChart1"/>
    <dgm:cxn modelId="{D3AD5762-2190-4180-8619-7A7815B4C08C}" type="presParOf" srcId="{9CD26E99-5242-4F96-ABEC-0C672EB4E042}" destId="{C9278308-44DE-4B29-9E32-9A9BC75D1E92}" srcOrd="0" destOrd="0" presId="urn:microsoft.com/office/officeart/2005/8/layout/orgChart1"/>
    <dgm:cxn modelId="{925581E7-B39D-460A-B570-F1B89A24A9B3}" type="presParOf" srcId="{9CD26E99-5242-4F96-ABEC-0C672EB4E042}" destId="{930C236F-56CF-4E40-93FE-C0BD15FCC769}" srcOrd="1" destOrd="0" presId="urn:microsoft.com/office/officeart/2005/8/layout/orgChart1"/>
    <dgm:cxn modelId="{5472F9B0-0CEA-424F-924A-671ADA7E5C05}" type="presParOf" srcId="{930C236F-56CF-4E40-93FE-C0BD15FCC769}" destId="{89D49BA2-9C54-499A-B038-3E78B74FBDBD}" srcOrd="0" destOrd="0" presId="urn:microsoft.com/office/officeart/2005/8/layout/orgChart1"/>
    <dgm:cxn modelId="{7500E0BE-7476-472D-929A-1D7C77D4FFD7}" type="presParOf" srcId="{89D49BA2-9C54-499A-B038-3E78B74FBDBD}" destId="{0E54CBBC-9B33-4D44-89AF-21C2DAAB08DD}" srcOrd="0" destOrd="0" presId="urn:microsoft.com/office/officeart/2005/8/layout/orgChart1"/>
    <dgm:cxn modelId="{42CDB926-C6FF-4694-A870-0C712B20F0E6}" type="presParOf" srcId="{89D49BA2-9C54-499A-B038-3E78B74FBDBD}" destId="{E817ABFE-FAAA-456C-88D0-7DC429097F69}" srcOrd="1" destOrd="0" presId="urn:microsoft.com/office/officeart/2005/8/layout/orgChart1"/>
    <dgm:cxn modelId="{58BF4D45-A86E-40E1-A63E-6699EDF178F9}" type="presParOf" srcId="{930C236F-56CF-4E40-93FE-C0BD15FCC769}" destId="{2EB0364B-8436-4EEA-8F6D-3DE3D51C510C}" srcOrd="1" destOrd="0" presId="urn:microsoft.com/office/officeart/2005/8/layout/orgChart1"/>
    <dgm:cxn modelId="{7CA0C92B-6392-41D7-8F92-3163643DF717}" type="presParOf" srcId="{2EB0364B-8436-4EEA-8F6D-3DE3D51C510C}" destId="{4D2E1EC2-89FB-43A6-90BC-D2FFAF62BE1E}" srcOrd="0" destOrd="0" presId="urn:microsoft.com/office/officeart/2005/8/layout/orgChart1"/>
    <dgm:cxn modelId="{845E4DB9-5841-4596-BF2A-90F8A4A941B5}" type="presParOf" srcId="{2EB0364B-8436-4EEA-8F6D-3DE3D51C510C}" destId="{0E6C046C-4E8F-42CE-841C-B7D2A3A57F7F}" srcOrd="1" destOrd="0" presId="urn:microsoft.com/office/officeart/2005/8/layout/orgChart1"/>
    <dgm:cxn modelId="{D069C782-B955-428C-B374-1B0382082034}" type="presParOf" srcId="{0E6C046C-4E8F-42CE-841C-B7D2A3A57F7F}" destId="{09ADAA99-C859-4BFA-9D06-65329097275A}" srcOrd="0" destOrd="0" presId="urn:microsoft.com/office/officeart/2005/8/layout/orgChart1"/>
    <dgm:cxn modelId="{BC513AF0-8040-48F4-BA7F-D3FBA64938D6}" type="presParOf" srcId="{09ADAA99-C859-4BFA-9D06-65329097275A}" destId="{EFE97826-5149-465C-B866-1E8BA8D18B32}" srcOrd="0" destOrd="0" presId="urn:microsoft.com/office/officeart/2005/8/layout/orgChart1"/>
    <dgm:cxn modelId="{FD0CF15F-055D-4473-920E-8BE682F79779}" type="presParOf" srcId="{09ADAA99-C859-4BFA-9D06-65329097275A}" destId="{CC0A27F9-0580-4EAF-83DF-F00B8C024A89}" srcOrd="1" destOrd="0" presId="urn:microsoft.com/office/officeart/2005/8/layout/orgChart1"/>
    <dgm:cxn modelId="{4652F674-F94D-41AC-BDBA-2351DC7EA122}" type="presParOf" srcId="{0E6C046C-4E8F-42CE-841C-B7D2A3A57F7F}" destId="{B3F3884E-8667-45FD-AB81-D0535A11D12D}" srcOrd="1" destOrd="0" presId="urn:microsoft.com/office/officeart/2005/8/layout/orgChart1"/>
    <dgm:cxn modelId="{42C909F1-F953-4A67-A8EF-7E32A87923BA}" type="presParOf" srcId="{0E6C046C-4E8F-42CE-841C-B7D2A3A57F7F}" destId="{67C5BEA6-10E5-479D-8798-70650CB8A16A}" srcOrd="2" destOrd="0" presId="urn:microsoft.com/office/officeart/2005/8/layout/orgChart1"/>
    <dgm:cxn modelId="{46A6C338-6C0B-4BD6-958F-F5B01DFBA96C}" type="presParOf" srcId="{930C236F-56CF-4E40-93FE-C0BD15FCC769}" destId="{28403826-8184-420B-A28E-ECED27055ACD}" srcOrd="2" destOrd="0" presId="urn:microsoft.com/office/officeart/2005/8/layout/orgChart1"/>
    <dgm:cxn modelId="{54403E6F-8391-4B35-ABFE-63565DB55A6B}" type="presParOf" srcId="{8D168DFA-62F4-4B59-B8E6-B1178A6F695B}" destId="{5026963A-D66E-4251-AB04-7ECB42E045C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9309C372-EF0A-4310-BBDA-FD3357971CCF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2AFD9B8-51EF-440C-8AC9-7ABED8FA4460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dirty="0" smtClean="0"/>
            <a:t>Coordinador(a) Administrativo(a) Vacante</a:t>
          </a:r>
          <a:endParaRPr lang="es-ES" sz="1200" dirty="0"/>
        </a:p>
      </dgm:t>
    </dgm:pt>
    <dgm:pt modelId="{84C25299-69C7-49A5-AC42-0765CCCDAC5A}" type="parTrans" cxnId="{7A27A6D2-F22F-4524-A006-76BA0007C955}">
      <dgm:prSet/>
      <dgm:spPr/>
      <dgm:t>
        <a:bodyPr/>
        <a:lstStyle/>
        <a:p>
          <a:endParaRPr lang="es-ES" sz="1200"/>
        </a:p>
      </dgm:t>
    </dgm:pt>
    <dgm:pt modelId="{980E691A-0A19-4F18-854C-F18A2180AF72}" type="sibTrans" cxnId="{7A27A6D2-F22F-4524-A006-76BA0007C955}">
      <dgm:prSet/>
      <dgm:spPr/>
      <dgm:t>
        <a:bodyPr/>
        <a:lstStyle/>
        <a:p>
          <a:endParaRPr lang="es-ES" sz="1200"/>
        </a:p>
      </dgm:t>
    </dgm:pt>
    <dgm:pt modelId="{8FFE6622-5FE4-4E9C-BA45-5C97165005FC}">
      <dgm:prSet phldrT="[Texto]" custT="1"/>
      <dgm:spPr/>
      <dgm:t>
        <a:bodyPr/>
        <a:lstStyle/>
        <a:p>
          <a:r>
            <a:rPr lang="es-ES" sz="1200" dirty="0" smtClean="0"/>
            <a:t>Auxiliares Administrativos(as</a:t>
          </a:r>
          <a:r>
            <a:rPr lang="es-ES" sz="1200" dirty="0" smtClean="0"/>
            <a:t>)</a:t>
          </a:r>
          <a:endParaRPr lang="es-ES" sz="1200" dirty="0"/>
        </a:p>
      </dgm:t>
    </dgm:pt>
    <dgm:pt modelId="{CAB0DD9F-3D93-465D-AD17-310836F718F9}" type="parTrans" cxnId="{839AEFD2-98B5-49FE-9D77-88D453CDFE98}">
      <dgm:prSet/>
      <dgm:spPr/>
      <dgm:t>
        <a:bodyPr/>
        <a:lstStyle/>
        <a:p>
          <a:endParaRPr lang="es-ES" sz="1200"/>
        </a:p>
      </dgm:t>
    </dgm:pt>
    <dgm:pt modelId="{974EB1D8-F4DA-4253-B324-4F26924BAA59}" type="sibTrans" cxnId="{839AEFD2-98B5-49FE-9D77-88D453CDFE98}">
      <dgm:prSet/>
      <dgm:spPr/>
      <dgm:t>
        <a:bodyPr/>
        <a:lstStyle/>
        <a:p>
          <a:endParaRPr lang="es-ES" sz="1200"/>
        </a:p>
      </dgm:t>
    </dgm:pt>
    <dgm:pt modelId="{188784EC-2785-46B6-959A-7AD08B9D202A}">
      <dgm:prSet custT="1"/>
      <dgm:spPr/>
      <dgm:t>
        <a:bodyPr/>
        <a:lstStyle/>
        <a:p>
          <a:r>
            <a:rPr lang="es-ES" sz="1200" dirty="0" smtClean="0"/>
            <a:t>Intendente</a:t>
          </a:r>
          <a:endParaRPr lang="es-ES" sz="1200" dirty="0" smtClean="0"/>
        </a:p>
      </dgm:t>
    </dgm:pt>
    <dgm:pt modelId="{8E15C697-2EC7-4DDE-82DD-3CF220D625FB}" type="parTrans" cxnId="{65CB1A16-E9C8-449B-8500-52D2C04E3B80}">
      <dgm:prSet/>
      <dgm:spPr/>
      <dgm:t>
        <a:bodyPr/>
        <a:lstStyle/>
        <a:p>
          <a:endParaRPr lang="es-ES" sz="1200"/>
        </a:p>
      </dgm:t>
    </dgm:pt>
    <dgm:pt modelId="{71F98FE7-FBBD-4DB6-B1DE-28A0ADE9C71D}" type="sibTrans" cxnId="{65CB1A16-E9C8-449B-8500-52D2C04E3B80}">
      <dgm:prSet/>
      <dgm:spPr/>
      <dgm:t>
        <a:bodyPr/>
        <a:lstStyle/>
        <a:p>
          <a:endParaRPr lang="es-ES" sz="1200"/>
        </a:p>
      </dgm:t>
    </dgm:pt>
    <dgm:pt modelId="{E06C5920-E896-4FFF-8C02-3EB275E0CB93}" type="pres">
      <dgm:prSet presAssocID="{9309C372-EF0A-4310-BBDA-FD3357971CC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1ECE264-B66A-4C26-AE58-DA8F16E3410F}" type="pres">
      <dgm:prSet presAssocID="{02AFD9B8-51EF-440C-8AC9-7ABED8FA4460}" presName="hierRoot1" presStyleCnt="0">
        <dgm:presLayoutVars>
          <dgm:hierBranch val="init"/>
        </dgm:presLayoutVars>
      </dgm:prSet>
      <dgm:spPr/>
    </dgm:pt>
    <dgm:pt modelId="{3DE66E99-C188-46FF-8598-EC18FED900E5}" type="pres">
      <dgm:prSet presAssocID="{02AFD9B8-51EF-440C-8AC9-7ABED8FA4460}" presName="rootComposite1" presStyleCnt="0"/>
      <dgm:spPr/>
    </dgm:pt>
    <dgm:pt modelId="{B528964F-066D-4552-9076-C5DAC0701174}" type="pres">
      <dgm:prSet presAssocID="{02AFD9B8-51EF-440C-8AC9-7ABED8FA4460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368869D-B307-4978-9FE4-79137CEBE934}" type="pres">
      <dgm:prSet presAssocID="{02AFD9B8-51EF-440C-8AC9-7ABED8FA446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49630BC-1234-4F01-8636-971FA4FDEA10}" type="pres">
      <dgm:prSet presAssocID="{02AFD9B8-51EF-440C-8AC9-7ABED8FA4460}" presName="hierChild2" presStyleCnt="0"/>
      <dgm:spPr/>
    </dgm:pt>
    <dgm:pt modelId="{906B6A59-2EF1-4A44-877E-3160B7456539}" type="pres">
      <dgm:prSet presAssocID="{CAB0DD9F-3D93-465D-AD17-310836F718F9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BEB0629-0D6F-421E-A391-B1516EEDE21A}" type="pres">
      <dgm:prSet presAssocID="{8FFE6622-5FE4-4E9C-BA45-5C97165005FC}" presName="hierRoot2" presStyleCnt="0">
        <dgm:presLayoutVars>
          <dgm:hierBranch/>
        </dgm:presLayoutVars>
      </dgm:prSet>
      <dgm:spPr/>
    </dgm:pt>
    <dgm:pt modelId="{62B747D6-7E2E-4B82-81D2-EE316BC06979}" type="pres">
      <dgm:prSet presAssocID="{8FFE6622-5FE4-4E9C-BA45-5C97165005FC}" presName="rootComposite" presStyleCnt="0"/>
      <dgm:spPr/>
    </dgm:pt>
    <dgm:pt modelId="{63F34BBA-E0FA-4989-B85E-8914F8D1D3AD}" type="pres">
      <dgm:prSet presAssocID="{8FFE6622-5FE4-4E9C-BA45-5C97165005FC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1C6172-5786-40C0-A78B-B920FD40D873}" type="pres">
      <dgm:prSet presAssocID="{8FFE6622-5FE4-4E9C-BA45-5C97165005FC}" presName="rootConnector" presStyleLbl="node2" presStyleIdx="0" presStyleCnt="1"/>
      <dgm:spPr/>
      <dgm:t>
        <a:bodyPr/>
        <a:lstStyle/>
        <a:p>
          <a:endParaRPr lang="es-ES"/>
        </a:p>
      </dgm:t>
    </dgm:pt>
    <dgm:pt modelId="{890816DD-CF86-4082-A156-45D134B4D6E1}" type="pres">
      <dgm:prSet presAssocID="{8FFE6622-5FE4-4E9C-BA45-5C97165005FC}" presName="hierChild4" presStyleCnt="0"/>
      <dgm:spPr/>
    </dgm:pt>
    <dgm:pt modelId="{FAE2DBE4-9D16-4C9B-9551-6F32CA13DAE3}" type="pres">
      <dgm:prSet presAssocID="{8E15C697-2EC7-4DDE-82DD-3CF220D625FB}" presName="Name35" presStyleLbl="parChTrans1D3" presStyleIdx="0" presStyleCnt="1"/>
      <dgm:spPr/>
      <dgm:t>
        <a:bodyPr/>
        <a:lstStyle/>
        <a:p>
          <a:endParaRPr lang="es-ES"/>
        </a:p>
      </dgm:t>
    </dgm:pt>
    <dgm:pt modelId="{EA55F588-3344-439A-813B-6DF504D7F197}" type="pres">
      <dgm:prSet presAssocID="{188784EC-2785-46B6-959A-7AD08B9D202A}" presName="hierRoot2" presStyleCnt="0">
        <dgm:presLayoutVars>
          <dgm:hierBranch val="init"/>
        </dgm:presLayoutVars>
      </dgm:prSet>
      <dgm:spPr/>
    </dgm:pt>
    <dgm:pt modelId="{306447AF-6A8B-4663-B7E1-F58A0774AB44}" type="pres">
      <dgm:prSet presAssocID="{188784EC-2785-46B6-959A-7AD08B9D202A}" presName="rootComposite" presStyleCnt="0"/>
      <dgm:spPr/>
    </dgm:pt>
    <dgm:pt modelId="{77EE6A04-79D7-4CE4-A9B5-411F64538077}" type="pres">
      <dgm:prSet presAssocID="{188784EC-2785-46B6-959A-7AD08B9D202A}" presName="rootText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004579-8A3B-4D38-B61F-A48F04A9A082}" type="pres">
      <dgm:prSet presAssocID="{188784EC-2785-46B6-959A-7AD08B9D202A}" presName="rootConnector" presStyleLbl="node3" presStyleIdx="0" presStyleCnt="1"/>
      <dgm:spPr/>
      <dgm:t>
        <a:bodyPr/>
        <a:lstStyle/>
        <a:p>
          <a:endParaRPr lang="es-ES"/>
        </a:p>
      </dgm:t>
    </dgm:pt>
    <dgm:pt modelId="{131D3161-76BF-44D1-80C7-D4D8999BCD45}" type="pres">
      <dgm:prSet presAssocID="{188784EC-2785-46B6-959A-7AD08B9D202A}" presName="hierChild4" presStyleCnt="0"/>
      <dgm:spPr/>
    </dgm:pt>
    <dgm:pt modelId="{DA4831EF-E400-4633-B707-F3DB8AC73286}" type="pres">
      <dgm:prSet presAssocID="{188784EC-2785-46B6-959A-7AD08B9D202A}" presName="hierChild5" presStyleCnt="0"/>
      <dgm:spPr/>
    </dgm:pt>
    <dgm:pt modelId="{7C815D14-96C7-41CC-A164-448C3F4EA152}" type="pres">
      <dgm:prSet presAssocID="{8FFE6622-5FE4-4E9C-BA45-5C97165005FC}" presName="hierChild5" presStyleCnt="0"/>
      <dgm:spPr/>
    </dgm:pt>
    <dgm:pt modelId="{D36F94EA-DEBF-44A4-8F45-88D2EBD6AB14}" type="pres">
      <dgm:prSet presAssocID="{02AFD9B8-51EF-440C-8AC9-7ABED8FA4460}" presName="hierChild3" presStyleCnt="0"/>
      <dgm:spPr/>
    </dgm:pt>
  </dgm:ptLst>
  <dgm:cxnLst>
    <dgm:cxn modelId="{FAD6F7DB-4CDE-488E-8529-8B2F9B3D14E4}" type="presOf" srcId="{02AFD9B8-51EF-440C-8AC9-7ABED8FA4460}" destId="{2368869D-B307-4978-9FE4-79137CEBE934}" srcOrd="1" destOrd="0" presId="urn:microsoft.com/office/officeart/2005/8/layout/orgChart1"/>
    <dgm:cxn modelId="{C9B868E0-6CB6-4227-A546-5F10EBE664B5}" type="presOf" srcId="{188784EC-2785-46B6-959A-7AD08B9D202A}" destId="{77EE6A04-79D7-4CE4-A9B5-411F64538077}" srcOrd="0" destOrd="0" presId="urn:microsoft.com/office/officeart/2005/8/layout/orgChart1"/>
    <dgm:cxn modelId="{7A27A6D2-F22F-4524-A006-76BA0007C955}" srcId="{9309C372-EF0A-4310-BBDA-FD3357971CCF}" destId="{02AFD9B8-51EF-440C-8AC9-7ABED8FA4460}" srcOrd="0" destOrd="0" parTransId="{84C25299-69C7-49A5-AC42-0765CCCDAC5A}" sibTransId="{980E691A-0A19-4F18-854C-F18A2180AF72}"/>
    <dgm:cxn modelId="{C5B92A6C-5E79-4014-9C0F-032214879124}" type="presOf" srcId="{9309C372-EF0A-4310-BBDA-FD3357971CCF}" destId="{E06C5920-E896-4FFF-8C02-3EB275E0CB93}" srcOrd="0" destOrd="0" presId="urn:microsoft.com/office/officeart/2005/8/layout/orgChart1"/>
    <dgm:cxn modelId="{115A4A66-B5D3-4E97-9E11-95CB2FC2B7C6}" type="presOf" srcId="{188784EC-2785-46B6-959A-7AD08B9D202A}" destId="{7B004579-8A3B-4D38-B61F-A48F04A9A082}" srcOrd="1" destOrd="0" presId="urn:microsoft.com/office/officeart/2005/8/layout/orgChart1"/>
    <dgm:cxn modelId="{1E242C71-A0D3-4AFD-8EE8-92690E0D2A81}" type="presOf" srcId="{8E15C697-2EC7-4DDE-82DD-3CF220D625FB}" destId="{FAE2DBE4-9D16-4C9B-9551-6F32CA13DAE3}" srcOrd="0" destOrd="0" presId="urn:microsoft.com/office/officeart/2005/8/layout/orgChart1"/>
    <dgm:cxn modelId="{65CB1A16-E9C8-449B-8500-52D2C04E3B80}" srcId="{8FFE6622-5FE4-4E9C-BA45-5C97165005FC}" destId="{188784EC-2785-46B6-959A-7AD08B9D202A}" srcOrd="0" destOrd="0" parTransId="{8E15C697-2EC7-4DDE-82DD-3CF220D625FB}" sibTransId="{71F98FE7-FBBD-4DB6-B1DE-28A0ADE9C71D}"/>
    <dgm:cxn modelId="{176EB553-CD03-40AB-A913-48D0A7E49911}" type="presOf" srcId="{CAB0DD9F-3D93-465D-AD17-310836F718F9}" destId="{906B6A59-2EF1-4A44-877E-3160B7456539}" srcOrd="0" destOrd="0" presId="urn:microsoft.com/office/officeart/2005/8/layout/orgChart1"/>
    <dgm:cxn modelId="{9BEFD180-2D0C-410D-9B37-3404D0A59945}" type="presOf" srcId="{8FFE6622-5FE4-4E9C-BA45-5C97165005FC}" destId="{181C6172-5786-40C0-A78B-B920FD40D873}" srcOrd="1" destOrd="0" presId="urn:microsoft.com/office/officeart/2005/8/layout/orgChart1"/>
    <dgm:cxn modelId="{839AEFD2-98B5-49FE-9D77-88D453CDFE98}" srcId="{02AFD9B8-51EF-440C-8AC9-7ABED8FA4460}" destId="{8FFE6622-5FE4-4E9C-BA45-5C97165005FC}" srcOrd="0" destOrd="0" parTransId="{CAB0DD9F-3D93-465D-AD17-310836F718F9}" sibTransId="{974EB1D8-F4DA-4253-B324-4F26924BAA59}"/>
    <dgm:cxn modelId="{0F81E0D8-AC4D-4902-8AFE-45AFF67898DA}" type="presOf" srcId="{8FFE6622-5FE4-4E9C-BA45-5C97165005FC}" destId="{63F34BBA-E0FA-4989-B85E-8914F8D1D3AD}" srcOrd="0" destOrd="0" presId="urn:microsoft.com/office/officeart/2005/8/layout/orgChart1"/>
    <dgm:cxn modelId="{476AF51E-7F84-4595-AEB6-A3E526FF9F88}" type="presOf" srcId="{02AFD9B8-51EF-440C-8AC9-7ABED8FA4460}" destId="{B528964F-066D-4552-9076-C5DAC0701174}" srcOrd="0" destOrd="0" presId="urn:microsoft.com/office/officeart/2005/8/layout/orgChart1"/>
    <dgm:cxn modelId="{A9215B7A-3E2C-4098-A068-A9790FA24B5C}" type="presParOf" srcId="{E06C5920-E896-4FFF-8C02-3EB275E0CB93}" destId="{71ECE264-B66A-4C26-AE58-DA8F16E3410F}" srcOrd="0" destOrd="0" presId="urn:microsoft.com/office/officeart/2005/8/layout/orgChart1"/>
    <dgm:cxn modelId="{90E14463-A77F-4D67-918B-8900CFA337E5}" type="presParOf" srcId="{71ECE264-B66A-4C26-AE58-DA8F16E3410F}" destId="{3DE66E99-C188-46FF-8598-EC18FED900E5}" srcOrd="0" destOrd="0" presId="urn:microsoft.com/office/officeart/2005/8/layout/orgChart1"/>
    <dgm:cxn modelId="{AC1587C5-F187-4BAB-A9E4-744026B2022A}" type="presParOf" srcId="{3DE66E99-C188-46FF-8598-EC18FED900E5}" destId="{B528964F-066D-4552-9076-C5DAC0701174}" srcOrd="0" destOrd="0" presId="urn:microsoft.com/office/officeart/2005/8/layout/orgChart1"/>
    <dgm:cxn modelId="{55BF6B0F-9AAA-4A01-94B2-A2E4A55177D0}" type="presParOf" srcId="{3DE66E99-C188-46FF-8598-EC18FED900E5}" destId="{2368869D-B307-4978-9FE4-79137CEBE934}" srcOrd="1" destOrd="0" presId="urn:microsoft.com/office/officeart/2005/8/layout/orgChart1"/>
    <dgm:cxn modelId="{E2B3713A-DFB9-43C7-B958-AF4B795EBEFB}" type="presParOf" srcId="{71ECE264-B66A-4C26-AE58-DA8F16E3410F}" destId="{949630BC-1234-4F01-8636-971FA4FDEA10}" srcOrd="1" destOrd="0" presId="urn:microsoft.com/office/officeart/2005/8/layout/orgChart1"/>
    <dgm:cxn modelId="{17C8D53C-EEB4-4557-95E3-38C833B70B44}" type="presParOf" srcId="{949630BC-1234-4F01-8636-971FA4FDEA10}" destId="{906B6A59-2EF1-4A44-877E-3160B7456539}" srcOrd="0" destOrd="0" presId="urn:microsoft.com/office/officeart/2005/8/layout/orgChart1"/>
    <dgm:cxn modelId="{2C0F4E36-5152-4DA8-B228-B797FD20DF6B}" type="presParOf" srcId="{949630BC-1234-4F01-8636-971FA4FDEA10}" destId="{9BEB0629-0D6F-421E-A391-B1516EEDE21A}" srcOrd="1" destOrd="0" presId="urn:microsoft.com/office/officeart/2005/8/layout/orgChart1"/>
    <dgm:cxn modelId="{C62F98D7-3AC0-4679-8BD8-F01F7EE937CE}" type="presParOf" srcId="{9BEB0629-0D6F-421E-A391-B1516EEDE21A}" destId="{62B747D6-7E2E-4B82-81D2-EE316BC06979}" srcOrd="0" destOrd="0" presId="urn:microsoft.com/office/officeart/2005/8/layout/orgChart1"/>
    <dgm:cxn modelId="{50D235D2-30BE-41C5-878D-8322A080E8F9}" type="presParOf" srcId="{62B747D6-7E2E-4B82-81D2-EE316BC06979}" destId="{63F34BBA-E0FA-4989-B85E-8914F8D1D3AD}" srcOrd="0" destOrd="0" presId="urn:microsoft.com/office/officeart/2005/8/layout/orgChart1"/>
    <dgm:cxn modelId="{D4A3EC92-1A94-4A68-B77C-BBAF8BE62532}" type="presParOf" srcId="{62B747D6-7E2E-4B82-81D2-EE316BC06979}" destId="{181C6172-5786-40C0-A78B-B920FD40D873}" srcOrd="1" destOrd="0" presId="urn:microsoft.com/office/officeart/2005/8/layout/orgChart1"/>
    <dgm:cxn modelId="{FA179E0D-C687-48AF-B54D-D50CAD8C980F}" type="presParOf" srcId="{9BEB0629-0D6F-421E-A391-B1516EEDE21A}" destId="{890816DD-CF86-4082-A156-45D134B4D6E1}" srcOrd="1" destOrd="0" presId="urn:microsoft.com/office/officeart/2005/8/layout/orgChart1"/>
    <dgm:cxn modelId="{93261D4C-005B-4E9B-AD8E-093EA365CEFC}" type="presParOf" srcId="{890816DD-CF86-4082-A156-45D134B4D6E1}" destId="{FAE2DBE4-9D16-4C9B-9551-6F32CA13DAE3}" srcOrd="0" destOrd="0" presId="urn:microsoft.com/office/officeart/2005/8/layout/orgChart1"/>
    <dgm:cxn modelId="{B950C82A-4174-4578-9EE0-D58648E967F1}" type="presParOf" srcId="{890816DD-CF86-4082-A156-45D134B4D6E1}" destId="{EA55F588-3344-439A-813B-6DF504D7F197}" srcOrd="1" destOrd="0" presId="urn:microsoft.com/office/officeart/2005/8/layout/orgChart1"/>
    <dgm:cxn modelId="{A96E878E-BBB8-4D7D-9E0D-30EBD97B26AA}" type="presParOf" srcId="{EA55F588-3344-439A-813B-6DF504D7F197}" destId="{306447AF-6A8B-4663-B7E1-F58A0774AB44}" srcOrd="0" destOrd="0" presId="urn:microsoft.com/office/officeart/2005/8/layout/orgChart1"/>
    <dgm:cxn modelId="{AC8D7351-A6F5-4408-91D3-EF1C04B7D2F1}" type="presParOf" srcId="{306447AF-6A8B-4663-B7E1-F58A0774AB44}" destId="{77EE6A04-79D7-4CE4-A9B5-411F64538077}" srcOrd="0" destOrd="0" presId="urn:microsoft.com/office/officeart/2005/8/layout/orgChart1"/>
    <dgm:cxn modelId="{34924239-E41E-4F4A-930F-868131D12360}" type="presParOf" srcId="{306447AF-6A8B-4663-B7E1-F58A0774AB44}" destId="{7B004579-8A3B-4D38-B61F-A48F04A9A082}" srcOrd="1" destOrd="0" presId="urn:microsoft.com/office/officeart/2005/8/layout/orgChart1"/>
    <dgm:cxn modelId="{74575C3D-A496-4E44-B37E-60E7CD434489}" type="presParOf" srcId="{EA55F588-3344-439A-813B-6DF504D7F197}" destId="{131D3161-76BF-44D1-80C7-D4D8999BCD45}" srcOrd="1" destOrd="0" presId="urn:microsoft.com/office/officeart/2005/8/layout/orgChart1"/>
    <dgm:cxn modelId="{75070667-1A79-4C2A-B8E3-99D7BE7D5C40}" type="presParOf" srcId="{EA55F588-3344-439A-813B-6DF504D7F197}" destId="{DA4831EF-E400-4633-B707-F3DB8AC73286}" srcOrd="2" destOrd="0" presId="urn:microsoft.com/office/officeart/2005/8/layout/orgChart1"/>
    <dgm:cxn modelId="{10F56B58-8F86-4D38-BDD1-FF42E1D90676}" type="presParOf" srcId="{9BEB0629-0D6F-421E-A391-B1516EEDE21A}" destId="{7C815D14-96C7-41CC-A164-448C3F4EA152}" srcOrd="2" destOrd="0" presId="urn:microsoft.com/office/officeart/2005/8/layout/orgChart1"/>
    <dgm:cxn modelId="{8F88BACC-B560-4327-B8B3-77D35FA75B23}" type="presParOf" srcId="{71ECE264-B66A-4C26-AE58-DA8F16E3410F}" destId="{D36F94EA-DEBF-44A4-8F45-88D2EBD6AB1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9543B609-E9BC-4C15-881B-0B22C70DFF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D6ED675-914F-4120-B396-318B61873213}">
      <dgm:prSet phldrT="[Texto]" custT="1"/>
      <dgm:spPr/>
      <dgm:t>
        <a:bodyPr/>
        <a:lstStyle/>
        <a:p>
          <a:r>
            <a:rPr lang="es-ES" sz="1200" dirty="0" smtClean="0"/>
            <a:t>Director(a) de </a:t>
          </a:r>
          <a:r>
            <a:rPr lang="es-ES" sz="1200" dirty="0" smtClean="0"/>
            <a:t>Cultura</a:t>
          </a:r>
          <a:endParaRPr lang="es-ES" sz="1200" dirty="0" smtClean="0"/>
        </a:p>
      </dgm:t>
    </dgm:pt>
    <dgm:pt modelId="{DBDE6F3F-2EAF-4EF5-9DC7-D5CBE8750802}" type="parTrans" cxnId="{BF9542AD-0AA0-4B8F-8145-428F12304599}">
      <dgm:prSet/>
      <dgm:spPr/>
      <dgm:t>
        <a:bodyPr/>
        <a:lstStyle/>
        <a:p>
          <a:endParaRPr lang="es-ES" sz="1200"/>
        </a:p>
      </dgm:t>
    </dgm:pt>
    <dgm:pt modelId="{35CBA64D-E9D4-4398-9DB3-2F8DF34800DF}" type="sibTrans" cxnId="{BF9542AD-0AA0-4B8F-8145-428F12304599}">
      <dgm:prSet/>
      <dgm:spPr/>
      <dgm:t>
        <a:bodyPr/>
        <a:lstStyle/>
        <a:p>
          <a:endParaRPr lang="es-ES" sz="1200"/>
        </a:p>
      </dgm:t>
    </dgm:pt>
    <dgm:pt modelId="{08E3FF57-0F14-4EB9-AFDB-75C6CF388158}">
      <dgm:prSet phldrT="[Texto]" custT="1"/>
      <dgm:spPr/>
      <dgm:t>
        <a:bodyPr/>
        <a:lstStyle/>
        <a:p>
          <a:r>
            <a:rPr lang="es-ES" sz="1200" dirty="0" smtClean="0"/>
            <a:t>Supervisor(a) de Centros </a:t>
          </a:r>
          <a:r>
            <a:rPr lang="es-ES" sz="1200" dirty="0" smtClean="0"/>
            <a:t>Culturales</a:t>
          </a:r>
          <a:endParaRPr lang="es-ES" sz="1200" dirty="0"/>
        </a:p>
      </dgm:t>
    </dgm:pt>
    <dgm:pt modelId="{B07D8562-3492-4977-8E4A-F9FE564F4830}" type="parTrans" cxnId="{FEF59638-41C0-4ECE-B3C6-FFE611CFFF85}">
      <dgm:prSet/>
      <dgm:spPr/>
      <dgm:t>
        <a:bodyPr/>
        <a:lstStyle/>
        <a:p>
          <a:endParaRPr lang="es-ES" sz="1200"/>
        </a:p>
      </dgm:t>
    </dgm:pt>
    <dgm:pt modelId="{07515EFC-5D77-4B53-9262-BE87C910B2A6}" type="sibTrans" cxnId="{FEF59638-41C0-4ECE-B3C6-FFE611CFFF85}">
      <dgm:prSet/>
      <dgm:spPr/>
      <dgm:t>
        <a:bodyPr/>
        <a:lstStyle/>
        <a:p>
          <a:endParaRPr lang="es-ES" sz="1200"/>
        </a:p>
      </dgm:t>
    </dgm:pt>
    <dgm:pt modelId="{EDFF3BEF-8A9C-4FF4-AB47-8021C090FE96}">
      <dgm:prSet custT="1"/>
      <dgm:spPr/>
      <dgm:t>
        <a:bodyPr/>
        <a:lstStyle/>
        <a:p>
          <a:r>
            <a:rPr lang="es-ES" sz="1200" dirty="0" smtClean="0"/>
            <a:t>Encargado(a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B9808754-9402-487E-8691-9EBDC5581DA7}" type="parTrans" cxnId="{CDE21A2F-9E37-4796-AA20-8DB1122BFC5C}">
      <dgm:prSet/>
      <dgm:spPr/>
      <dgm:t>
        <a:bodyPr/>
        <a:lstStyle/>
        <a:p>
          <a:endParaRPr lang="es-ES" sz="1200"/>
        </a:p>
      </dgm:t>
    </dgm:pt>
    <dgm:pt modelId="{E128663A-CD6F-4A75-AE91-EA35B8C83E0F}" type="sibTrans" cxnId="{CDE21A2F-9E37-4796-AA20-8DB1122BFC5C}">
      <dgm:prSet/>
      <dgm:spPr/>
      <dgm:t>
        <a:bodyPr/>
        <a:lstStyle/>
        <a:p>
          <a:endParaRPr lang="es-ES" sz="1200"/>
        </a:p>
      </dgm:t>
    </dgm:pt>
    <dgm:pt modelId="{1DF2F440-0C3E-45D5-93AF-05DEF9A58717}">
      <dgm:prSet custT="1"/>
      <dgm:spPr/>
      <dgm:t>
        <a:bodyPr/>
        <a:lstStyle/>
        <a:p>
          <a:r>
            <a:rPr lang="es-ES" sz="1200" dirty="0" smtClean="0"/>
            <a:t>Promotor(a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CF8D1236-26F9-4AB5-99FB-A98E09F82128}" type="parTrans" cxnId="{3FBB2A48-C708-4B86-81A1-9CB9C5635578}">
      <dgm:prSet/>
      <dgm:spPr/>
      <dgm:t>
        <a:bodyPr/>
        <a:lstStyle/>
        <a:p>
          <a:endParaRPr lang="es-ES" sz="1200"/>
        </a:p>
      </dgm:t>
    </dgm:pt>
    <dgm:pt modelId="{B69592B8-2B70-447E-A9AD-056B4B65B958}" type="sibTrans" cxnId="{3FBB2A48-C708-4B86-81A1-9CB9C5635578}">
      <dgm:prSet/>
      <dgm:spPr/>
      <dgm:t>
        <a:bodyPr/>
        <a:lstStyle/>
        <a:p>
          <a:endParaRPr lang="es-ES" sz="1200"/>
        </a:p>
      </dgm:t>
    </dgm:pt>
    <dgm:pt modelId="{637A32F1-38D5-4ED2-9B43-158381A432BC}">
      <dgm:prSet custT="1"/>
      <dgm:spPr/>
      <dgm:t>
        <a:bodyPr/>
        <a:lstStyle/>
        <a:p>
          <a:r>
            <a:rPr lang="es-ES" sz="1200" dirty="0" smtClean="0"/>
            <a:t>Auxiliar Administrativo(a) </a:t>
          </a:r>
        </a:p>
      </dgm:t>
    </dgm:pt>
    <dgm:pt modelId="{69D2E0EB-BEA7-4F9F-B910-5DA3FD0E162A}" type="parTrans" cxnId="{D8F6DA17-04E9-4EA3-8CAA-1C146F8EBCB4}">
      <dgm:prSet/>
      <dgm:spPr/>
      <dgm:t>
        <a:bodyPr/>
        <a:lstStyle/>
        <a:p>
          <a:endParaRPr lang="es-ES" sz="1200"/>
        </a:p>
      </dgm:t>
    </dgm:pt>
    <dgm:pt modelId="{496BB4A9-FEA7-4355-AAD9-B842370F1CFA}" type="sibTrans" cxnId="{D8F6DA17-04E9-4EA3-8CAA-1C146F8EBCB4}">
      <dgm:prSet/>
      <dgm:spPr/>
      <dgm:t>
        <a:bodyPr/>
        <a:lstStyle/>
        <a:p>
          <a:endParaRPr lang="es-ES" sz="1200"/>
        </a:p>
      </dgm:t>
    </dgm:pt>
    <dgm:pt modelId="{7C7C5F08-02AA-44F7-B741-B63DF48695D6}">
      <dgm:prSet custT="1"/>
      <dgm:spPr/>
      <dgm:t>
        <a:bodyPr/>
        <a:lstStyle/>
        <a:p>
          <a:r>
            <a:rPr lang="es-ES" sz="1200" dirty="0" smtClean="0"/>
            <a:t>Auxiliares</a:t>
          </a:r>
          <a:endParaRPr lang="es-ES" sz="1200" dirty="0" smtClean="0"/>
        </a:p>
      </dgm:t>
    </dgm:pt>
    <dgm:pt modelId="{B6C6D70B-C1F3-456A-9931-F960A6F1F053}" type="parTrans" cxnId="{DECD6503-AB98-4A94-8CCC-B9FC7B0C1633}">
      <dgm:prSet/>
      <dgm:spPr/>
      <dgm:t>
        <a:bodyPr/>
        <a:lstStyle/>
        <a:p>
          <a:endParaRPr lang="es-ES" sz="1200"/>
        </a:p>
      </dgm:t>
    </dgm:pt>
    <dgm:pt modelId="{E339912E-068B-4477-AC48-1DDDD24BCC3E}" type="sibTrans" cxnId="{DECD6503-AB98-4A94-8CCC-B9FC7B0C1633}">
      <dgm:prSet/>
      <dgm:spPr/>
      <dgm:t>
        <a:bodyPr/>
        <a:lstStyle/>
        <a:p>
          <a:endParaRPr lang="es-ES" sz="1200"/>
        </a:p>
      </dgm:t>
    </dgm:pt>
    <dgm:pt modelId="{3B1D6F2E-CA08-48C0-8092-10616395180B}">
      <dgm:prSet custT="1"/>
      <dgm:spPr/>
      <dgm:t>
        <a:bodyPr/>
        <a:lstStyle/>
        <a:p>
          <a:r>
            <a:rPr lang="es-ES" sz="1200" dirty="0" smtClean="0"/>
            <a:t>Intendentes</a:t>
          </a:r>
          <a:endParaRPr lang="es-ES" sz="1200" dirty="0" smtClean="0"/>
        </a:p>
      </dgm:t>
    </dgm:pt>
    <dgm:pt modelId="{55666374-ACD4-4F83-8AB6-7F47D14BDD65}" type="parTrans" cxnId="{815054D2-E794-4453-B658-7FB11B688989}">
      <dgm:prSet/>
      <dgm:spPr/>
      <dgm:t>
        <a:bodyPr/>
        <a:lstStyle/>
        <a:p>
          <a:endParaRPr lang="es-ES" sz="1200"/>
        </a:p>
      </dgm:t>
    </dgm:pt>
    <dgm:pt modelId="{9F4FEA5C-F3DC-47A9-B65E-F3BF0E4A9752}" type="sibTrans" cxnId="{815054D2-E794-4453-B658-7FB11B688989}">
      <dgm:prSet/>
      <dgm:spPr/>
      <dgm:t>
        <a:bodyPr/>
        <a:lstStyle/>
        <a:p>
          <a:endParaRPr lang="es-ES" sz="1200"/>
        </a:p>
      </dgm:t>
    </dgm:pt>
    <dgm:pt modelId="{D6D546DB-E70F-4CB7-9A33-AE76BE01E47E}">
      <dgm:prSet custT="1"/>
      <dgm:spPr/>
      <dgm:t>
        <a:bodyPr/>
        <a:lstStyle/>
        <a:p>
          <a:r>
            <a:rPr lang="es-ES" sz="1200" dirty="0" smtClean="0"/>
            <a:t>Vigilante</a:t>
          </a:r>
          <a:endParaRPr lang="es-ES" sz="1200" dirty="0" smtClean="0"/>
        </a:p>
      </dgm:t>
    </dgm:pt>
    <dgm:pt modelId="{028DBDBD-E505-4305-A4F6-849A794C6DA2}" type="parTrans" cxnId="{76F54F61-D98A-45B9-8FF8-ECE4461BDE2C}">
      <dgm:prSet/>
      <dgm:spPr/>
      <dgm:t>
        <a:bodyPr/>
        <a:lstStyle/>
        <a:p>
          <a:endParaRPr lang="es-ES"/>
        </a:p>
      </dgm:t>
    </dgm:pt>
    <dgm:pt modelId="{502C307F-F3FC-49DB-A7DE-9074A9B832BF}" type="sibTrans" cxnId="{76F54F61-D98A-45B9-8FF8-ECE4461BDE2C}">
      <dgm:prSet/>
      <dgm:spPr/>
      <dgm:t>
        <a:bodyPr/>
        <a:lstStyle/>
        <a:p>
          <a:endParaRPr lang="es-ES"/>
        </a:p>
      </dgm:t>
    </dgm:pt>
    <dgm:pt modelId="{A6938AD8-9301-4790-8C1F-70572906B012}" type="pres">
      <dgm:prSet presAssocID="{9543B609-E9BC-4C15-881B-0B22C70DFF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3872305-BEFF-48BB-9B9D-70877A7AD565}" type="pres">
      <dgm:prSet presAssocID="{3D6ED675-914F-4120-B396-318B61873213}" presName="hierRoot1" presStyleCnt="0">
        <dgm:presLayoutVars>
          <dgm:hierBranch val="init"/>
        </dgm:presLayoutVars>
      </dgm:prSet>
      <dgm:spPr/>
    </dgm:pt>
    <dgm:pt modelId="{28F511EC-05B6-4004-843C-07065E1F604E}" type="pres">
      <dgm:prSet presAssocID="{3D6ED675-914F-4120-B396-318B61873213}" presName="rootComposite1" presStyleCnt="0"/>
      <dgm:spPr/>
    </dgm:pt>
    <dgm:pt modelId="{98DB5796-4637-4EFF-86F9-36C1C2DE79C7}" type="pres">
      <dgm:prSet presAssocID="{3D6ED675-914F-4120-B396-318B61873213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61CB17F-306D-4103-825A-CFE5563E5081}" type="pres">
      <dgm:prSet presAssocID="{3D6ED675-914F-4120-B396-318B6187321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8774D71-69ED-49AF-9A01-1A2C3D347442}" type="pres">
      <dgm:prSet presAssocID="{3D6ED675-914F-4120-B396-318B61873213}" presName="hierChild2" presStyleCnt="0"/>
      <dgm:spPr/>
    </dgm:pt>
    <dgm:pt modelId="{E235248D-6F9B-422A-811D-424EB87F57FE}" type="pres">
      <dgm:prSet presAssocID="{B07D8562-3492-4977-8E4A-F9FE564F483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1371EBCD-6B23-4824-ACBA-9D1434B9F89A}" type="pres">
      <dgm:prSet presAssocID="{08E3FF57-0F14-4EB9-AFDB-75C6CF388158}" presName="hierRoot2" presStyleCnt="0">
        <dgm:presLayoutVars>
          <dgm:hierBranch/>
        </dgm:presLayoutVars>
      </dgm:prSet>
      <dgm:spPr/>
    </dgm:pt>
    <dgm:pt modelId="{EBF89C4A-B9E5-4F48-8926-AE300E9048BA}" type="pres">
      <dgm:prSet presAssocID="{08E3FF57-0F14-4EB9-AFDB-75C6CF388158}" presName="rootComposite" presStyleCnt="0"/>
      <dgm:spPr/>
    </dgm:pt>
    <dgm:pt modelId="{484BAC4D-337B-4C8A-AC8E-F1BD81C4533D}" type="pres">
      <dgm:prSet presAssocID="{08E3FF57-0F14-4EB9-AFDB-75C6CF388158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5E7CB4-EAF7-4279-B555-47F3E7FD0120}" type="pres">
      <dgm:prSet presAssocID="{08E3FF57-0F14-4EB9-AFDB-75C6CF388158}" presName="rootConnector" presStyleLbl="node2" presStyleIdx="0" presStyleCnt="1"/>
      <dgm:spPr/>
      <dgm:t>
        <a:bodyPr/>
        <a:lstStyle/>
        <a:p>
          <a:endParaRPr lang="es-ES"/>
        </a:p>
      </dgm:t>
    </dgm:pt>
    <dgm:pt modelId="{2CBD766A-0BA3-416D-8505-B6D7F24CC477}" type="pres">
      <dgm:prSet presAssocID="{08E3FF57-0F14-4EB9-AFDB-75C6CF388158}" presName="hierChild4" presStyleCnt="0"/>
      <dgm:spPr/>
    </dgm:pt>
    <dgm:pt modelId="{ACF1AC21-53D3-4D46-ABF3-1E0A06F17D45}" type="pres">
      <dgm:prSet presAssocID="{B9808754-9402-487E-8691-9EBDC5581DA7}" presName="Name35" presStyleLbl="parChTrans1D3" presStyleIdx="0" presStyleCnt="3"/>
      <dgm:spPr/>
      <dgm:t>
        <a:bodyPr/>
        <a:lstStyle/>
        <a:p>
          <a:endParaRPr lang="es-ES"/>
        </a:p>
      </dgm:t>
    </dgm:pt>
    <dgm:pt modelId="{5E20B007-095D-4C36-822D-AB9CEBF35B81}" type="pres">
      <dgm:prSet presAssocID="{EDFF3BEF-8A9C-4FF4-AB47-8021C090FE96}" presName="hierRoot2" presStyleCnt="0">
        <dgm:presLayoutVars>
          <dgm:hierBranch val="init"/>
        </dgm:presLayoutVars>
      </dgm:prSet>
      <dgm:spPr/>
    </dgm:pt>
    <dgm:pt modelId="{B3FABB66-D82B-4DF0-906F-31FF8636299E}" type="pres">
      <dgm:prSet presAssocID="{EDFF3BEF-8A9C-4FF4-AB47-8021C090FE96}" presName="rootComposite" presStyleCnt="0"/>
      <dgm:spPr/>
    </dgm:pt>
    <dgm:pt modelId="{27F0CFB3-BC26-4514-B5C2-F6286E21C8C3}" type="pres">
      <dgm:prSet presAssocID="{EDFF3BEF-8A9C-4FF4-AB47-8021C090FE96}" presName="rootText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E8E6989-9B73-405B-AF37-6AC8610D1472}" type="pres">
      <dgm:prSet presAssocID="{EDFF3BEF-8A9C-4FF4-AB47-8021C090FE96}" presName="rootConnector" presStyleLbl="node3" presStyleIdx="0" presStyleCnt="3"/>
      <dgm:spPr/>
      <dgm:t>
        <a:bodyPr/>
        <a:lstStyle/>
        <a:p>
          <a:endParaRPr lang="es-ES"/>
        </a:p>
      </dgm:t>
    </dgm:pt>
    <dgm:pt modelId="{B9A8D290-996E-443B-BC88-05774150858B}" type="pres">
      <dgm:prSet presAssocID="{EDFF3BEF-8A9C-4FF4-AB47-8021C090FE96}" presName="hierChild4" presStyleCnt="0"/>
      <dgm:spPr/>
    </dgm:pt>
    <dgm:pt modelId="{65E5BDBA-216F-434F-AF32-69E9DACB8DE0}" type="pres">
      <dgm:prSet presAssocID="{EDFF3BEF-8A9C-4FF4-AB47-8021C090FE96}" presName="hierChild5" presStyleCnt="0"/>
      <dgm:spPr/>
    </dgm:pt>
    <dgm:pt modelId="{B9158C22-68BA-444E-A5F8-A5EBB6D6FDD4}" type="pres">
      <dgm:prSet presAssocID="{CF8D1236-26F9-4AB5-99FB-A98E09F82128}" presName="Name35" presStyleLbl="parChTrans1D3" presStyleIdx="1" presStyleCnt="3"/>
      <dgm:spPr/>
      <dgm:t>
        <a:bodyPr/>
        <a:lstStyle/>
        <a:p>
          <a:endParaRPr lang="es-ES"/>
        </a:p>
      </dgm:t>
    </dgm:pt>
    <dgm:pt modelId="{D93A739D-A916-44FC-8F6A-9990C012E7AB}" type="pres">
      <dgm:prSet presAssocID="{1DF2F440-0C3E-45D5-93AF-05DEF9A58717}" presName="hierRoot2" presStyleCnt="0">
        <dgm:presLayoutVars>
          <dgm:hierBranch/>
        </dgm:presLayoutVars>
      </dgm:prSet>
      <dgm:spPr/>
    </dgm:pt>
    <dgm:pt modelId="{6880B2D9-68B3-4FFC-A2A8-52631B16D488}" type="pres">
      <dgm:prSet presAssocID="{1DF2F440-0C3E-45D5-93AF-05DEF9A58717}" presName="rootComposite" presStyleCnt="0"/>
      <dgm:spPr/>
    </dgm:pt>
    <dgm:pt modelId="{5CFD16C3-83D9-43B7-9787-020C7EFF1DA2}" type="pres">
      <dgm:prSet presAssocID="{1DF2F440-0C3E-45D5-93AF-05DEF9A58717}" presName="rootText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44D16DD-0678-423B-9AEB-C0816FD95257}" type="pres">
      <dgm:prSet presAssocID="{1DF2F440-0C3E-45D5-93AF-05DEF9A58717}" presName="rootConnector" presStyleLbl="node3" presStyleIdx="1" presStyleCnt="3"/>
      <dgm:spPr/>
      <dgm:t>
        <a:bodyPr/>
        <a:lstStyle/>
        <a:p>
          <a:endParaRPr lang="es-ES"/>
        </a:p>
      </dgm:t>
    </dgm:pt>
    <dgm:pt modelId="{B8F71EC9-4591-45AD-A8DC-D2B5855BCA90}" type="pres">
      <dgm:prSet presAssocID="{1DF2F440-0C3E-45D5-93AF-05DEF9A58717}" presName="hierChild4" presStyleCnt="0"/>
      <dgm:spPr/>
    </dgm:pt>
    <dgm:pt modelId="{480C9C90-C7A1-473F-A99B-45D8AD392D89}" type="pres">
      <dgm:prSet presAssocID="{B6C6D70B-C1F3-456A-9931-F960A6F1F053}" presName="Name35" presStyleLbl="parChTrans1D4" presStyleIdx="0" presStyleCnt="3"/>
      <dgm:spPr/>
      <dgm:t>
        <a:bodyPr/>
        <a:lstStyle/>
        <a:p>
          <a:endParaRPr lang="es-ES"/>
        </a:p>
      </dgm:t>
    </dgm:pt>
    <dgm:pt modelId="{097E3588-990F-43BC-8359-59BE24EC8E61}" type="pres">
      <dgm:prSet presAssocID="{7C7C5F08-02AA-44F7-B741-B63DF48695D6}" presName="hierRoot2" presStyleCnt="0">
        <dgm:presLayoutVars>
          <dgm:hierBranch/>
        </dgm:presLayoutVars>
      </dgm:prSet>
      <dgm:spPr/>
    </dgm:pt>
    <dgm:pt modelId="{6EED1C62-3195-42F8-88E0-5B63B85A50F0}" type="pres">
      <dgm:prSet presAssocID="{7C7C5F08-02AA-44F7-B741-B63DF48695D6}" presName="rootComposite" presStyleCnt="0"/>
      <dgm:spPr/>
    </dgm:pt>
    <dgm:pt modelId="{E0B0DD8C-29EA-4176-B854-541ABDE1C631}" type="pres">
      <dgm:prSet presAssocID="{7C7C5F08-02AA-44F7-B741-B63DF48695D6}" presName="rootText" presStyleLbl="node4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523BC86-8957-421C-B679-124123D72683}" type="pres">
      <dgm:prSet presAssocID="{7C7C5F08-02AA-44F7-B741-B63DF48695D6}" presName="rootConnector" presStyleLbl="node4" presStyleIdx="0" presStyleCnt="3"/>
      <dgm:spPr/>
      <dgm:t>
        <a:bodyPr/>
        <a:lstStyle/>
        <a:p>
          <a:endParaRPr lang="es-ES"/>
        </a:p>
      </dgm:t>
    </dgm:pt>
    <dgm:pt modelId="{B5A09FF0-8576-4CBD-86F6-B1D6238B2EC5}" type="pres">
      <dgm:prSet presAssocID="{7C7C5F08-02AA-44F7-B741-B63DF48695D6}" presName="hierChild4" presStyleCnt="0"/>
      <dgm:spPr/>
    </dgm:pt>
    <dgm:pt modelId="{DBCEB02A-342D-46CA-A267-341F580533DE}" type="pres">
      <dgm:prSet presAssocID="{55666374-ACD4-4F83-8AB6-7F47D14BDD65}" presName="Name35" presStyleLbl="parChTrans1D4" presStyleIdx="1" presStyleCnt="3"/>
      <dgm:spPr/>
      <dgm:t>
        <a:bodyPr/>
        <a:lstStyle/>
        <a:p>
          <a:endParaRPr lang="es-ES"/>
        </a:p>
      </dgm:t>
    </dgm:pt>
    <dgm:pt modelId="{45208744-BE5D-4705-9DF1-B52176B6F1AC}" type="pres">
      <dgm:prSet presAssocID="{3B1D6F2E-CA08-48C0-8092-10616395180B}" presName="hierRoot2" presStyleCnt="0">
        <dgm:presLayoutVars>
          <dgm:hierBranch val="init"/>
        </dgm:presLayoutVars>
      </dgm:prSet>
      <dgm:spPr/>
    </dgm:pt>
    <dgm:pt modelId="{7E3FBF46-48E7-424C-80FA-34FC4AB7CD46}" type="pres">
      <dgm:prSet presAssocID="{3B1D6F2E-CA08-48C0-8092-10616395180B}" presName="rootComposite" presStyleCnt="0"/>
      <dgm:spPr/>
    </dgm:pt>
    <dgm:pt modelId="{35B22613-0582-43FE-BEE3-2B1DA1DF0B61}" type="pres">
      <dgm:prSet presAssocID="{3B1D6F2E-CA08-48C0-8092-10616395180B}" presName="rootText" presStyleLbl="node4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B51E773-ADA4-49CD-84C2-1F34F20F325D}" type="pres">
      <dgm:prSet presAssocID="{3B1D6F2E-CA08-48C0-8092-10616395180B}" presName="rootConnector" presStyleLbl="node4" presStyleIdx="1" presStyleCnt="3"/>
      <dgm:spPr/>
      <dgm:t>
        <a:bodyPr/>
        <a:lstStyle/>
        <a:p>
          <a:endParaRPr lang="es-ES"/>
        </a:p>
      </dgm:t>
    </dgm:pt>
    <dgm:pt modelId="{B2259B70-F897-4713-A27E-DE5DC8D59AE0}" type="pres">
      <dgm:prSet presAssocID="{3B1D6F2E-CA08-48C0-8092-10616395180B}" presName="hierChild4" presStyleCnt="0"/>
      <dgm:spPr/>
    </dgm:pt>
    <dgm:pt modelId="{3DFA5302-3FE8-4629-9574-6E11D7CB933E}" type="pres">
      <dgm:prSet presAssocID="{3B1D6F2E-CA08-48C0-8092-10616395180B}" presName="hierChild5" presStyleCnt="0"/>
      <dgm:spPr/>
    </dgm:pt>
    <dgm:pt modelId="{AA6B31AE-B4B6-4AA5-882F-0F2E2E7DD4F4}" type="pres">
      <dgm:prSet presAssocID="{7C7C5F08-02AA-44F7-B741-B63DF48695D6}" presName="hierChild5" presStyleCnt="0"/>
      <dgm:spPr/>
    </dgm:pt>
    <dgm:pt modelId="{A1872604-444F-449B-A481-5AD7487C1866}" type="pres">
      <dgm:prSet presAssocID="{1DF2F440-0C3E-45D5-93AF-05DEF9A58717}" presName="hierChild5" presStyleCnt="0"/>
      <dgm:spPr/>
    </dgm:pt>
    <dgm:pt modelId="{11FC6D31-CD8F-4DA7-8338-608F2D0E0CD8}" type="pres">
      <dgm:prSet presAssocID="{69D2E0EB-BEA7-4F9F-B910-5DA3FD0E162A}" presName="Name35" presStyleLbl="parChTrans1D3" presStyleIdx="2" presStyleCnt="3"/>
      <dgm:spPr/>
      <dgm:t>
        <a:bodyPr/>
        <a:lstStyle/>
        <a:p>
          <a:endParaRPr lang="es-ES"/>
        </a:p>
      </dgm:t>
    </dgm:pt>
    <dgm:pt modelId="{6FFD75E8-E801-4C3F-B046-DEA3F16ECD73}" type="pres">
      <dgm:prSet presAssocID="{637A32F1-38D5-4ED2-9B43-158381A432BC}" presName="hierRoot2" presStyleCnt="0">
        <dgm:presLayoutVars>
          <dgm:hierBranch/>
        </dgm:presLayoutVars>
      </dgm:prSet>
      <dgm:spPr/>
    </dgm:pt>
    <dgm:pt modelId="{9EA1A9BA-48BE-40BF-85C7-96324956F147}" type="pres">
      <dgm:prSet presAssocID="{637A32F1-38D5-4ED2-9B43-158381A432BC}" presName="rootComposite" presStyleCnt="0"/>
      <dgm:spPr/>
    </dgm:pt>
    <dgm:pt modelId="{9F850073-27DC-4FAB-9524-2567BBD7F961}" type="pres">
      <dgm:prSet presAssocID="{637A32F1-38D5-4ED2-9B43-158381A432BC}" presName="rootText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1A33EE-A604-45C2-A6DF-1BAA7B39438C}" type="pres">
      <dgm:prSet presAssocID="{637A32F1-38D5-4ED2-9B43-158381A432BC}" presName="rootConnector" presStyleLbl="node3" presStyleIdx="2" presStyleCnt="3"/>
      <dgm:spPr/>
      <dgm:t>
        <a:bodyPr/>
        <a:lstStyle/>
        <a:p>
          <a:endParaRPr lang="es-ES"/>
        </a:p>
      </dgm:t>
    </dgm:pt>
    <dgm:pt modelId="{345B7FD9-F8F2-4C77-8575-532587E57F13}" type="pres">
      <dgm:prSet presAssocID="{637A32F1-38D5-4ED2-9B43-158381A432BC}" presName="hierChild4" presStyleCnt="0"/>
      <dgm:spPr/>
    </dgm:pt>
    <dgm:pt modelId="{0DC87488-5690-4168-8B85-BBBC4C28529C}" type="pres">
      <dgm:prSet presAssocID="{028DBDBD-E505-4305-A4F6-849A794C6DA2}" presName="Name35" presStyleLbl="parChTrans1D4" presStyleIdx="2" presStyleCnt="3"/>
      <dgm:spPr/>
      <dgm:t>
        <a:bodyPr/>
        <a:lstStyle/>
        <a:p>
          <a:endParaRPr lang="es-ES"/>
        </a:p>
      </dgm:t>
    </dgm:pt>
    <dgm:pt modelId="{736C5F62-01DE-4F10-87C7-9A27685D2321}" type="pres">
      <dgm:prSet presAssocID="{D6D546DB-E70F-4CB7-9A33-AE76BE01E47E}" presName="hierRoot2" presStyleCnt="0">
        <dgm:presLayoutVars>
          <dgm:hierBranch val="init"/>
        </dgm:presLayoutVars>
      </dgm:prSet>
      <dgm:spPr/>
    </dgm:pt>
    <dgm:pt modelId="{A7D84BBF-5656-4B22-80BB-7901DE42A7A0}" type="pres">
      <dgm:prSet presAssocID="{D6D546DB-E70F-4CB7-9A33-AE76BE01E47E}" presName="rootComposite" presStyleCnt="0"/>
      <dgm:spPr/>
    </dgm:pt>
    <dgm:pt modelId="{94F415F8-985A-444F-B8A0-FA340BA9CAB7}" type="pres">
      <dgm:prSet presAssocID="{D6D546DB-E70F-4CB7-9A33-AE76BE01E47E}" presName="rootText" presStyleLbl="node4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AB1005-E499-49ED-BC1C-566FCCADCCA1}" type="pres">
      <dgm:prSet presAssocID="{D6D546DB-E70F-4CB7-9A33-AE76BE01E47E}" presName="rootConnector" presStyleLbl="node4" presStyleIdx="2" presStyleCnt="3"/>
      <dgm:spPr/>
      <dgm:t>
        <a:bodyPr/>
        <a:lstStyle/>
        <a:p>
          <a:endParaRPr lang="es-ES"/>
        </a:p>
      </dgm:t>
    </dgm:pt>
    <dgm:pt modelId="{D38A5B0D-8431-4C62-AADE-86F4CA516BEE}" type="pres">
      <dgm:prSet presAssocID="{D6D546DB-E70F-4CB7-9A33-AE76BE01E47E}" presName="hierChild4" presStyleCnt="0"/>
      <dgm:spPr/>
    </dgm:pt>
    <dgm:pt modelId="{B6B49445-9DBC-4ACF-83D9-717528CDE532}" type="pres">
      <dgm:prSet presAssocID="{D6D546DB-E70F-4CB7-9A33-AE76BE01E47E}" presName="hierChild5" presStyleCnt="0"/>
      <dgm:spPr/>
    </dgm:pt>
    <dgm:pt modelId="{D53DC288-A8F0-4377-A4FA-8A2E3760B0F0}" type="pres">
      <dgm:prSet presAssocID="{637A32F1-38D5-4ED2-9B43-158381A432BC}" presName="hierChild5" presStyleCnt="0"/>
      <dgm:spPr/>
    </dgm:pt>
    <dgm:pt modelId="{EE3D85C6-A07A-4F54-B3F3-E5CBE5016213}" type="pres">
      <dgm:prSet presAssocID="{08E3FF57-0F14-4EB9-AFDB-75C6CF388158}" presName="hierChild5" presStyleCnt="0"/>
      <dgm:spPr/>
    </dgm:pt>
    <dgm:pt modelId="{2A1B1373-7A69-4A84-A576-96F91F6DF5B5}" type="pres">
      <dgm:prSet presAssocID="{3D6ED675-914F-4120-B396-318B61873213}" presName="hierChild3" presStyleCnt="0"/>
      <dgm:spPr/>
    </dgm:pt>
  </dgm:ptLst>
  <dgm:cxnLst>
    <dgm:cxn modelId="{12EACE6D-FDB4-43DE-B9AC-20E4AB176EA9}" type="presOf" srcId="{028DBDBD-E505-4305-A4F6-849A794C6DA2}" destId="{0DC87488-5690-4168-8B85-BBBC4C28529C}" srcOrd="0" destOrd="0" presId="urn:microsoft.com/office/officeart/2005/8/layout/orgChart1"/>
    <dgm:cxn modelId="{E275D75B-5C44-48F6-9960-259B28B5A869}" type="presOf" srcId="{7C7C5F08-02AA-44F7-B741-B63DF48695D6}" destId="{E0B0DD8C-29EA-4176-B854-541ABDE1C631}" srcOrd="0" destOrd="0" presId="urn:microsoft.com/office/officeart/2005/8/layout/orgChart1"/>
    <dgm:cxn modelId="{0FC039EB-776D-41A2-9CF8-288156E4DE08}" type="presOf" srcId="{D6D546DB-E70F-4CB7-9A33-AE76BE01E47E}" destId="{A1AB1005-E499-49ED-BC1C-566FCCADCCA1}" srcOrd="1" destOrd="0" presId="urn:microsoft.com/office/officeart/2005/8/layout/orgChart1"/>
    <dgm:cxn modelId="{04DBEA78-3CF5-4523-853D-711A7C5DEF5D}" type="presOf" srcId="{1DF2F440-0C3E-45D5-93AF-05DEF9A58717}" destId="{D44D16DD-0678-423B-9AEB-C0816FD95257}" srcOrd="1" destOrd="0" presId="urn:microsoft.com/office/officeart/2005/8/layout/orgChart1"/>
    <dgm:cxn modelId="{1602D677-C119-41E0-93C2-E1056403E4B6}" type="presOf" srcId="{7C7C5F08-02AA-44F7-B741-B63DF48695D6}" destId="{7523BC86-8957-421C-B679-124123D72683}" srcOrd="1" destOrd="0" presId="urn:microsoft.com/office/officeart/2005/8/layout/orgChart1"/>
    <dgm:cxn modelId="{7D7526D3-E003-4BA1-9F5F-D800805B9BE6}" type="presOf" srcId="{3B1D6F2E-CA08-48C0-8092-10616395180B}" destId="{35B22613-0582-43FE-BEE3-2B1DA1DF0B61}" srcOrd="0" destOrd="0" presId="urn:microsoft.com/office/officeart/2005/8/layout/orgChart1"/>
    <dgm:cxn modelId="{D8F6DA17-04E9-4EA3-8CAA-1C146F8EBCB4}" srcId="{08E3FF57-0F14-4EB9-AFDB-75C6CF388158}" destId="{637A32F1-38D5-4ED2-9B43-158381A432BC}" srcOrd="2" destOrd="0" parTransId="{69D2E0EB-BEA7-4F9F-B910-5DA3FD0E162A}" sibTransId="{496BB4A9-FEA7-4355-AAD9-B842370F1CFA}"/>
    <dgm:cxn modelId="{6966D8B5-89AF-477A-B8F3-E179F75F2AEB}" type="presOf" srcId="{9543B609-E9BC-4C15-881B-0B22C70DFF7E}" destId="{A6938AD8-9301-4790-8C1F-70572906B012}" srcOrd="0" destOrd="0" presId="urn:microsoft.com/office/officeart/2005/8/layout/orgChart1"/>
    <dgm:cxn modelId="{2F4998CC-4410-4F23-BA49-7F087FDE6450}" type="presOf" srcId="{55666374-ACD4-4F83-8AB6-7F47D14BDD65}" destId="{DBCEB02A-342D-46CA-A267-341F580533DE}" srcOrd="0" destOrd="0" presId="urn:microsoft.com/office/officeart/2005/8/layout/orgChart1"/>
    <dgm:cxn modelId="{BF9542AD-0AA0-4B8F-8145-428F12304599}" srcId="{9543B609-E9BC-4C15-881B-0B22C70DFF7E}" destId="{3D6ED675-914F-4120-B396-318B61873213}" srcOrd="0" destOrd="0" parTransId="{DBDE6F3F-2EAF-4EF5-9DC7-D5CBE8750802}" sibTransId="{35CBA64D-E9D4-4398-9DB3-2F8DF34800DF}"/>
    <dgm:cxn modelId="{76F54F61-D98A-45B9-8FF8-ECE4461BDE2C}" srcId="{637A32F1-38D5-4ED2-9B43-158381A432BC}" destId="{D6D546DB-E70F-4CB7-9A33-AE76BE01E47E}" srcOrd="0" destOrd="0" parTransId="{028DBDBD-E505-4305-A4F6-849A794C6DA2}" sibTransId="{502C307F-F3FC-49DB-A7DE-9074A9B832BF}"/>
    <dgm:cxn modelId="{53910493-5151-4C87-9D7D-5BA00589B805}" type="presOf" srcId="{69D2E0EB-BEA7-4F9F-B910-5DA3FD0E162A}" destId="{11FC6D31-CD8F-4DA7-8338-608F2D0E0CD8}" srcOrd="0" destOrd="0" presId="urn:microsoft.com/office/officeart/2005/8/layout/orgChart1"/>
    <dgm:cxn modelId="{25BE099D-D545-4FFE-94F8-84A1142D6ECC}" type="presOf" srcId="{D6D546DB-E70F-4CB7-9A33-AE76BE01E47E}" destId="{94F415F8-985A-444F-B8A0-FA340BA9CAB7}" srcOrd="0" destOrd="0" presId="urn:microsoft.com/office/officeart/2005/8/layout/orgChart1"/>
    <dgm:cxn modelId="{D98324A5-D28C-4407-AECE-DCD33D1327E5}" type="presOf" srcId="{EDFF3BEF-8A9C-4FF4-AB47-8021C090FE96}" destId="{3E8E6989-9B73-405B-AF37-6AC8610D1472}" srcOrd="1" destOrd="0" presId="urn:microsoft.com/office/officeart/2005/8/layout/orgChart1"/>
    <dgm:cxn modelId="{DECD6503-AB98-4A94-8CCC-B9FC7B0C1633}" srcId="{1DF2F440-0C3E-45D5-93AF-05DEF9A58717}" destId="{7C7C5F08-02AA-44F7-B741-B63DF48695D6}" srcOrd="0" destOrd="0" parTransId="{B6C6D70B-C1F3-456A-9931-F960A6F1F053}" sibTransId="{E339912E-068B-4477-AC48-1DDDD24BCC3E}"/>
    <dgm:cxn modelId="{7B0ACCDF-A950-4BE7-BE95-5A3404C401F4}" type="presOf" srcId="{B9808754-9402-487E-8691-9EBDC5581DA7}" destId="{ACF1AC21-53D3-4D46-ABF3-1E0A06F17D45}" srcOrd="0" destOrd="0" presId="urn:microsoft.com/office/officeart/2005/8/layout/orgChart1"/>
    <dgm:cxn modelId="{DF35B3CA-580C-48EE-9270-67BEA781A715}" type="presOf" srcId="{3D6ED675-914F-4120-B396-318B61873213}" destId="{061CB17F-306D-4103-825A-CFE5563E5081}" srcOrd="1" destOrd="0" presId="urn:microsoft.com/office/officeart/2005/8/layout/orgChart1"/>
    <dgm:cxn modelId="{2F045857-13A9-4D9C-AC8A-97028FB9EAE9}" type="presOf" srcId="{637A32F1-38D5-4ED2-9B43-158381A432BC}" destId="{AA1A33EE-A604-45C2-A6DF-1BAA7B39438C}" srcOrd="1" destOrd="0" presId="urn:microsoft.com/office/officeart/2005/8/layout/orgChart1"/>
    <dgm:cxn modelId="{67EE0042-9BF0-47D1-B07B-4377A4D98283}" type="presOf" srcId="{1DF2F440-0C3E-45D5-93AF-05DEF9A58717}" destId="{5CFD16C3-83D9-43B7-9787-020C7EFF1DA2}" srcOrd="0" destOrd="0" presId="urn:microsoft.com/office/officeart/2005/8/layout/orgChart1"/>
    <dgm:cxn modelId="{7930130D-D6D3-4F3D-9283-D6CF28CEBB4B}" type="presOf" srcId="{3D6ED675-914F-4120-B396-318B61873213}" destId="{98DB5796-4637-4EFF-86F9-36C1C2DE79C7}" srcOrd="0" destOrd="0" presId="urn:microsoft.com/office/officeart/2005/8/layout/orgChart1"/>
    <dgm:cxn modelId="{440BF799-F2F4-45BA-91A0-91E067B182EB}" type="presOf" srcId="{EDFF3BEF-8A9C-4FF4-AB47-8021C090FE96}" destId="{27F0CFB3-BC26-4514-B5C2-F6286E21C8C3}" srcOrd="0" destOrd="0" presId="urn:microsoft.com/office/officeart/2005/8/layout/orgChart1"/>
    <dgm:cxn modelId="{6007497D-F68B-47DA-A473-01AD5A977C55}" type="presOf" srcId="{B07D8562-3492-4977-8E4A-F9FE564F4830}" destId="{E235248D-6F9B-422A-811D-424EB87F57FE}" srcOrd="0" destOrd="0" presId="urn:microsoft.com/office/officeart/2005/8/layout/orgChart1"/>
    <dgm:cxn modelId="{48DF377C-E176-4F91-BA82-C0670B86FEDA}" type="presOf" srcId="{3B1D6F2E-CA08-48C0-8092-10616395180B}" destId="{5B51E773-ADA4-49CD-84C2-1F34F20F325D}" srcOrd="1" destOrd="0" presId="urn:microsoft.com/office/officeart/2005/8/layout/orgChart1"/>
    <dgm:cxn modelId="{CDE21A2F-9E37-4796-AA20-8DB1122BFC5C}" srcId="{08E3FF57-0F14-4EB9-AFDB-75C6CF388158}" destId="{EDFF3BEF-8A9C-4FF4-AB47-8021C090FE96}" srcOrd="0" destOrd="0" parTransId="{B9808754-9402-487E-8691-9EBDC5581DA7}" sibTransId="{E128663A-CD6F-4A75-AE91-EA35B8C83E0F}"/>
    <dgm:cxn modelId="{730AC4B8-420C-4824-8317-3760C70679E6}" type="presOf" srcId="{B6C6D70B-C1F3-456A-9931-F960A6F1F053}" destId="{480C9C90-C7A1-473F-A99B-45D8AD392D89}" srcOrd="0" destOrd="0" presId="urn:microsoft.com/office/officeart/2005/8/layout/orgChart1"/>
    <dgm:cxn modelId="{815054D2-E794-4453-B658-7FB11B688989}" srcId="{7C7C5F08-02AA-44F7-B741-B63DF48695D6}" destId="{3B1D6F2E-CA08-48C0-8092-10616395180B}" srcOrd="0" destOrd="0" parTransId="{55666374-ACD4-4F83-8AB6-7F47D14BDD65}" sibTransId="{9F4FEA5C-F3DC-47A9-B65E-F3BF0E4A9752}"/>
    <dgm:cxn modelId="{79F717DD-AAE5-4605-B1DE-B48D4CFC17F9}" type="presOf" srcId="{08E3FF57-0F14-4EB9-AFDB-75C6CF388158}" destId="{DE5E7CB4-EAF7-4279-B555-47F3E7FD0120}" srcOrd="1" destOrd="0" presId="urn:microsoft.com/office/officeart/2005/8/layout/orgChart1"/>
    <dgm:cxn modelId="{7AB4F433-146A-454A-B6E3-EA25F6CFF8E4}" type="presOf" srcId="{CF8D1236-26F9-4AB5-99FB-A98E09F82128}" destId="{B9158C22-68BA-444E-A5F8-A5EBB6D6FDD4}" srcOrd="0" destOrd="0" presId="urn:microsoft.com/office/officeart/2005/8/layout/orgChart1"/>
    <dgm:cxn modelId="{FEF59638-41C0-4ECE-B3C6-FFE611CFFF85}" srcId="{3D6ED675-914F-4120-B396-318B61873213}" destId="{08E3FF57-0F14-4EB9-AFDB-75C6CF388158}" srcOrd="0" destOrd="0" parTransId="{B07D8562-3492-4977-8E4A-F9FE564F4830}" sibTransId="{07515EFC-5D77-4B53-9262-BE87C910B2A6}"/>
    <dgm:cxn modelId="{CEA17648-DA68-4DA1-9869-040A97723015}" type="presOf" srcId="{08E3FF57-0F14-4EB9-AFDB-75C6CF388158}" destId="{484BAC4D-337B-4C8A-AC8E-F1BD81C4533D}" srcOrd="0" destOrd="0" presId="urn:microsoft.com/office/officeart/2005/8/layout/orgChart1"/>
    <dgm:cxn modelId="{3FBB2A48-C708-4B86-81A1-9CB9C5635578}" srcId="{08E3FF57-0F14-4EB9-AFDB-75C6CF388158}" destId="{1DF2F440-0C3E-45D5-93AF-05DEF9A58717}" srcOrd="1" destOrd="0" parTransId="{CF8D1236-26F9-4AB5-99FB-A98E09F82128}" sibTransId="{B69592B8-2B70-447E-A9AD-056B4B65B958}"/>
    <dgm:cxn modelId="{DB3B6395-B81F-43B3-9793-0658836AF023}" type="presOf" srcId="{637A32F1-38D5-4ED2-9B43-158381A432BC}" destId="{9F850073-27DC-4FAB-9524-2567BBD7F961}" srcOrd="0" destOrd="0" presId="urn:microsoft.com/office/officeart/2005/8/layout/orgChart1"/>
    <dgm:cxn modelId="{1576B69F-5FCB-4B25-8127-257A0C93D07B}" type="presParOf" srcId="{A6938AD8-9301-4790-8C1F-70572906B012}" destId="{F3872305-BEFF-48BB-9B9D-70877A7AD565}" srcOrd="0" destOrd="0" presId="urn:microsoft.com/office/officeart/2005/8/layout/orgChart1"/>
    <dgm:cxn modelId="{6A47242C-EB16-4B1B-B0A6-027241303F6A}" type="presParOf" srcId="{F3872305-BEFF-48BB-9B9D-70877A7AD565}" destId="{28F511EC-05B6-4004-843C-07065E1F604E}" srcOrd="0" destOrd="0" presId="urn:microsoft.com/office/officeart/2005/8/layout/orgChart1"/>
    <dgm:cxn modelId="{42FF832D-1D85-4C5D-8B08-A5A47A7A0189}" type="presParOf" srcId="{28F511EC-05B6-4004-843C-07065E1F604E}" destId="{98DB5796-4637-4EFF-86F9-36C1C2DE79C7}" srcOrd="0" destOrd="0" presId="urn:microsoft.com/office/officeart/2005/8/layout/orgChart1"/>
    <dgm:cxn modelId="{C9778CB0-2559-4206-8A8C-B0FDCC057D41}" type="presParOf" srcId="{28F511EC-05B6-4004-843C-07065E1F604E}" destId="{061CB17F-306D-4103-825A-CFE5563E5081}" srcOrd="1" destOrd="0" presId="urn:microsoft.com/office/officeart/2005/8/layout/orgChart1"/>
    <dgm:cxn modelId="{2E0EA358-D912-4987-A5B0-F46D8C01CB58}" type="presParOf" srcId="{F3872305-BEFF-48BB-9B9D-70877A7AD565}" destId="{98774D71-69ED-49AF-9A01-1A2C3D347442}" srcOrd="1" destOrd="0" presId="urn:microsoft.com/office/officeart/2005/8/layout/orgChart1"/>
    <dgm:cxn modelId="{25648A2B-380F-4B7F-8509-C5B7054A862D}" type="presParOf" srcId="{98774D71-69ED-49AF-9A01-1A2C3D347442}" destId="{E235248D-6F9B-422A-811D-424EB87F57FE}" srcOrd="0" destOrd="0" presId="urn:microsoft.com/office/officeart/2005/8/layout/orgChart1"/>
    <dgm:cxn modelId="{4CBB595F-0667-4A82-A32C-76F0EEDC4581}" type="presParOf" srcId="{98774D71-69ED-49AF-9A01-1A2C3D347442}" destId="{1371EBCD-6B23-4824-ACBA-9D1434B9F89A}" srcOrd="1" destOrd="0" presId="urn:microsoft.com/office/officeart/2005/8/layout/orgChart1"/>
    <dgm:cxn modelId="{1BC089FB-9A70-4763-8DA5-F892E6A87EB4}" type="presParOf" srcId="{1371EBCD-6B23-4824-ACBA-9D1434B9F89A}" destId="{EBF89C4A-B9E5-4F48-8926-AE300E9048BA}" srcOrd="0" destOrd="0" presId="urn:microsoft.com/office/officeart/2005/8/layout/orgChart1"/>
    <dgm:cxn modelId="{A3E33DFA-A458-4A4E-A8D0-7DF5B94EB3B1}" type="presParOf" srcId="{EBF89C4A-B9E5-4F48-8926-AE300E9048BA}" destId="{484BAC4D-337B-4C8A-AC8E-F1BD81C4533D}" srcOrd="0" destOrd="0" presId="urn:microsoft.com/office/officeart/2005/8/layout/orgChart1"/>
    <dgm:cxn modelId="{BBD70BE2-9A77-494D-BEFD-03E4BF3A6FB9}" type="presParOf" srcId="{EBF89C4A-B9E5-4F48-8926-AE300E9048BA}" destId="{DE5E7CB4-EAF7-4279-B555-47F3E7FD0120}" srcOrd="1" destOrd="0" presId="urn:microsoft.com/office/officeart/2005/8/layout/orgChart1"/>
    <dgm:cxn modelId="{BFFC7CD4-5ABA-4D31-B99C-BF933CE22FB5}" type="presParOf" srcId="{1371EBCD-6B23-4824-ACBA-9D1434B9F89A}" destId="{2CBD766A-0BA3-416D-8505-B6D7F24CC477}" srcOrd="1" destOrd="0" presId="urn:microsoft.com/office/officeart/2005/8/layout/orgChart1"/>
    <dgm:cxn modelId="{7EC7C3E0-7DCB-4E29-AE22-B82873D4FF79}" type="presParOf" srcId="{2CBD766A-0BA3-416D-8505-B6D7F24CC477}" destId="{ACF1AC21-53D3-4D46-ABF3-1E0A06F17D45}" srcOrd="0" destOrd="0" presId="urn:microsoft.com/office/officeart/2005/8/layout/orgChart1"/>
    <dgm:cxn modelId="{2C46003E-5D0F-4848-801F-B978DD1DCC7E}" type="presParOf" srcId="{2CBD766A-0BA3-416D-8505-B6D7F24CC477}" destId="{5E20B007-095D-4C36-822D-AB9CEBF35B81}" srcOrd="1" destOrd="0" presId="urn:microsoft.com/office/officeart/2005/8/layout/orgChart1"/>
    <dgm:cxn modelId="{9385FF8C-59B3-44CC-A936-3DAF676191A7}" type="presParOf" srcId="{5E20B007-095D-4C36-822D-AB9CEBF35B81}" destId="{B3FABB66-D82B-4DF0-906F-31FF8636299E}" srcOrd="0" destOrd="0" presId="urn:microsoft.com/office/officeart/2005/8/layout/orgChart1"/>
    <dgm:cxn modelId="{5F4BEE9B-B40B-47C9-9294-368D15FB89A0}" type="presParOf" srcId="{B3FABB66-D82B-4DF0-906F-31FF8636299E}" destId="{27F0CFB3-BC26-4514-B5C2-F6286E21C8C3}" srcOrd="0" destOrd="0" presId="urn:microsoft.com/office/officeart/2005/8/layout/orgChart1"/>
    <dgm:cxn modelId="{F3DE8EC4-C533-4213-8A69-BB170AE37888}" type="presParOf" srcId="{B3FABB66-D82B-4DF0-906F-31FF8636299E}" destId="{3E8E6989-9B73-405B-AF37-6AC8610D1472}" srcOrd="1" destOrd="0" presId="urn:microsoft.com/office/officeart/2005/8/layout/orgChart1"/>
    <dgm:cxn modelId="{97EEB112-D0EC-4177-B310-2C839AAE163D}" type="presParOf" srcId="{5E20B007-095D-4C36-822D-AB9CEBF35B81}" destId="{B9A8D290-996E-443B-BC88-05774150858B}" srcOrd="1" destOrd="0" presId="urn:microsoft.com/office/officeart/2005/8/layout/orgChart1"/>
    <dgm:cxn modelId="{144C2D96-42B8-41B8-BE4E-9C548E0AD6A7}" type="presParOf" srcId="{5E20B007-095D-4C36-822D-AB9CEBF35B81}" destId="{65E5BDBA-216F-434F-AF32-69E9DACB8DE0}" srcOrd="2" destOrd="0" presId="urn:microsoft.com/office/officeart/2005/8/layout/orgChart1"/>
    <dgm:cxn modelId="{E4D7592E-0976-49DA-928B-1CD9D90378D1}" type="presParOf" srcId="{2CBD766A-0BA3-416D-8505-B6D7F24CC477}" destId="{B9158C22-68BA-444E-A5F8-A5EBB6D6FDD4}" srcOrd="2" destOrd="0" presId="urn:microsoft.com/office/officeart/2005/8/layout/orgChart1"/>
    <dgm:cxn modelId="{1B1786E2-BF6C-4790-9763-CB51216FA2FE}" type="presParOf" srcId="{2CBD766A-0BA3-416D-8505-B6D7F24CC477}" destId="{D93A739D-A916-44FC-8F6A-9990C012E7AB}" srcOrd="3" destOrd="0" presId="urn:microsoft.com/office/officeart/2005/8/layout/orgChart1"/>
    <dgm:cxn modelId="{BF084DE0-E4CA-413B-9E31-5EDC63172608}" type="presParOf" srcId="{D93A739D-A916-44FC-8F6A-9990C012E7AB}" destId="{6880B2D9-68B3-4FFC-A2A8-52631B16D488}" srcOrd="0" destOrd="0" presId="urn:microsoft.com/office/officeart/2005/8/layout/orgChart1"/>
    <dgm:cxn modelId="{28AAE735-2FC1-47A6-9FDF-F6AE27291FF5}" type="presParOf" srcId="{6880B2D9-68B3-4FFC-A2A8-52631B16D488}" destId="{5CFD16C3-83D9-43B7-9787-020C7EFF1DA2}" srcOrd="0" destOrd="0" presId="urn:microsoft.com/office/officeart/2005/8/layout/orgChart1"/>
    <dgm:cxn modelId="{90664A54-1211-4E52-B0CF-CBD1C1D588B5}" type="presParOf" srcId="{6880B2D9-68B3-4FFC-A2A8-52631B16D488}" destId="{D44D16DD-0678-423B-9AEB-C0816FD95257}" srcOrd="1" destOrd="0" presId="urn:microsoft.com/office/officeart/2005/8/layout/orgChart1"/>
    <dgm:cxn modelId="{853EB328-B578-47F4-A53D-B8B11E203752}" type="presParOf" srcId="{D93A739D-A916-44FC-8F6A-9990C012E7AB}" destId="{B8F71EC9-4591-45AD-A8DC-D2B5855BCA90}" srcOrd="1" destOrd="0" presId="urn:microsoft.com/office/officeart/2005/8/layout/orgChart1"/>
    <dgm:cxn modelId="{B9A06A2A-6FFA-4D0C-9E74-147777397766}" type="presParOf" srcId="{B8F71EC9-4591-45AD-A8DC-D2B5855BCA90}" destId="{480C9C90-C7A1-473F-A99B-45D8AD392D89}" srcOrd="0" destOrd="0" presId="urn:microsoft.com/office/officeart/2005/8/layout/orgChart1"/>
    <dgm:cxn modelId="{D0980607-EDCF-4A27-9457-35BE78505E07}" type="presParOf" srcId="{B8F71EC9-4591-45AD-A8DC-D2B5855BCA90}" destId="{097E3588-990F-43BC-8359-59BE24EC8E61}" srcOrd="1" destOrd="0" presId="urn:microsoft.com/office/officeart/2005/8/layout/orgChart1"/>
    <dgm:cxn modelId="{B2866481-5C10-4BFC-B45F-05FFA0A89FFA}" type="presParOf" srcId="{097E3588-990F-43BC-8359-59BE24EC8E61}" destId="{6EED1C62-3195-42F8-88E0-5B63B85A50F0}" srcOrd="0" destOrd="0" presId="urn:microsoft.com/office/officeart/2005/8/layout/orgChart1"/>
    <dgm:cxn modelId="{9657E2CD-AE35-4934-B766-49F9825E7BE8}" type="presParOf" srcId="{6EED1C62-3195-42F8-88E0-5B63B85A50F0}" destId="{E0B0DD8C-29EA-4176-B854-541ABDE1C631}" srcOrd="0" destOrd="0" presId="urn:microsoft.com/office/officeart/2005/8/layout/orgChart1"/>
    <dgm:cxn modelId="{9268BA84-BB59-4425-B82C-33A8ED40F531}" type="presParOf" srcId="{6EED1C62-3195-42F8-88E0-5B63B85A50F0}" destId="{7523BC86-8957-421C-B679-124123D72683}" srcOrd="1" destOrd="0" presId="urn:microsoft.com/office/officeart/2005/8/layout/orgChart1"/>
    <dgm:cxn modelId="{7CD39B6F-C47C-40C6-A4ED-AE81E7DDC571}" type="presParOf" srcId="{097E3588-990F-43BC-8359-59BE24EC8E61}" destId="{B5A09FF0-8576-4CBD-86F6-B1D6238B2EC5}" srcOrd="1" destOrd="0" presId="urn:microsoft.com/office/officeart/2005/8/layout/orgChart1"/>
    <dgm:cxn modelId="{C34ECC47-B15B-4375-B925-00CEBD7E1951}" type="presParOf" srcId="{B5A09FF0-8576-4CBD-86F6-B1D6238B2EC5}" destId="{DBCEB02A-342D-46CA-A267-341F580533DE}" srcOrd="0" destOrd="0" presId="urn:microsoft.com/office/officeart/2005/8/layout/orgChart1"/>
    <dgm:cxn modelId="{0AEB4A6D-51D1-4291-942D-AF9E993EEA2C}" type="presParOf" srcId="{B5A09FF0-8576-4CBD-86F6-B1D6238B2EC5}" destId="{45208744-BE5D-4705-9DF1-B52176B6F1AC}" srcOrd="1" destOrd="0" presId="urn:microsoft.com/office/officeart/2005/8/layout/orgChart1"/>
    <dgm:cxn modelId="{46D0B8A5-05BC-4090-A403-E5409356C8A7}" type="presParOf" srcId="{45208744-BE5D-4705-9DF1-B52176B6F1AC}" destId="{7E3FBF46-48E7-424C-80FA-34FC4AB7CD46}" srcOrd="0" destOrd="0" presId="urn:microsoft.com/office/officeart/2005/8/layout/orgChart1"/>
    <dgm:cxn modelId="{F78BF3EF-BFD3-408C-A5BF-ED1D1A613CFB}" type="presParOf" srcId="{7E3FBF46-48E7-424C-80FA-34FC4AB7CD46}" destId="{35B22613-0582-43FE-BEE3-2B1DA1DF0B61}" srcOrd="0" destOrd="0" presId="urn:microsoft.com/office/officeart/2005/8/layout/orgChart1"/>
    <dgm:cxn modelId="{79B871C8-F37D-4B5D-A151-67418E03561B}" type="presParOf" srcId="{7E3FBF46-48E7-424C-80FA-34FC4AB7CD46}" destId="{5B51E773-ADA4-49CD-84C2-1F34F20F325D}" srcOrd="1" destOrd="0" presId="urn:microsoft.com/office/officeart/2005/8/layout/orgChart1"/>
    <dgm:cxn modelId="{C0D7F3D0-16D7-4423-B656-BFB5FFB63B0F}" type="presParOf" srcId="{45208744-BE5D-4705-9DF1-B52176B6F1AC}" destId="{B2259B70-F897-4713-A27E-DE5DC8D59AE0}" srcOrd="1" destOrd="0" presId="urn:microsoft.com/office/officeart/2005/8/layout/orgChart1"/>
    <dgm:cxn modelId="{46885B44-BB59-4EB1-87EB-F7AED06CDDD2}" type="presParOf" srcId="{45208744-BE5D-4705-9DF1-B52176B6F1AC}" destId="{3DFA5302-3FE8-4629-9574-6E11D7CB933E}" srcOrd="2" destOrd="0" presId="urn:microsoft.com/office/officeart/2005/8/layout/orgChart1"/>
    <dgm:cxn modelId="{B4789FC5-0F15-44B3-8A2B-84BC718AFF2D}" type="presParOf" srcId="{097E3588-990F-43BC-8359-59BE24EC8E61}" destId="{AA6B31AE-B4B6-4AA5-882F-0F2E2E7DD4F4}" srcOrd="2" destOrd="0" presId="urn:microsoft.com/office/officeart/2005/8/layout/orgChart1"/>
    <dgm:cxn modelId="{D50C62C2-A29F-42D3-8C6F-7465A148F154}" type="presParOf" srcId="{D93A739D-A916-44FC-8F6A-9990C012E7AB}" destId="{A1872604-444F-449B-A481-5AD7487C1866}" srcOrd="2" destOrd="0" presId="urn:microsoft.com/office/officeart/2005/8/layout/orgChart1"/>
    <dgm:cxn modelId="{78A5DD7B-D51C-47C9-9D6C-C725D3DFC3CF}" type="presParOf" srcId="{2CBD766A-0BA3-416D-8505-B6D7F24CC477}" destId="{11FC6D31-CD8F-4DA7-8338-608F2D0E0CD8}" srcOrd="4" destOrd="0" presId="urn:microsoft.com/office/officeart/2005/8/layout/orgChart1"/>
    <dgm:cxn modelId="{3C45DADB-463E-434C-B3B4-2460EE638ED3}" type="presParOf" srcId="{2CBD766A-0BA3-416D-8505-B6D7F24CC477}" destId="{6FFD75E8-E801-4C3F-B046-DEA3F16ECD73}" srcOrd="5" destOrd="0" presId="urn:microsoft.com/office/officeart/2005/8/layout/orgChart1"/>
    <dgm:cxn modelId="{D1BF8C8B-DBC2-4423-B696-91F3E36091FB}" type="presParOf" srcId="{6FFD75E8-E801-4C3F-B046-DEA3F16ECD73}" destId="{9EA1A9BA-48BE-40BF-85C7-96324956F147}" srcOrd="0" destOrd="0" presId="urn:microsoft.com/office/officeart/2005/8/layout/orgChart1"/>
    <dgm:cxn modelId="{64FF0C19-51CA-44BA-8396-4C9A2F7E1916}" type="presParOf" srcId="{9EA1A9BA-48BE-40BF-85C7-96324956F147}" destId="{9F850073-27DC-4FAB-9524-2567BBD7F961}" srcOrd="0" destOrd="0" presId="urn:microsoft.com/office/officeart/2005/8/layout/orgChart1"/>
    <dgm:cxn modelId="{DBE1AA09-BAC2-4E86-A594-6492FD0671C4}" type="presParOf" srcId="{9EA1A9BA-48BE-40BF-85C7-96324956F147}" destId="{AA1A33EE-A604-45C2-A6DF-1BAA7B39438C}" srcOrd="1" destOrd="0" presId="urn:microsoft.com/office/officeart/2005/8/layout/orgChart1"/>
    <dgm:cxn modelId="{D3CBCC44-707C-41E6-AD1B-25A875EFBB81}" type="presParOf" srcId="{6FFD75E8-E801-4C3F-B046-DEA3F16ECD73}" destId="{345B7FD9-F8F2-4C77-8575-532587E57F13}" srcOrd="1" destOrd="0" presId="urn:microsoft.com/office/officeart/2005/8/layout/orgChart1"/>
    <dgm:cxn modelId="{8D8AEEAA-632B-44D5-863D-8AF171A72270}" type="presParOf" srcId="{345B7FD9-F8F2-4C77-8575-532587E57F13}" destId="{0DC87488-5690-4168-8B85-BBBC4C28529C}" srcOrd="0" destOrd="0" presId="urn:microsoft.com/office/officeart/2005/8/layout/orgChart1"/>
    <dgm:cxn modelId="{34169331-B97F-41AE-9490-D063E8C82914}" type="presParOf" srcId="{345B7FD9-F8F2-4C77-8575-532587E57F13}" destId="{736C5F62-01DE-4F10-87C7-9A27685D2321}" srcOrd="1" destOrd="0" presId="urn:microsoft.com/office/officeart/2005/8/layout/orgChart1"/>
    <dgm:cxn modelId="{F7DF5040-5B90-4ED0-A3BA-771FF140F0D6}" type="presParOf" srcId="{736C5F62-01DE-4F10-87C7-9A27685D2321}" destId="{A7D84BBF-5656-4B22-80BB-7901DE42A7A0}" srcOrd="0" destOrd="0" presId="urn:microsoft.com/office/officeart/2005/8/layout/orgChart1"/>
    <dgm:cxn modelId="{C24B19ED-1E1F-4384-86A2-FCB313512F97}" type="presParOf" srcId="{A7D84BBF-5656-4B22-80BB-7901DE42A7A0}" destId="{94F415F8-985A-444F-B8A0-FA340BA9CAB7}" srcOrd="0" destOrd="0" presId="urn:microsoft.com/office/officeart/2005/8/layout/orgChart1"/>
    <dgm:cxn modelId="{26078CF5-2EDE-4132-81EE-ADA5C071C07B}" type="presParOf" srcId="{A7D84BBF-5656-4B22-80BB-7901DE42A7A0}" destId="{A1AB1005-E499-49ED-BC1C-566FCCADCCA1}" srcOrd="1" destOrd="0" presId="urn:microsoft.com/office/officeart/2005/8/layout/orgChart1"/>
    <dgm:cxn modelId="{F105E2AD-138A-4F94-834A-02B36AF4B70A}" type="presParOf" srcId="{736C5F62-01DE-4F10-87C7-9A27685D2321}" destId="{D38A5B0D-8431-4C62-AADE-86F4CA516BEE}" srcOrd="1" destOrd="0" presId="urn:microsoft.com/office/officeart/2005/8/layout/orgChart1"/>
    <dgm:cxn modelId="{00139F98-AFEB-42F6-8B7A-C20BB99F8FE4}" type="presParOf" srcId="{736C5F62-01DE-4F10-87C7-9A27685D2321}" destId="{B6B49445-9DBC-4ACF-83D9-717528CDE532}" srcOrd="2" destOrd="0" presId="urn:microsoft.com/office/officeart/2005/8/layout/orgChart1"/>
    <dgm:cxn modelId="{587BDBB1-6F15-4703-875C-9345AC5D6015}" type="presParOf" srcId="{6FFD75E8-E801-4C3F-B046-DEA3F16ECD73}" destId="{D53DC288-A8F0-4377-A4FA-8A2E3760B0F0}" srcOrd="2" destOrd="0" presId="urn:microsoft.com/office/officeart/2005/8/layout/orgChart1"/>
    <dgm:cxn modelId="{0B696709-C2DA-45A4-BFE1-8B42E6C3C4FE}" type="presParOf" srcId="{1371EBCD-6B23-4824-ACBA-9D1434B9F89A}" destId="{EE3D85C6-A07A-4F54-B3F3-E5CBE5016213}" srcOrd="2" destOrd="0" presId="urn:microsoft.com/office/officeart/2005/8/layout/orgChart1"/>
    <dgm:cxn modelId="{097DA966-ABFF-4087-B78F-19892AF29429}" type="presParOf" srcId="{F3872305-BEFF-48BB-9B9D-70877A7AD565}" destId="{2A1B1373-7A69-4A84-A576-96F91F6DF5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262B10C-8387-46E8-B759-25EA44F31D8B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B8D5777-9088-4AAC-A905-44B27890F0AA}">
      <dgm:prSet phldrT="[Texto]" custT="1"/>
      <dgm:spPr/>
      <dgm:t>
        <a:bodyPr/>
        <a:lstStyle/>
        <a:p>
          <a:r>
            <a:rPr lang="es-ES" sz="1200" dirty="0" smtClean="0"/>
            <a:t>Director(a) de Atención y Vinculación Ciudadana</a:t>
          </a:r>
        </a:p>
      </dgm:t>
    </dgm:pt>
    <dgm:pt modelId="{D14D7194-7D92-43AF-8B83-CB65C6BA87AA}" type="parTrans" cxnId="{3B5EE0AC-C865-46EE-B542-0D2BB2DFA100}">
      <dgm:prSet/>
      <dgm:spPr/>
      <dgm:t>
        <a:bodyPr/>
        <a:lstStyle/>
        <a:p>
          <a:endParaRPr lang="es-ES" sz="1200"/>
        </a:p>
      </dgm:t>
    </dgm:pt>
    <dgm:pt modelId="{A811A8A8-3B3A-44E1-8DC1-D3C7F93EB394}" type="sibTrans" cxnId="{3B5EE0AC-C865-46EE-B542-0D2BB2DFA100}">
      <dgm:prSet/>
      <dgm:spPr/>
      <dgm:t>
        <a:bodyPr/>
        <a:lstStyle/>
        <a:p>
          <a:endParaRPr lang="es-ES" sz="1200"/>
        </a:p>
      </dgm:t>
    </dgm:pt>
    <dgm:pt modelId="{43382E13-696F-4B0D-921B-D1965C02638E}">
      <dgm:prSet phldrT="[Texto]" custT="1"/>
      <dgm:spPr/>
      <dgm:t>
        <a:bodyPr/>
        <a:lstStyle/>
        <a:p>
          <a:r>
            <a:rPr lang="es-ES" sz="1200" dirty="0" smtClean="0"/>
            <a:t>Coordinador(a) de Proyectos Estratégicos </a:t>
          </a:r>
        </a:p>
      </dgm:t>
    </dgm:pt>
    <dgm:pt modelId="{A6258479-D70B-42CC-98F1-E422CCDAB6ED}" type="parTrans" cxnId="{342258AA-0307-46F5-A38B-9380BE3DD064}">
      <dgm:prSet/>
      <dgm:spPr/>
      <dgm:t>
        <a:bodyPr/>
        <a:lstStyle/>
        <a:p>
          <a:endParaRPr lang="es-ES" sz="1200"/>
        </a:p>
      </dgm:t>
    </dgm:pt>
    <dgm:pt modelId="{C12942DB-862E-47DA-86DD-AB7E865C14BC}" type="sibTrans" cxnId="{342258AA-0307-46F5-A38B-9380BE3DD064}">
      <dgm:prSet/>
      <dgm:spPr/>
      <dgm:t>
        <a:bodyPr/>
        <a:lstStyle/>
        <a:p>
          <a:endParaRPr lang="es-ES" sz="1200"/>
        </a:p>
      </dgm:t>
    </dgm:pt>
    <dgm:pt modelId="{C9B3746F-59AA-4B07-B56E-22BC5F5EEB39}">
      <dgm:prSet custT="1"/>
      <dgm:spPr/>
      <dgm:t>
        <a:bodyPr/>
        <a:lstStyle/>
        <a:p>
          <a:r>
            <a:rPr lang="es-ES" sz="1200" dirty="0" smtClean="0"/>
            <a:t>Encargado(a) de Área</a:t>
          </a:r>
        </a:p>
      </dgm:t>
    </dgm:pt>
    <dgm:pt modelId="{594FE6AA-2374-4402-BDD1-AB5589F1E83E}" type="parTrans" cxnId="{6DE598A0-6BAB-4B33-8561-8ED898F19C27}">
      <dgm:prSet/>
      <dgm:spPr/>
      <dgm:t>
        <a:bodyPr/>
        <a:lstStyle/>
        <a:p>
          <a:endParaRPr lang="es-ES" sz="1200"/>
        </a:p>
      </dgm:t>
    </dgm:pt>
    <dgm:pt modelId="{EABEA7A5-580E-4EA4-B2A8-E9779ABE2BEE}" type="sibTrans" cxnId="{6DE598A0-6BAB-4B33-8561-8ED898F19C27}">
      <dgm:prSet/>
      <dgm:spPr/>
      <dgm:t>
        <a:bodyPr/>
        <a:lstStyle/>
        <a:p>
          <a:endParaRPr lang="es-ES" sz="1200"/>
        </a:p>
      </dgm:t>
    </dgm:pt>
    <dgm:pt modelId="{F3BD270B-42F9-485D-8C94-E3846E28878B}" type="pres">
      <dgm:prSet presAssocID="{8262B10C-8387-46E8-B759-25EA44F31D8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88AC459-A4AD-4C73-AAA6-1837E5A42AB3}" type="pres">
      <dgm:prSet presAssocID="{4B8D5777-9088-4AAC-A905-44B27890F0AA}" presName="hierRoot1" presStyleCnt="0">
        <dgm:presLayoutVars>
          <dgm:hierBranch val="init"/>
        </dgm:presLayoutVars>
      </dgm:prSet>
      <dgm:spPr/>
    </dgm:pt>
    <dgm:pt modelId="{39B17265-A5FC-4BFF-AB32-06827D447A2B}" type="pres">
      <dgm:prSet presAssocID="{4B8D5777-9088-4AAC-A905-44B27890F0AA}" presName="rootComposite1" presStyleCnt="0"/>
      <dgm:spPr/>
    </dgm:pt>
    <dgm:pt modelId="{2EC9DE3D-3336-4BF5-8D6F-B0DC7BDAEDC3}" type="pres">
      <dgm:prSet presAssocID="{4B8D5777-9088-4AAC-A905-44B27890F0AA}" presName="rootText1" presStyleLbl="node0" presStyleIdx="0" presStyleCnt="1" custScaleX="111272" custScaleY="823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C8067D9-3AD3-4849-94AA-351ED82449FF}" type="pres">
      <dgm:prSet presAssocID="{4B8D5777-9088-4AAC-A905-44B27890F0A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7CFB372-44E2-4121-AD3F-368D5675D80C}" type="pres">
      <dgm:prSet presAssocID="{4B8D5777-9088-4AAC-A905-44B27890F0AA}" presName="hierChild2" presStyleCnt="0"/>
      <dgm:spPr/>
    </dgm:pt>
    <dgm:pt modelId="{3677BC69-EDDF-4E45-8A58-0DA23C9B904F}" type="pres">
      <dgm:prSet presAssocID="{A6258479-D70B-42CC-98F1-E422CCDAB6ED}" presName="Name37" presStyleLbl="parChTrans1D2" presStyleIdx="0" presStyleCnt="1"/>
      <dgm:spPr/>
      <dgm:t>
        <a:bodyPr/>
        <a:lstStyle/>
        <a:p>
          <a:endParaRPr lang="es-ES"/>
        </a:p>
      </dgm:t>
    </dgm:pt>
    <dgm:pt modelId="{1A6CE83E-3175-484E-9CCC-352C9C530ABD}" type="pres">
      <dgm:prSet presAssocID="{43382E13-696F-4B0D-921B-D1965C02638E}" presName="hierRoot2" presStyleCnt="0">
        <dgm:presLayoutVars>
          <dgm:hierBranch/>
        </dgm:presLayoutVars>
      </dgm:prSet>
      <dgm:spPr/>
    </dgm:pt>
    <dgm:pt modelId="{1E77D6AD-D592-417A-B2F3-47A2374490AA}" type="pres">
      <dgm:prSet presAssocID="{43382E13-696F-4B0D-921B-D1965C02638E}" presName="rootComposite" presStyleCnt="0"/>
      <dgm:spPr/>
    </dgm:pt>
    <dgm:pt modelId="{4A89676F-64D5-46AB-8118-1B0D21BBFFEE}" type="pres">
      <dgm:prSet presAssocID="{43382E13-696F-4B0D-921B-D1965C02638E}" presName="rootText" presStyleLbl="node2" presStyleIdx="0" presStyleCnt="1" custScaleX="81852" custScaleY="7327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F6C87B6-E057-4441-B59B-EC23321255B0}" type="pres">
      <dgm:prSet presAssocID="{43382E13-696F-4B0D-921B-D1965C02638E}" presName="rootConnector" presStyleLbl="node2" presStyleIdx="0" presStyleCnt="1"/>
      <dgm:spPr/>
      <dgm:t>
        <a:bodyPr/>
        <a:lstStyle/>
        <a:p>
          <a:endParaRPr lang="es-ES"/>
        </a:p>
      </dgm:t>
    </dgm:pt>
    <dgm:pt modelId="{332E6142-9082-4B64-8E35-80795B6A954C}" type="pres">
      <dgm:prSet presAssocID="{43382E13-696F-4B0D-921B-D1965C02638E}" presName="hierChild4" presStyleCnt="0"/>
      <dgm:spPr/>
    </dgm:pt>
    <dgm:pt modelId="{AE873480-9644-4EE7-93F0-99FE62F6B9E1}" type="pres">
      <dgm:prSet presAssocID="{594FE6AA-2374-4402-BDD1-AB5589F1E83E}" presName="Name35" presStyleLbl="parChTrans1D3" presStyleIdx="0" presStyleCnt="1"/>
      <dgm:spPr/>
      <dgm:t>
        <a:bodyPr/>
        <a:lstStyle/>
        <a:p>
          <a:endParaRPr lang="es-ES"/>
        </a:p>
      </dgm:t>
    </dgm:pt>
    <dgm:pt modelId="{607BF6C8-5BED-4376-9A24-E88303476B87}" type="pres">
      <dgm:prSet presAssocID="{C9B3746F-59AA-4B07-B56E-22BC5F5EEB39}" presName="hierRoot2" presStyleCnt="0">
        <dgm:presLayoutVars>
          <dgm:hierBranch val="init"/>
        </dgm:presLayoutVars>
      </dgm:prSet>
      <dgm:spPr/>
    </dgm:pt>
    <dgm:pt modelId="{EDA6B6FA-BBD0-48BE-8E50-4ADB797BBA2F}" type="pres">
      <dgm:prSet presAssocID="{C9B3746F-59AA-4B07-B56E-22BC5F5EEB39}" presName="rootComposite" presStyleCnt="0"/>
      <dgm:spPr/>
    </dgm:pt>
    <dgm:pt modelId="{C61B3F75-37F3-42D9-84D6-1AA5D42CF7F7}" type="pres">
      <dgm:prSet presAssocID="{C9B3746F-59AA-4B07-B56E-22BC5F5EEB39}" presName="rootText" presStyleLbl="node3" presStyleIdx="0" presStyleCnt="1" custScaleX="79535" custScaleY="776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2BEC28B-E0BC-43C4-BCA0-196060385AC3}" type="pres">
      <dgm:prSet presAssocID="{C9B3746F-59AA-4B07-B56E-22BC5F5EEB39}" presName="rootConnector" presStyleLbl="node3" presStyleIdx="0" presStyleCnt="1"/>
      <dgm:spPr/>
      <dgm:t>
        <a:bodyPr/>
        <a:lstStyle/>
        <a:p>
          <a:endParaRPr lang="es-ES"/>
        </a:p>
      </dgm:t>
    </dgm:pt>
    <dgm:pt modelId="{497C4276-23BA-48FC-8DAA-5096DF8026F1}" type="pres">
      <dgm:prSet presAssocID="{C9B3746F-59AA-4B07-B56E-22BC5F5EEB39}" presName="hierChild4" presStyleCnt="0"/>
      <dgm:spPr/>
    </dgm:pt>
    <dgm:pt modelId="{06C6E55E-1025-41B0-B1C3-5423A62383BE}" type="pres">
      <dgm:prSet presAssocID="{C9B3746F-59AA-4B07-B56E-22BC5F5EEB39}" presName="hierChild5" presStyleCnt="0"/>
      <dgm:spPr/>
    </dgm:pt>
    <dgm:pt modelId="{581DD9C7-E6D9-4D1F-8FDB-C24276DDE408}" type="pres">
      <dgm:prSet presAssocID="{43382E13-696F-4B0D-921B-D1965C02638E}" presName="hierChild5" presStyleCnt="0"/>
      <dgm:spPr/>
    </dgm:pt>
    <dgm:pt modelId="{278D0FE9-80FD-45FC-A719-B266AE731DCD}" type="pres">
      <dgm:prSet presAssocID="{4B8D5777-9088-4AAC-A905-44B27890F0AA}" presName="hierChild3" presStyleCnt="0"/>
      <dgm:spPr/>
    </dgm:pt>
  </dgm:ptLst>
  <dgm:cxnLst>
    <dgm:cxn modelId="{C608B6EF-7ED7-422A-B5F1-E4DE1ACC4B20}" type="presOf" srcId="{594FE6AA-2374-4402-BDD1-AB5589F1E83E}" destId="{AE873480-9644-4EE7-93F0-99FE62F6B9E1}" srcOrd="0" destOrd="0" presId="urn:microsoft.com/office/officeart/2005/8/layout/orgChart1"/>
    <dgm:cxn modelId="{3B5EE0AC-C865-46EE-B542-0D2BB2DFA100}" srcId="{8262B10C-8387-46E8-B759-25EA44F31D8B}" destId="{4B8D5777-9088-4AAC-A905-44B27890F0AA}" srcOrd="0" destOrd="0" parTransId="{D14D7194-7D92-43AF-8B83-CB65C6BA87AA}" sibTransId="{A811A8A8-3B3A-44E1-8DC1-D3C7F93EB394}"/>
    <dgm:cxn modelId="{342258AA-0307-46F5-A38B-9380BE3DD064}" srcId="{4B8D5777-9088-4AAC-A905-44B27890F0AA}" destId="{43382E13-696F-4B0D-921B-D1965C02638E}" srcOrd="0" destOrd="0" parTransId="{A6258479-D70B-42CC-98F1-E422CCDAB6ED}" sibTransId="{C12942DB-862E-47DA-86DD-AB7E865C14BC}"/>
    <dgm:cxn modelId="{D0FA8C0D-0FD1-4C71-B9B2-CF872A8AE6A1}" type="presOf" srcId="{4B8D5777-9088-4AAC-A905-44B27890F0AA}" destId="{2EC9DE3D-3336-4BF5-8D6F-B0DC7BDAEDC3}" srcOrd="0" destOrd="0" presId="urn:microsoft.com/office/officeart/2005/8/layout/orgChart1"/>
    <dgm:cxn modelId="{8EF05062-EC40-45FB-9D76-64765C25CA06}" type="presOf" srcId="{4B8D5777-9088-4AAC-A905-44B27890F0AA}" destId="{3C8067D9-3AD3-4849-94AA-351ED82449FF}" srcOrd="1" destOrd="0" presId="urn:microsoft.com/office/officeart/2005/8/layout/orgChart1"/>
    <dgm:cxn modelId="{505371AC-3A09-405A-B1E2-39F8A260B582}" type="presOf" srcId="{C9B3746F-59AA-4B07-B56E-22BC5F5EEB39}" destId="{02BEC28B-E0BC-43C4-BCA0-196060385AC3}" srcOrd="1" destOrd="0" presId="urn:microsoft.com/office/officeart/2005/8/layout/orgChart1"/>
    <dgm:cxn modelId="{184CDCE3-268E-4C19-93B2-026A2F2F7595}" type="presOf" srcId="{8262B10C-8387-46E8-B759-25EA44F31D8B}" destId="{F3BD270B-42F9-485D-8C94-E3846E28878B}" srcOrd="0" destOrd="0" presId="urn:microsoft.com/office/officeart/2005/8/layout/orgChart1"/>
    <dgm:cxn modelId="{610BA48F-217B-46A0-A927-5484137BD101}" type="presOf" srcId="{43382E13-696F-4B0D-921B-D1965C02638E}" destId="{AF6C87B6-E057-4441-B59B-EC23321255B0}" srcOrd="1" destOrd="0" presId="urn:microsoft.com/office/officeart/2005/8/layout/orgChart1"/>
    <dgm:cxn modelId="{6DE598A0-6BAB-4B33-8561-8ED898F19C27}" srcId="{43382E13-696F-4B0D-921B-D1965C02638E}" destId="{C9B3746F-59AA-4B07-B56E-22BC5F5EEB39}" srcOrd="0" destOrd="0" parTransId="{594FE6AA-2374-4402-BDD1-AB5589F1E83E}" sibTransId="{EABEA7A5-580E-4EA4-B2A8-E9779ABE2BEE}"/>
    <dgm:cxn modelId="{E3E75F24-C298-4CA8-815C-09871828F396}" type="presOf" srcId="{43382E13-696F-4B0D-921B-D1965C02638E}" destId="{4A89676F-64D5-46AB-8118-1B0D21BBFFEE}" srcOrd="0" destOrd="0" presId="urn:microsoft.com/office/officeart/2005/8/layout/orgChart1"/>
    <dgm:cxn modelId="{91EB7A44-70E5-4C20-B220-C443E78ED8DA}" type="presOf" srcId="{A6258479-D70B-42CC-98F1-E422CCDAB6ED}" destId="{3677BC69-EDDF-4E45-8A58-0DA23C9B904F}" srcOrd="0" destOrd="0" presId="urn:microsoft.com/office/officeart/2005/8/layout/orgChart1"/>
    <dgm:cxn modelId="{2A826206-B2B8-44C9-BA10-A5FC8102DFEF}" type="presOf" srcId="{C9B3746F-59AA-4B07-B56E-22BC5F5EEB39}" destId="{C61B3F75-37F3-42D9-84D6-1AA5D42CF7F7}" srcOrd="0" destOrd="0" presId="urn:microsoft.com/office/officeart/2005/8/layout/orgChart1"/>
    <dgm:cxn modelId="{50822563-7C23-4004-AACA-901C36A68649}" type="presParOf" srcId="{F3BD270B-42F9-485D-8C94-E3846E28878B}" destId="{788AC459-A4AD-4C73-AAA6-1837E5A42AB3}" srcOrd="0" destOrd="0" presId="urn:microsoft.com/office/officeart/2005/8/layout/orgChart1"/>
    <dgm:cxn modelId="{43C67204-D128-4514-AB6E-E0806F504E23}" type="presParOf" srcId="{788AC459-A4AD-4C73-AAA6-1837E5A42AB3}" destId="{39B17265-A5FC-4BFF-AB32-06827D447A2B}" srcOrd="0" destOrd="0" presId="urn:microsoft.com/office/officeart/2005/8/layout/orgChart1"/>
    <dgm:cxn modelId="{9E3B98AC-7484-4A30-983B-AA574AB7307C}" type="presParOf" srcId="{39B17265-A5FC-4BFF-AB32-06827D447A2B}" destId="{2EC9DE3D-3336-4BF5-8D6F-B0DC7BDAEDC3}" srcOrd="0" destOrd="0" presId="urn:microsoft.com/office/officeart/2005/8/layout/orgChart1"/>
    <dgm:cxn modelId="{AE049A22-C909-48F3-AA97-47E3C47EB60F}" type="presParOf" srcId="{39B17265-A5FC-4BFF-AB32-06827D447A2B}" destId="{3C8067D9-3AD3-4849-94AA-351ED82449FF}" srcOrd="1" destOrd="0" presId="urn:microsoft.com/office/officeart/2005/8/layout/orgChart1"/>
    <dgm:cxn modelId="{F9F6F2A7-F3F4-4D45-BEA3-5EEB63CB1CF0}" type="presParOf" srcId="{788AC459-A4AD-4C73-AAA6-1837E5A42AB3}" destId="{37CFB372-44E2-4121-AD3F-368D5675D80C}" srcOrd="1" destOrd="0" presId="urn:microsoft.com/office/officeart/2005/8/layout/orgChart1"/>
    <dgm:cxn modelId="{D27DFA5D-4861-4EA2-956E-317A8AD2C2AC}" type="presParOf" srcId="{37CFB372-44E2-4121-AD3F-368D5675D80C}" destId="{3677BC69-EDDF-4E45-8A58-0DA23C9B904F}" srcOrd="0" destOrd="0" presId="urn:microsoft.com/office/officeart/2005/8/layout/orgChart1"/>
    <dgm:cxn modelId="{666E06C4-A4EA-47E4-9664-F37066EF9B18}" type="presParOf" srcId="{37CFB372-44E2-4121-AD3F-368D5675D80C}" destId="{1A6CE83E-3175-484E-9CCC-352C9C530ABD}" srcOrd="1" destOrd="0" presId="urn:microsoft.com/office/officeart/2005/8/layout/orgChart1"/>
    <dgm:cxn modelId="{6E9F81E5-E1B5-49DD-83F9-1C90141ABF0F}" type="presParOf" srcId="{1A6CE83E-3175-484E-9CCC-352C9C530ABD}" destId="{1E77D6AD-D592-417A-B2F3-47A2374490AA}" srcOrd="0" destOrd="0" presId="urn:microsoft.com/office/officeart/2005/8/layout/orgChart1"/>
    <dgm:cxn modelId="{46E8D0FF-A487-4F0F-8CB2-604D99691C9F}" type="presParOf" srcId="{1E77D6AD-D592-417A-B2F3-47A2374490AA}" destId="{4A89676F-64D5-46AB-8118-1B0D21BBFFEE}" srcOrd="0" destOrd="0" presId="urn:microsoft.com/office/officeart/2005/8/layout/orgChart1"/>
    <dgm:cxn modelId="{DF8C274B-977A-425C-9A37-6D28C0FF8D45}" type="presParOf" srcId="{1E77D6AD-D592-417A-B2F3-47A2374490AA}" destId="{AF6C87B6-E057-4441-B59B-EC23321255B0}" srcOrd="1" destOrd="0" presId="urn:microsoft.com/office/officeart/2005/8/layout/orgChart1"/>
    <dgm:cxn modelId="{AEC90675-BB53-438A-AB1F-00A212183E93}" type="presParOf" srcId="{1A6CE83E-3175-484E-9CCC-352C9C530ABD}" destId="{332E6142-9082-4B64-8E35-80795B6A954C}" srcOrd="1" destOrd="0" presId="urn:microsoft.com/office/officeart/2005/8/layout/orgChart1"/>
    <dgm:cxn modelId="{0379CDCB-1DE6-443B-A236-CBB909BE00AC}" type="presParOf" srcId="{332E6142-9082-4B64-8E35-80795B6A954C}" destId="{AE873480-9644-4EE7-93F0-99FE62F6B9E1}" srcOrd="0" destOrd="0" presId="urn:microsoft.com/office/officeart/2005/8/layout/orgChart1"/>
    <dgm:cxn modelId="{BA9B75EA-3422-4892-9AA2-AA9774212FE5}" type="presParOf" srcId="{332E6142-9082-4B64-8E35-80795B6A954C}" destId="{607BF6C8-5BED-4376-9A24-E88303476B87}" srcOrd="1" destOrd="0" presId="urn:microsoft.com/office/officeart/2005/8/layout/orgChart1"/>
    <dgm:cxn modelId="{D31297B8-31AC-4C82-8071-0B812C86E89F}" type="presParOf" srcId="{607BF6C8-5BED-4376-9A24-E88303476B87}" destId="{EDA6B6FA-BBD0-48BE-8E50-4ADB797BBA2F}" srcOrd="0" destOrd="0" presId="urn:microsoft.com/office/officeart/2005/8/layout/orgChart1"/>
    <dgm:cxn modelId="{6BD5E133-21C3-4709-B722-11DC53A48646}" type="presParOf" srcId="{EDA6B6FA-BBD0-48BE-8E50-4ADB797BBA2F}" destId="{C61B3F75-37F3-42D9-84D6-1AA5D42CF7F7}" srcOrd="0" destOrd="0" presId="urn:microsoft.com/office/officeart/2005/8/layout/orgChart1"/>
    <dgm:cxn modelId="{B96A0711-1F6C-43AD-AA93-FD61B3E5E452}" type="presParOf" srcId="{EDA6B6FA-BBD0-48BE-8E50-4ADB797BBA2F}" destId="{02BEC28B-E0BC-43C4-BCA0-196060385AC3}" srcOrd="1" destOrd="0" presId="urn:microsoft.com/office/officeart/2005/8/layout/orgChart1"/>
    <dgm:cxn modelId="{CA3AB710-60D9-444D-9E90-34E19D9AF1F9}" type="presParOf" srcId="{607BF6C8-5BED-4376-9A24-E88303476B87}" destId="{497C4276-23BA-48FC-8DAA-5096DF8026F1}" srcOrd="1" destOrd="0" presId="urn:microsoft.com/office/officeart/2005/8/layout/orgChart1"/>
    <dgm:cxn modelId="{7563AC51-ADE1-4108-8B90-1540230A9464}" type="presParOf" srcId="{607BF6C8-5BED-4376-9A24-E88303476B87}" destId="{06C6E55E-1025-41B0-B1C3-5423A62383BE}" srcOrd="2" destOrd="0" presId="urn:microsoft.com/office/officeart/2005/8/layout/orgChart1"/>
    <dgm:cxn modelId="{954F27C6-13DF-488A-BC2F-D2E2653DC370}" type="presParOf" srcId="{1A6CE83E-3175-484E-9CCC-352C9C530ABD}" destId="{581DD9C7-E6D9-4D1F-8FDB-C24276DDE408}" srcOrd="2" destOrd="0" presId="urn:microsoft.com/office/officeart/2005/8/layout/orgChart1"/>
    <dgm:cxn modelId="{3CC21C40-1666-410D-B45F-04868BE7A243}" type="presParOf" srcId="{788AC459-A4AD-4C73-AAA6-1837E5A42AB3}" destId="{278D0FE9-80FD-45FC-A719-B266AE731DC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75E04EB0-8D58-40A6-A2CE-67547F5CD0B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9347A0E-2137-4295-99E6-5EEAC92944BD}">
      <dgm:prSet phldrT="[Texto]" custT="1"/>
      <dgm:spPr/>
      <dgm:t>
        <a:bodyPr/>
        <a:lstStyle/>
        <a:p>
          <a:r>
            <a:rPr lang="es-ES" sz="1200" dirty="0" smtClean="0"/>
            <a:t>Director(a) de </a:t>
          </a:r>
          <a:r>
            <a:rPr lang="es-ES" sz="1200" dirty="0" smtClean="0"/>
            <a:t>Cultura</a:t>
          </a:r>
          <a:endParaRPr lang="es-ES" sz="1200" dirty="0" smtClean="0"/>
        </a:p>
      </dgm:t>
    </dgm:pt>
    <dgm:pt modelId="{03F35684-AA77-4215-8918-468ABD9A64DB}" type="parTrans" cxnId="{7724C9E3-FC0A-44BE-BBB1-36E8070C4889}">
      <dgm:prSet/>
      <dgm:spPr/>
      <dgm:t>
        <a:bodyPr/>
        <a:lstStyle/>
        <a:p>
          <a:endParaRPr lang="es-ES" sz="1200"/>
        </a:p>
      </dgm:t>
    </dgm:pt>
    <dgm:pt modelId="{370C00F1-4664-4112-93CE-1BCAFBBAE60C}" type="sibTrans" cxnId="{7724C9E3-FC0A-44BE-BBB1-36E8070C4889}">
      <dgm:prSet/>
      <dgm:spPr/>
      <dgm:t>
        <a:bodyPr/>
        <a:lstStyle/>
        <a:p>
          <a:endParaRPr lang="es-ES" sz="1200"/>
        </a:p>
      </dgm:t>
    </dgm:pt>
    <dgm:pt modelId="{BFA1A493-6C96-45D7-9902-F0D366115F7C}">
      <dgm:prSet phldrT="[Texto]" custT="1"/>
      <dgm:spPr/>
      <dgm:t>
        <a:bodyPr/>
        <a:lstStyle/>
        <a:p>
          <a:r>
            <a:rPr lang="es-ES" sz="1200" dirty="0" smtClean="0"/>
            <a:t>Jefe(a) de la </a:t>
          </a:r>
          <a:r>
            <a:rPr lang="es-ES" sz="1200" dirty="0" smtClean="0"/>
            <a:t>Orquesta</a:t>
          </a:r>
          <a:endParaRPr lang="es-ES" sz="1200" dirty="0" smtClean="0"/>
        </a:p>
      </dgm:t>
    </dgm:pt>
    <dgm:pt modelId="{8C4A47A6-2A50-4F88-B742-EBA0DBFAF24E}" type="parTrans" cxnId="{AC9CF45A-AF98-44B0-9F0D-A6FCC60D8F5E}">
      <dgm:prSet/>
      <dgm:spPr/>
      <dgm:t>
        <a:bodyPr/>
        <a:lstStyle/>
        <a:p>
          <a:endParaRPr lang="es-ES" sz="1200"/>
        </a:p>
      </dgm:t>
    </dgm:pt>
    <dgm:pt modelId="{36689176-9005-47CB-96EE-D5C95EC78753}" type="sibTrans" cxnId="{AC9CF45A-AF98-44B0-9F0D-A6FCC60D8F5E}">
      <dgm:prSet/>
      <dgm:spPr/>
      <dgm:t>
        <a:bodyPr/>
        <a:lstStyle/>
        <a:p>
          <a:endParaRPr lang="es-ES" sz="1200"/>
        </a:p>
      </dgm:t>
    </dgm:pt>
    <dgm:pt modelId="{D3CCA89E-CE11-4738-8D84-5938FBA2B365}">
      <dgm:prSet custT="1"/>
      <dgm:spPr/>
      <dgm:t>
        <a:bodyPr/>
        <a:lstStyle/>
        <a:p>
          <a:r>
            <a:rPr lang="es-ES" sz="1200" dirty="0" smtClean="0"/>
            <a:t>Músicos(as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06D13995-86E3-4C7F-A3B5-F9D1676F8D6D}" type="parTrans" cxnId="{95CAA8CF-50AE-44BA-993F-87CBCD8BD07C}">
      <dgm:prSet/>
      <dgm:spPr/>
      <dgm:t>
        <a:bodyPr/>
        <a:lstStyle/>
        <a:p>
          <a:endParaRPr lang="es-ES" sz="1200"/>
        </a:p>
      </dgm:t>
    </dgm:pt>
    <dgm:pt modelId="{976BEB56-4117-4105-AE69-32A33ABE2CFF}" type="sibTrans" cxnId="{95CAA8CF-50AE-44BA-993F-87CBCD8BD07C}">
      <dgm:prSet/>
      <dgm:spPr/>
      <dgm:t>
        <a:bodyPr/>
        <a:lstStyle/>
        <a:p>
          <a:endParaRPr lang="es-ES" sz="1200"/>
        </a:p>
      </dgm:t>
    </dgm:pt>
    <dgm:pt modelId="{6C4087E9-F9C9-486C-BE59-5CDB7DCE83AC}" type="pres">
      <dgm:prSet presAssocID="{75E04EB0-8D58-40A6-A2CE-67547F5CD0B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5EA3379-75BC-455F-BEB9-AA8503189008}" type="pres">
      <dgm:prSet presAssocID="{D9347A0E-2137-4295-99E6-5EEAC92944BD}" presName="hierRoot1" presStyleCnt="0">
        <dgm:presLayoutVars>
          <dgm:hierBranch val="init"/>
        </dgm:presLayoutVars>
      </dgm:prSet>
      <dgm:spPr/>
    </dgm:pt>
    <dgm:pt modelId="{EF2AE2E1-9CFA-46FC-85C8-261EF854F911}" type="pres">
      <dgm:prSet presAssocID="{D9347A0E-2137-4295-99E6-5EEAC92944BD}" presName="rootComposite1" presStyleCnt="0"/>
      <dgm:spPr/>
    </dgm:pt>
    <dgm:pt modelId="{1B8ABF38-CF9E-4F76-AC00-53FEA144F7DE}" type="pres">
      <dgm:prSet presAssocID="{D9347A0E-2137-4295-99E6-5EEAC92944BD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7E632E-ED96-44C8-A7B4-EF8503E7145E}" type="pres">
      <dgm:prSet presAssocID="{D9347A0E-2137-4295-99E6-5EEAC92944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ED83251-596D-4F4F-8FAA-8035102436C1}" type="pres">
      <dgm:prSet presAssocID="{D9347A0E-2137-4295-99E6-5EEAC92944BD}" presName="hierChild2" presStyleCnt="0"/>
      <dgm:spPr/>
    </dgm:pt>
    <dgm:pt modelId="{AA5EB5DB-4F9E-43D0-A2EF-C0D298D02C11}" type="pres">
      <dgm:prSet presAssocID="{8C4A47A6-2A50-4F88-B742-EBA0DBFAF24E}" presName="Name37" presStyleLbl="parChTrans1D2" presStyleIdx="0" presStyleCnt="1"/>
      <dgm:spPr/>
      <dgm:t>
        <a:bodyPr/>
        <a:lstStyle/>
        <a:p>
          <a:endParaRPr lang="es-ES"/>
        </a:p>
      </dgm:t>
    </dgm:pt>
    <dgm:pt modelId="{FEDEABDA-A77C-4E33-8436-D61FBE9C9478}" type="pres">
      <dgm:prSet presAssocID="{BFA1A493-6C96-45D7-9902-F0D366115F7C}" presName="hierRoot2" presStyleCnt="0">
        <dgm:presLayoutVars>
          <dgm:hierBranch/>
        </dgm:presLayoutVars>
      </dgm:prSet>
      <dgm:spPr/>
    </dgm:pt>
    <dgm:pt modelId="{CB88B41E-F637-4088-BEF8-6F1A899BE25B}" type="pres">
      <dgm:prSet presAssocID="{BFA1A493-6C96-45D7-9902-F0D366115F7C}" presName="rootComposite" presStyleCnt="0"/>
      <dgm:spPr/>
    </dgm:pt>
    <dgm:pt modelId="{BFFA5F52-C6F8-4DB0-84FB-63B6D66FDD0B}" type="pres">
      <dgm:prSet presAssocID="{BFA1A493-6C96-45D7-9902-F0D366115F7C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4EC87D-38B8-49A2-9F5C-45E82EDCFC70}" type="pres">
      <dgm:prSet presAssocID="{BFA1A493-6C96-45D7-9902-F0D366115F7C}" presName="rootConnector" presStyleLbl="node2" presStyleIdx="0" presStyleCnt="1"/>
      <dgm:spPr/>
      <dgm:t>
        <a:bodyPr/>
        <a:lstStyle/>
        <a:p>
          <a:endParaRPr lang="es-ES"/>
        </a:p>
      </dgm:t>
    </dgm:pt>
    <dgm:pt modelId="{5F78B22F-5BDB-4A59-8C9A-755C0C4E04B9}" type="pres">
      <dgm:prSet presAssocID="{BFA1A493-6C96-45D7-9902-F0D366115F7C}" presName="hierChild4" presStyleCnt="0"/>
      <dgm:spPr/>
    </dgm:pt>
    <dgm:pt modelId="{4B0CA72F-895E-4892-8C32-1B5E00967665}" type="pres">
      <dgm:prSet presAssocID="{06D13995-86E3-4C7F-A3B5-F9D1676F8D6D}" presName="Name35" presStyleLbl="parChTrans1D3" presStyleIdx="0" presStyleCnt="1"/>
      <dgm:spPr/>
      <dgm:t>
        <a:bodyPr/>
        <a:lstStyle/>
        <a:p>
          <a:endParaRPr lang="es-ES"/>
        </a:p>
      </dgm:t>
    </dgm:pt>
    <dgm:pt modelId="{D0834A80-EA96-4C45-9505-8C8FB27A7C91}" type="pres">
      <dgm:prSet presAssocID="{D3CCA89E-CE11-4738-8D84-5938FBA2B365}" presName="hierRoot2" presStyleCnt="0">
        <dgm:presLayoutVars>
          <dgm:hierBranch val="init"/>
        </dgm:presLayoutVars>
      </dgm:prSet>
      <dgm:spPr/>
    </dgm:pt>
    <dgm:pt modelId="{F1E4CECB-7D4D-4212-8C49-CC934A6F0C82}" type="pres">
      <dgm:prSet presAssocID="{D3CCA89E-CE11-4738-8D84-5938FBA2B365}" presName="rootComposite" presStyleCnt="0"/>
      <dgm:spPr/>
    </dgm:pt>
    <dgm:pt modelId="{3BED58B0-8A60-4306-8AB1-8838D7CECDC5}" type="pres">
      <dgm:prSet presAssocID="{D3CCA89E-CE11-4738-8D84-5938FBA2B365}" presName="rootText" presStyleLbl="node3" presStyleIdx="0" presStyleCnt="1" custScaleX="137112" custScaleY="2215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20D311-5741-4983-B481-BD3A91B23140}" type="pres">
      <dgm:prSet presAssocID="{D3CCA89E-CE11-4738-8D84-5938FBA2B365}" presName="rootConnector" presStyleLbl="node3" presStyleIdx="0" presStyleCnt="1"/>
      <dgm:spPr/>
      <dgm:t>
        <a:bodyPr/>
        <a:lstStyle/>
        <a:p>
          <a:endParaRPr lang="es-ES"/>
        </a:p>
      </dgm:t>
    </dgm:pt>
    <dgm:pt modelId="{B3AE3FEC-E85C-487C-A4EF-1AD34AB70888}" type="pres">
      <dgm:prSet presAssocID="{D3CCA89E-CE11-4738-8D84-5938FBA2B365}" presName="hierChild4" presStyleCnt="0"/>
      <dgm:spPr/>
    </dgm:pt>
    <dgm:pt modelId="{4C192546-E220-4FED-87AF-F1D57325FCFE}" type="pres">
      <dgm:prSet presAssocID="{D3CCA89E-CE11-4738-8D84-5938FBA2B365}" presName="hierChild5" presStyleCnt="0"/>
      <dgm:spPr/>
    </dgm:pt>
    <dgm:pt modelId="{C1BCA187-D467-4897-AEE8-6545CAC6A521}" type="pres">
      <dgm:prSet presAssocID="{BFA1A493-6C96-45D7-9902-F0D366115F7C}" presName="hierChild5" presStyleCnt="0"/>
      <dgm:spPr/>
    </dgm:pt>
    <dgm:pt modelId="{BA7EF974-F2D9-4D0E-8EE8-FE3406FC89EF}" type="pres">
      <dgm:prSet presAssocID="{D9347A0E-2137-4295-99E6-5EEAC92944BD}" presName="hierChild3" presStyleCnt="0"/>
      <dgm:spPr/>
    </dgm:pt>
  </dgm:ptLst>
  <dgm:cxnLst>
    <dgm:cxn modelId="{95CAA8CF-50AE-44BA-993F-87CBCD8BD07C}" srcId="{BFA1A493-6C96-45D7-9902-F0D366115F7C}" destId="{D3CCA89E-CE11-4738-8D84-5938FBA2B365}" srcOrd="0" destOrd="0" parTransId="{06D13995-86E3-4C7F-A3B5-F9D1676F8D6D}" sibTransId="{976BEB56-4117-4105-AE69-32A33ABE2CFF}"/>
    <dgm:cxn modelId="{7724C9E3-FC0A-44BE-BBB1-36E8070C4889}" srcId="{75E04EB0-8D58-40A6-A2CE-67547F5CD0BD}" destId="{D9347A0E-2137-4295-99E6-5EEAC92944BD}" srcOrd="0" destOrd="0" parTransId="{03F35684-AA77-4215-8918-468ABD9A64DB}" sibTransId="{370C00F1-4664-4112-93CE-1BCAFBBAE60C}"/>
    <dgm:cxn modelId="{0B2E12CE-55CC-4EF8-957F-EBC88288587D}" type="presOf" srcId="{D9347A0E-2137-4295-99E6-5EEAC92944BD}" destId="{D77E632E-ED96-44C8-A7B4-EF8503E7145E}" srcOrd="1" destOrd="0" presId="urn:microsoft.com/office/officeart/2005/8/layout/orgChart1"/>
    <dgm:cxn modelId="{079A7A26-2846-41C3-ACBC-3C1E64931572}" type="presOf" srcId="{D3CCA89E-CE11-4738-8D84-5938FBA2B365}" destId="{3BED58B0-8A60-4306-8AB1-8838D7CECDC5}" srcOrd="0" destOrd="0" presId="urn:microsoft.com/office/officeart/2005/8/layout/orgChart1"/>
    <dgm:cxn modelId="{6C8CCEFD-F3CC-43F6-B815-26A8AE13E513}" type="presOf" srcId="{BFA1A493-6C96-45D7-9902-F0D366115F7C}" destId="{FA4EC87D-38B8-49A2-9F5C-45E82EDCFC70}" srcOrd="1" destOrd="0" presId="urn:microsoft.com/office/officeart/2005/8/layout/orgChart1"/>
    <dgm:cxn modelId="{AC9CF45A-AF98-44B0-9F0D-A6FCC60D8F5E}" srcId="{D9347A0E-2137-4295-99E6-5EEAC92944BD}" destId="{BFA1A493-6C96-45D7-9902-F0D366115F7C}" srcOrd="0" destOrd="0" parTransId="{8C4A47A6-2A50-4F88-B742-EBA0DBFAF24E}" sibTransId="{36689176-9005-47CB-96EE-D5C95EC78753}"/>
    <dgm:cxn modelId="{04E33DA5-5176-4587-8741-47713F07700A}" type="presOf" srcId="{D3CCA89E-CE11-4738-8D84-5938FBA2B365}" destId="{4C20D311-5741-4983-B481-BD3A91B23140}" srcOrd="1" destOrd="0" presId="urn:microsoft.com/office/officeart/2005/8/layout/orgChart1"/>
    <dgm:cxn modelId="{4DBEE096-02CB-44FF-A5FA-ECE70FB3E054}" type="presOf" srcId="{75E04EB0-8D58-40A6-A2CE-67547F5CD0BD}" destId="{6C4087E9-F9C9-486C-BE59-5CDB7DCE83AC}" srcOrd="0" destOrd="0" presId="urn:microsoft.com/office/officeart/2005/8/layout/orgChart1"/>
    <dgm:cxn modelId="{3BAD7276-2C7B-440E-A0AA-C5A390CC6266}" type="presOf" srcId="{BFA1A493-6C96-45D7-9902-F0D366115F7C}" destId="{BFFA5F52-C6F8-4DB0-84FB-63B6D66FDD0B}" srcOrd="0" destOrd="0" presId="urn:microsoft.com/office/officeart/2005/8/layout/orgChart1"/>
    <dgm:cxn modelId="{762961E2-DBF5-4E6B-8456-4CC533B8BDDD}" type="presOf" srcId="{06D13995-86E3-4C7F-A3B5-F9D1676F8D6D}" destId="{4B0CA72F-895E-4892-8C32-1B5E00967665}" srcOrd="0" destOrd="0" presId="urn:microsoft.com/office/officeart/2005/8/layout/orgChart1"/>
    <dgm:cxn modelId="{569ADDFF-1601-4A07-BAD9-593F8B0B00B9}" type="presOf" srcId="{D9347A0E-2137-4295-99E6-5EEAC92944BD}" destId="{1B8ABF38-CF9E-4F76-AC00-53FEA144F7DE}" srcOrd="0" destOrd="0" presId="urn:microsoft.com/office/officeart/2005/8/layout/orgChart1"/>
    <dgm:cxn modelId="{5CF3A45B-8B5D-495D-8C9A-B26AE9CA510C}" type="presOf" srcId="{8C4A47A6-2A50-4F88-B742-EBA0DBFAF24E}" destId="{AA5EB5DB-4F9E-43D0-A2EF-C0D298D02C11}" srcOrd="0" destOrd="0" presId="urn:microsoft.com/office/officeart/2005/8/layout/orgChart1"/>
    <dgm:cxn modelId="{4A27348E-08B8-4418-9211-542D5679FC82}" type="presParOf" srcId="{6C4087E9-F9C9-486C-BE59-5CDB7DCE83AC}" destId="{55EA3379-75BC-455F-BEB9-AA8503189008}" srcOrd="0" destOrd="0" presId="urn:microsoft.com/office/officeart/2005/8/layout/orgChart1"/>
    <dgm:cxn modelId="{CFD14452-B52D-46C6-B524-0D666D7008D3}" type="presParOf" srcId="{55EA3379-75BC-455F-BEB9-AA8503189008}" destId="{EF2AE2E1-9CFA-46FC-85C8-261EF854F911}" srcOrd="0" destOrd="0" presId="urn:microsoft.com/office/officeart/2005/8/layout/orgChart1"/>
    <dgm:cxn modelId="{D0053DE4-5572-4C1A-84CB-C5DB23014FEE}" type="presParOf" srcId="{EF2AE2E1-9CFA-46FC-85C8-261EF854F911}" destId="{1B8ABF38-CF9E-4F76-AC00-53FEA144F7DE}" srcOrd="0" destOrd="0" presId="urn:microsoft.com/office/officeart/2005/8/layout/orgChart1"/>
    <dgm:cxn modelId="{B1BADD60-89FE-483D-90D2-4E8FC5117641}" type="presParOf" srcId="{EF2AE2E1-9CFA-46FC-85C8-261EF854F911}" destId="{D77E632E-ED96-44C8-A7B4-EF8503E7145E}" srcOrd="1" destOrd="0" presId="urn:microsoft.com/office/officeart/2005/8/layout/orgChart1"/>
    <dgm:cxn modelId="{2C6B356B-5E4A-43EC-AC80-32133DB35057}" type="presParOf" srcId="{55EA3379-75BC-455F-BEB9-AA8503189008}" destId="{1ED83251-596D-4F4F-8FAA-8035102436C1}" srcOrd="1" destOrd="0" presId="urn:microsoft.com/office/officeart/2005/8/layout/orgChart1"/>
    <dgm:cxn modelId="{2D11D16C-733F-44D5-96F2-646145D214CD}" type="presParOf" srcId="{1ED83251-596D-4F4F-8FAA-8035102436C1}" destId="{AA5EB5DB-4F9E-43D0-A2EF-C0D298D02C11}" srcOrd="0" destOrd="0" presId="urn:microsoft.com/office/officeart/2005/8/layout/orgChart1"/>
    <dgm:cxn modelId="{F2C26848-5C44-4B8D-A956-E84242B450F2}" type="presParOf" srcId="{1ED83251-596D-4F4F-8FAA-8035102436C1}" destId="{FEDEABDA-A77C-4E33-8436-D61FBE9C9478}" srcOrd="1" destOrd="0" presId="urn:microsoft.com/office/officeart/2005/8/layout/orgChart1"/>
    <dgm:cxn modelId="{994910A1-7B93-44A6-9C33-B480E959466E}" type="presParOf" srcId="{FEDEABDA-A77C-4E33-8436-D61FBE9C9478}" destId="{CB88B41E-F637-4088-BEF8-6F1A899BE25B}" srcOrd="0" destOrd="0" presId="urn:microsoft.com/office/officeart/2005/8/layout/orgChart1"/>
    <dgm:cxn modelId="{F89C959A-4152-4F25-A0CA-7695CE39ADAF}" type="presParOf" srcId="{CB88B41E-F637-4088-BEF8-6F1A899BE25B}" destId="{BFFA5F52-C6F8-4DB0-84FB-63B6D66FDD0B}" srcOrd="0" destOrd="0" presId="urn:microsoft.com/office/officeart/2005/8/layout/orgChart1"/>
    <dgm:cxn modelId="{C41020A5-4947-4E00-9796-A1EF17ADF4C1}" type="presParOf" srcId="{CB88B41E-F637-4088-BEF8-6F1A899BE25B}" destId="{FA4EC87D-38B8-49A2-9F5C-45E82EDCFC70}" srcOrd="1" destOrd="0" presId="urn:microsoft.com/office/officeart/2005/8/layout/orgChart1"/>
    <dgm:cxn modelId="{1EF67BC4-5AF5-43C8-AA21-82F9BD59B8D6}" type="presParOf" srcId="{FEDEABDA-A77C-4E33-8436-D61FBE9C9478}" destId="{5F78B22F-5BDB-4A59-8C9A-755C0C4E04B9}" srcOrd="1" destOrd="0" presId="urn:microsoft.com/office/officeart/2005/8/layout/orgChart1"/>
    <dgm:cxn modelId="{63F381A6-BB0F-472C-B951-81F79BB4A0BD}" type="presParOf" srcId="{5F78B22F-5BDB-4A59-8C9A-755C0C4E04B9}" destId="{4B0CA72F-895E-4892-8C32-1B5E00967665}" srcOrd="0" destOrd="0" presId="urn:microsoft.com/office/officeart/2005/8/layout/orgChart1"/>
    <dgm:cxn modelId="{2B747867-8E8B-43CA-A335-CC51FB441391}" type="presParOf" srcId="{5F78B22F-5BDB-4A59-8C9A-755C0C4E04B9}" destId="{D0834A80-EA96-4C45-9505-8C8FB27A7C91}" srcOrd="1" destOrd="0" presId="urn:microsoft.com/office/officeart/2005/8/layout/orgChart1"/>
    <dgm:cxn modelId="{AC4CBD97-5374-45C5-AFFC-60721CDFA779}" type="presParOf" srcId="{D0834A80-EA96-4C45-9505-8C8FB27A7C91}" destId="{F1E4CECB-7D4D-4212-8C49-CC934A6F0C82}" srcOrd="0" destOrd="0" presId="urn:microsoft.com/office/officeart/2005/8/layout/orgChart1"/>
    <dgm:cxn modelId="{8BF740BC-5E4E-4998-BBBB-7C5CBC05DC54}" type="presParOf" srcId="{F1E4CECB-7D4D-4212-8C49-CC934A6F0C82}" destId="{3BED58B0-8A60-4306-8AB1-8838D7CECDC5}" srcOrd="0" destOrd="0" presId="urn:microsoft.com/office/officeart/2005/8/layout/orgChart1"/>
    <dgm:cxn modelId="{C2F5F05B-EF4B-4D9C-B85D-4EB5B551D9E3}" type="presParOf" srcId="{F1E4CECB-7D4D-4212-8C49-CC934A6F0C82}" destId="{4C20D311-5741-4983-B481-BD3A91B23140}" srcOrd="1" destOrd="0" presId="urn:microsoft.com/office/officeart/2005/8/layout/orgChart1"/>
    <dgm:cxn modelId="{D1E25EBE-40EB-4361-8CDA-20E6C2D12F09}" type="presParOf" srcId="{D0834A80-EA96-4C45-9505-8C8FB27A7C91}" destId="{B3AE3FEC-E85C-487C-A4EF-1AD34AB70888}" srcOrd="1" destOrd="0" presId="urn:microsoft.com/office/officeart/2005/8/layout/orgChart1"/>
    <dgm:cxn modelId="{F6804FF7-3AF3-454A-B85D-5391121D11EC}" type="presParOf" srcId="{D0834A80-EA96-4C45-9505-8C8FB27A7C91}" destId="{4C192546-E220-4FED-87AF-F1D57325FCFE}" srcOrd="2" destOrd="0" presId="urn:microsoft.com/office/officeart/2005/8/layout/orgChart1"/>
    <dgm:cxn modelId="{C607B7A6-3997-4BDB-AED9-FBADE67D9E5A}" type="presParOf" srcId="{FEDEABDA-A77C-4E33-8436-D61FBE9C9478}" destId="{C1BCA187-D467-4897-AEE8-6545CAC6A521}" srcOrd="2" destOrd="0" presId="urn:microsoft.com/office/officeart/2005/8/layout/orgChart1"/>
    <dgm:cxn modelId="{54F0FDD8-A77A-409B-AD33-4BEF1F575BE7}" type="presParOf" srcId="{55EA3379-75BC-455F-BEB9-AA8503189008}" destId="{BA7EF974-F2D9-4D0E-8EE8-FE3406FC89E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D8EDEEB5-F10E-4909-85F6-D1042266154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CDBEEC1-5419-4FB2-88A1-5D57BC4CFB78}">
      <dgm:prSet phldrT="[Texto]" custT="1"/>
      <dgm:spPr/>
      <dgm:t>
        <a:bodyPr/>
        <a:lstStyle/>
        <a:p>
          <a:r>
            <a:rPr lang="es-ES" sz="1200" dirty="0" smtClean="0"/>
            <a:t>Director(a) de </a:t>
          </a:r>
          <a:r>
            <a:rPr lang="es-ES" sz="1200" dirty="0" smtClean="0"/>
            <a:t>Cultura</a:t>
          </a:r>
          <a:endParaRPr lang="es-ES" sz="1200" dirty="0"/>
        </a:p>
      </dgm:t>
    </dgm:pt>
    <dgm:pt modelId="{920D07A9-CD29-4471-AE9C-5718A7DFC008}" type="parTrans" cxnId="{1226B100-2846-46FA-989B-5CCD64884843}">
      <dgm:prSet/>
      <dgm:spPr/>
      <dgm:t>
        <a:bodyPr/>
        <a:lstStyle/>
        <a:p>
          <a:endParaRPr lang="es-ES" sz="1200"/>
        </a:p>
      </dgm:t>
    </dgm:pt>
    <dgm:pt modelId="{53C7BEA9-AE8A-49A7-840A-B3EB56716DE8}" type="sibTrans" cxnId="{1226B100-2846-46FA-989B-5CCD64884843}">
      <dgm:prSet/>
      <dgm:spPr/>
      <dgm:t>
        <a:bodyPr/>
        <a:lstStyle/>
        <a:p>
          <a:endParaRPr lang="es-ES" sz="1200"/>
        </a:p>
      </dgm:t>
    </dgm:pt>
    <dgm:pt modelId="{BCF1387B-E41D-4B53-88DA-0FC8381287FC}">
      <dgm:prSet phldrT="[Texto]" custT="1"/>
      <dgm:spPr/>
      <dgm:t>
        <a:bodyPr/>
        <a:lstStyle/>
        <a:p>
          <a:r>
            <a:rPr lang="es-ES" sz="1200" dirty="0" smtClean="0"/>
            <a:t>Jefe(a) de Cultura Popular y Eventos Especiales </a:t>
          </a:r>
        </a:p>
        <a:p>
          <a:r>
            <a:rPr lang="es-ES" sz="1200" dirty="0" smtClean="0"/>
            <a:t>Vacante</a:t>
          </a:r>
          <a:endParaRPr lang="es-ES" sz="1200" dirty="0"/>
        </a:p>
      </dgm:t>
    </dgm:pt>
    <dgm:pt modelId="{C0F1EE7B-9510-423D-AC80-F4BB6D57D8AB}" type="parTrans" cxnId="{D1F9DE66-FD44-4917-A0B5-3FF8F6232B99}">
      <dgm:prSet/>
      <dgm:spPr/>
      <dgm:t>
        <a:bodyPr/>
        <a:lstStyle/>
        <a:p>
          <a:endParaRPr lang="es-ES" sz="1200"/>
        </a:p>
      </dgm:t>
    </dgm:pt>
    <dgm:pt modelId="{8C1C969D-9284-41D8-9EBE-9088DD8EDFC4}" type="sibTrans" cxnId="{D1F9DE66-FD44-4917-A0B5-3FF8F6232B99}">
      <dgm:prSet/>
      <dgm:spPr/>
      <dgm:t>
        <a:bodyPr/>
        <a:lstStyle/>
        <a:p>
          <a:endParaRPr lang="es-ES" sz="1200"/>
        </a:p>
      </dgm:t>
    </dgm:pt>
    <dgm:pt modelId="{5E913538-4186-483A-8943-152C96E1160B}" type="asst">
      <dgm:prSet custT="1"/>
      <dgm:spPr/>
      <dgm:t>
        <a:bodyPr/>
        <a:lstStyle/>
        <a:p>
          <a:r>
            <a:rPr lang="es-ES" sz="1200" dirty="0" smtClean="0"/>
            <a:t>Promotor(a) de CDC Escuela Municipal de </a:t>
          </a:r>
          <a:r>
            <a:rPr lang="es-ES" sz="1200" dirty="0" smtClean="0"/>
            <a:t>Arte</a:t>
          </a:r>
          <a:endParaRPr lang="es-ES" sz="1200" dirty="0" smtClean="0"/>
        </a:p>
      </dgm:t>
    </dgm:pt>
    <dgm:pt modelId="{3B815997-0579-48C4-B642-26CFF140424C}" type="parTrans" cxnId="{F0CB7307-838B-4D96-AE9A-E877F6494270}">
      <dgm:prSet/>
      <dgm:spPr/>
      <dgm:t>
        <a:bodyPr/>
        <a:lstStyle/>
        <a:p>
          <a:endParaRPr lang="es-ES" sz="1200"/>
        </a:p>
      </dgm:t>
    </dgm:pt>
    <dgm:pt modelId="{838493A0-69E1-4359-97D5-91AC75A9D32A}" type="sibTrans" cxnId="{F0CB7307-838B-4D96-AE9A-E877F6494270}">
      <dgm:prSet/>
      <dgm:spPr/>
      <dgm:t>
        <a:bodyPr/>
        <a:lstStyle/>
        <a:p>
          <a:endParaRPr lang="es-ES" sz="1200"/>
        </a:p>
      </dgm:t>
    </dgm:pt>
    <dgm:pt modelId="{4251DDC0-257F-4D06-BABC-9FAFA8862459}" type="asst">
      <dgm:prSet custT="1"/>
      <dgm:spPr/>
      <dgm:t>
        <a:bodyPr/>
        <a:lstStyle/>
        <a:p>
          <a:r>
            <a:rPr lang="es-ES" sz="1200" dirty="0" smtClean="0"/>
            <a:t>Encargado(a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35B71793-831F-406F-B876-EC74172A347B}" type="parTrans" cxnId="{53FAACC7-081C-4D6A-9753-91F6518FEEB0}">
      <dgm:prSet/>
      <dgm:spPr/>
      <dgm:t>
        <a:bodyPr/>
        <a:lstStyle/>
        <a:p>
          <a:endParaRPr lang="es-ES" sz="1200"/>
        </a:p>
      </dgm:t>
    </dgm:pt>
    <dgm:pt modelId="{E65E0054-81D4-4C05-B33E-1E69F8C96D52}" type="sibTrans" cxnId="{53FAACC7-081C-4D6A-9753-91F6518FEEB0}">
      <dgm:prSet/>
      <dgm:spPr/>
      <dgm:t>
        <a:bodyPr/>
        <a:lstStyle/>
        <a:p>
          <a:endParaRPr lang="es-ES" sz="1200"/>
        </a:p>
      </dgm:t>
    </dgm:pt>
    <dgm:pt modelId="{96FC9F46-98F8-4FB3-B076-C065D0F8160C}" type="asst">
      <dgm:prSet custT="1"/>
      <dgm:spPr/>
      <dgm:t>
        <a:bodyPr/>
        <a:lstStyle/>
        <a:p>
          <a:r>
            <a:rPr lang="es-ES" sz="1200" dirty="0" smtClean="0"/>
            <a:t>Intendente</a:t>
          </a:r>
          <a:endParaRPr lang="es-ES" sz="1200" dirty="0" smtClean="0"/>
        </a:p>
      </dgm:t>
    </dgm:pt>
    <dgm:pt modelId="{DC5E9F61-EACD-4183-AAB8-21606CB070F1}" type="parTrans" cxnId="{DF04F73A-6BCC-4E34-941D-1C343990202F}">
      <dgm:prSet/>
      <dgm:spPr/>
      <dgm:t>
        <a:bodyPr/>
        <a:lstStyle/>
        <a:p>
          <a:endParaRPr lang="es-ES" sz="1200"/>
        </a:p>
      </dgm:t>
    </dgm:pt>
    <dgm:pt modelId="{CE5A63B8-9AD0-4AC5-8BA2-377C29184060}" type="sibTrans" cxnId="{DF04F73A-6BCC-4E34-941D-1C343990202F}">
      <dgm:prSet/>
      <dgm:spPr/>
      <dgm:t>
        <a:bodyPr/>
        <a:lstStyle/>
        <a:p>
          <a:endParaRPr lang="es-ES" sz="1200"/>
        </a:p>
      </dgm:t>
    </dgm:pt>
    <dgm:pt modelId="{D076FFAC-57C0-4AFC-8C1E-42B16348EA0C}" type="asst">
      <dgm:prSet custT="1"/>
      <dgm:spPr/>
      <dgm:t>
        <a:bodyPr/>
        <a:lstStyle/>
        <a:p>
          <a:r>
            <a:rPr lang="es-ES" sz="1200" dirty="0" smtClean="0"/>
            <a:t>Vigilante</a:t>
          </a:r>
          <a:endParaRPr lang="es-ES" sz="1200" dirty="0" smtClean="0"/>
        </a:p>
      </dgm:t>
    </dgm:pt>
    <dgm:pt modelId="{24987534-C89B-47F3-86BF-1BE365F80A1A}" type="parTrans" cxnId="{6DA34DD4-08D8-4C1A-8219-4BB20CDD0DA2}">
      <dgm:prSet/>
      <dgm:spPr/>
      <dgm:t>
        <a:bodyPr/>
        <a:lstStyle/>
        <a:p>
          <a:endParaRPr lang="es-ES" sz="1200"/>
        </a:p>
      </dgm:t>
    </dgm:pt>
    <dgm:pt modelId="{D133BA58-A4C2-47C5-88F2-7150E6BBF0AA}" type="sibTrans" cxnId="{6DA34DD4-08D8-4C1A-8219-4BB20CDD0DA2}">
      <dgm:prSet/>
      <dgm:spPr/>
      <dgm:t>
        <a:bodyPr/>
        <a:lstStyle/>
        <a:p>
          <a:endParaRPr lang="es-ES" sz="1200"/>
        </a:p>
      </dgm:t>
    </dgm:pt>
    <dgm:pt modelId="{599DBD9C-2AB0-4283-AF0C-571F56945CBD}" type="pres">
      <dgm:prSet presAssocID="{D8EDEEB5-F10E-4909-85F6-D1042266154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A49429D-439E-45BE-B4AE-570BB0562DCC}" type="pres">
      <dgm:prSet presAssocID="{0CDBEEC1-5419-4FB2-88A1-5D57BC4CFB78}" presName="hierRoot1" presStyleCnt="0">
        <dgm:presLayoutVars>
          <dgm:hierBranch val="init"/>
        </dgm:presLayoutVars>
      </dgm:prSet>
      <dgm:spPr/>
    </dgm:pt>
    <dgm:pt modelId="{D2A70EE5-CC74-436F-9B70-BF612C471984}" type="pres">
      <dgm:prSet presAssocID="{0CDBEEC1-5419-4FB2-88A1-5D57BC4CFB78}" presName="rootComposite1" presStyleCnt="0"/>
      <dgm:spPr/>
    </dgm:pt>
    <dgm:pt modelId="{58B2101B-297B-481D-8222-2E0FC6F58CF7}" type="pres">
      <dgm:prSet presAssocID="{0CDBEEC1-5419-4FB2-88A1-5D57BC4CFB78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FF9566E-CA01-41BC-85AA-9C8E62A3B076}" type="pres">
      <dgm:prSet presAssocID="{0CDBEEC1-5419-4FB2-88A1-5D57BC4CFB7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5FC325E-4BFD-4670-80FC-6BAC6DA86B46}" type="pres">
      <dgm:prSet presAssocID="{0CDBEEC1-5419-4FB2-88A1-5D57BC4CFB78}" presName="hierChild2" presStyleCnt="0"/>
      <dgm:spPr/>
    </dgm:pt>
    <dgm:pt modelId="{97A5AC1F-E073-4566-8E9B-90C626B17921}" type="pres">
      <dgm:prSet presAssocID="{C0F1EE7B-9510-423D-AC80-F4BB6D57D8AB}" presName="Name37" presStyleLbl="parChTrans1D2" presStyleIdx="0" presStyleCnt="1"/>
      <dgm:spPr/>
      <dgm:t>
        <a:bodyPr/>
        <a:lstStyle/>
        <a:p>
          <a:endParaRPr lang="es-ES"/>
        </a:p>
      </dgm:t>
    </dgm:pt>
    <dgm:pt modelId="{A4E10111-C83D-44EE-AECB-70A0370AE557}" type="pres">
      <dgm:prSet presAssocID="{BCF1387B-E41D-4B53-88DA-0FC8381287FC}" presName="hierRoot2" presStyleCnt="0">
        <dgm:presLayoutVars>
          <dgm:hierBranch val="init"/>
        </dgm:presLayoutVars>
      </dgm:prSet>
      <dgm:spPr/>
    </dgm:pt>
    <dgm:pt modelId="{33DAE53F-085D-43F1-AFD1-0790A634D75D}" type="pres">
      <dgm:prSet presAssocID="{BCF1387B-E41D-4B53-88DA-0FC8381287FC}" presName="rootComposite" presStyleCnt="0"/>
      <dgm:spPr/>
    </dgm:pt>
    <dgm:pt modelId="{D9C97BF7-629A-426E-9D5B-40C3941E6BD9}" type="pres">
      <dgm:prSet presAssocID="{BCF1387B-E41D-4B53-88DA-0FC8381287FC}" presName="rootText" presStyleLbl="node2" presStyleIdx="0" presStyleCnt="1" custScaleX="1063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3CB15F-3640-4B06-9441-1A0EE9787FDA}" type="pres">
      <dgm:prSet presAssocID="{BCF1387B-E41D-4B53-88DA-0FC8381287FC}" presName="rootConnector" presStyleLbl="node2" presStyleIdx="0" presStyleCnt="1"/>
      <dgm:spPr/>
      <dgm:t>
        <a:bodyPr/>
        <a:lstStyle/>
        <a:p>
          <a:endParaRPr lang="es-ES"/>
        </a:p>
      </dgm:t>
    </dgm:pt>
    <dgm:pt modelId="{404501A8-4234-4396-9246-2451C0AA862A}" type="pres">
      <dgm:prSet presAssocID="{BCF1387B-E41D-4B53-88DA-0FC8381287FC}" presName="hierChild4" presStyleCnt="0"/>
      <dgm:spPr/>
    </dgm:pt>
    <dgm:pt modelId="{782BCB62-EF93-42B4-A7BB-6C2065420D25}" type="pres">
      <dgm:prSet presAssocID="{BCF1387B-E41D-4B53-88DA-0FC8381287FC}" presName="hierChild5" presStyleCnt="0"/>
      <dgm:spPr/>
    </dgm:pt>
    <dgm:pt modelId="{C88370C2-D77B-4561-8F8E-53FA7860AF40}" type="pres">
      <dgm:prSet presAssocID="{3B815997-0579-48C4-B642-26CFF140424C}" presName="Name111" presStyleLbl="parChTrans1D3" presStyleIdx="0" presStyleCnt="4"/>
      <dgm:spPr/>
      <dgm:t>
        <a:bodyPr/>
        <a:lstStyle/>
        <a:p>
          <a:endParaRPr lang="es-ES"/>
        </a:p>
      </dgm:t>
    </dgm:pt>
    <dgm:pt modelId="{70DC133E-A8CD-416D-BAF1-18845D972416}" type="pres">
      <dgm:prSet presAssocID="{5E913538-4186-483A-8943-152C96E1160B}" presName="hierRoot3" presStyleCnt="0">
        <dgm:presLayoutVars>
          <dgm:hierBranch val="init"/>
        </dgm:presLayoutVars>
      </dgm:prSet>
      <dgm:spPr/>
    </dgm:pt>
    <dgm:pt modelId="{8798153E-1A6C-44E5-B20F-E85C40E304DF}" type="pres">
      <dgm:prSet presAssocID="{5E913538-4186-483A-8943-152C96E1160B}" presName="rootComposite3" presStyleCnt="0"/>
      <dgm:spPr/>
    </dgm:pt>
    <dgm:pt modelId="{D9AAECC1-A185-43C2-B8E2-A6E36211ADE1}" type="pres">
      <dgm:prSet presAssocID="{5E913538-4186-483A-8943-152C96E1160B}" presName="rootText3" presStyleLbl="asst2" presStyleIdx="0" presStyleCnt="4" custScaleX="1093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C38653-31E4-4352-AE57-4AF563B7A07C}" type="pres">
      <dgm:prSet presAssocID="{5E913538-4186-483A-8943-152C96E1160B}" presName="rootConnector3" presStyleLbl="asst2" presStyleIdx="0" presStyleCnt="4"/>
      <dgm:spPr/>
      <dgm:t>
        <a:bodyPr/>
        <a:lstStyle/>
        <a:p>
          <a:endParaRPr lang="es-ES"/>
        </a:p>
      </dgm:t>
    </dgm:pt>
    <dgm:pt modelId="{B3CA1DAF-2BC4-47B0-AA7E-714017E75B8D}" type="pres">
      <dgm:prSet presAssocID="{5E913538-4186-483A-8943-152C96E1160B}" presName="hierChild6" presStyleCnt="0"/>
      <dgm:spPr/>
    </dgm:pt>
    <dgm:pt modelId="{06C652FA-BA57-4CFF-B97C-5A3F818C02BC}" type="pres">
      <dgm:prSet presAssocID="{5E913538-4186-483A-8943-152C96E1160B}" presName="hierChild7" presStyleCnt="0"/>
      <dgm:spPr/>
    </dgm:pt>
    <dgm:pt modelId="{640D038C-D143-4CF7-B764-5BC8350E3378}" type="pres">
      <dgm:prSet presAssocID="{35B71793-831F-406F-B876-EC74172A347B}" presName="Name111" presStyleLbl="parChTrans1D3" presStyleIdx="1" presStyleCnt="4"/>
      <dgm:spPr/>
      <dgm:t>
        <a:bodyPr/>
        <a:lstStyle/>
        <a:p>
          <a:endParaRPr lang="es-ES"/>
        </a:p>
      </dgm:t>
    </dgm:pt>
    <dgm:pt modelId="{725379B1-ABF3-4B10-B778-8D8A7FABFAFB}" type="pres">
      <dgm:prSet presAssocID="{4251DDC0-257F-4D06-BABC-9FAFA8862459}" presName="hierRoot3" presStyleCnt="0">
        <dgm:presLayoutVars>
          <dgm:hierBranch val="init"/>
        </dgm:presLayoutVars>
      </dgm:prSet>
      <dgm:spPr/>
    </dgm:pt>
    <dgm:pt modelId="{CC759892-E546-499A-8C96-334FCEC0B250}" type="pres">
      <dgm:prSet presAssocID="{4251DDC0-257F-4D06-BABC-9FAFA8862459}" presName="rootComposite3" presStyleCnt="0"/>
      <dgm:spPr/>
    </dgm:pt>
    <dgm:pt modelId="{BABD8DCB-32BF-435D-9D98-42018125754E}" type="pres">
      <dgm:prSet presAssocID="{4251DDC0-257F-4D06-BABC-9FAFA8862459}" presName="rootText3" presStyleLbl="asst2" presStyleIdx="1" presStyleCnt="4" custScaleX="1093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8F5716E-E00F-4271-8CFC-2A40EF6AD71D}" type="pres">
      <dgm:prSet presAssocID="{4251DDC0-257F-4D06-BABC-9FAFA8862459}" presName="rootConnector3" presStyleLbl="asst2" presStyleIdx="1" presStyleCnt="4"/>
      <dgm:spPr/>
      <dgm:t>
        <a:bodyPr/>
        <a:lstStyle/>
        <a:p>
          <a:endParaRPr lang="es-ES"/>
        </a:p>
      </dgm:t>
    </dgm:pt>
    <dgm:pt modelId="{F71A1F87-EAA9-4573-B4AD-D1E8C8C72B81}" type="pres">
      <dgm:prSet presAssocID="{4251DDC0-257F-4D06-BABC-9FAFA8862459}" presName="hierChild6" presStyleCnt="0"/>
      <dgm:spPr/>
    </dgm:pt>
    <dgm:pt modelId="{3F9ED038-EA38-4D85-A9E3-9897F427D2D6}" type="pres">
      <dgm:prSet presAssocID="{4251DDC0-257F-4D06-BABC-9FAFA8862459}" presName="hierChild7" presStyleCnt="0"/>
      <dgm:spPr/>
    </dgm:pt>
    <dgm:pt modelId="{8D96DD25-0A41-4453-B70C-CC234B091AE5}" type="pres">
      <dgm:prSet presAssocID="{DC5E9F61-EACD-4183-AAB8-21606CB070F1}" presName="Name111" presStyleLbl="parChTrans1D3" presStyleIdx="2" presStyleCnt="4"/>
      <dgm:spPr/>
      <dgm:t>
        <a:bodyPr/>
        <a:lstStyle/>
        <a:p>
          <a:endParaRPr lang="es-ES"/>
        </a:p>
      </dgm:t>
    </dgm:pt>
    <dgm:pt modelId="{C2A4523B-92F7-4613-A7DF-01062634B4B6}" type="pres">
      <dgm:prSet presAssocID="{96FC9F46-98F8-4FB3-B076-C065D0F8160C}" presName="hierRoot3" presStyleCnt="0">
        <dgm:presLayoutVars>
          <dgm:hierBranch val="init"/>
        </dgm:presLayoutVars>
      </dgm:prSet>
      <dgm:spPr/>
    </dgm:pt>
    <dgm:pt modelId="{9CD2E797-087D-4AB0-9958-1CE6D0C62219}" type="pres">
      <dgm:prSet presAssocID="{96FC9F46-98F8-4FB3-B076-C065D0F8160C}" presName="rootComposite3" presStyleCnt="0"/>
      <dgm:spPr/>
    </dgm:pt>
    <dgm:pt modelId="{A225CD73-CAC9-4637-9967-3F7AA7470838}" type="pres">
      <dgm:prSet presAssocID="{96FC9F46-98F8-4FB3-B076-C065D0F8160C}" presName="rootText3" presStyleLbl="asst2" presStyleIdx="2" presStyleCnt="4" custScaleX="1093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D9D8889-0B8D-4C6D-9FFD-406B44776E6D}" type="pres">
      <dgm:prSet presAssocID="{96FC9F46-98F8-4FB3-B076-C065D0F8160C}" presName="rootConnector3" presStyleLbl="asst2" presStyleIdx="2" presStyleCnt="4"/>
      <dgm:spPr/>
      <dgm:t>
        <a:bodyPr/>
        <a:lstStyle/>
        <a:p>
          <a:endParaRPr lang="es-ES"/>
        </a:p>
      </dgm:t>
    </dgm:pt>
    <dgm:pt modelId="{79713534-6AAF-4597-8AB2-98C952C142E7}" type="pres">
      <dgm:prSet presAssocID="{96FC9F46-98F8-4FB3-B076-C065D0F8160C}" presName="hierChild6" presStyleCnt="0"/>
      <dgm:spPr/>
    </dgm:pt>
    <dgm:pt modelId="{0E47D292-5A30-45EA-BB8B-B344E5BBEEA7}" type="pres">
      <dgm:prSet presAssocID="{96FC9F46-98F8-4FB3-B076-C065D0F8160C}" presName="hierChild7" presStyleCnt="0"/>
      <dgm:spPr/>
    </dgm:pt>
    <dgm:pt modelId="{37964AE0-7628-405D-9CFC-FAFEFDEB9186}" type="pres">
      <dgm:prSet presAssocID="{24987534-C89B-47F3-86BF-1BE365F80A1A}" presName="Name111" presStyleLbl="parChTrans1D3" presStyleIdx="3" presStyleCnt="4"/>
      <dgm:spPr/>
      <dgm:t>
        <a:bodyPr/>
        <a:lstStyle/>
        <a:p>
          <a:endParaRPr lang="es-ES"/>
        </a:p>
      </dgm:t>
    </dgm:pt>
    <dgm:pt modelId="{805B2361-6410-4884-A71F-D882F2E71556}" type="pres">
      <dgm:prSet presAssocID="{D076FFAC-57C0-4AFC-8C1E-42B16348EA0C}" presName="hierRoot3" presStyleCnt="0">
        <dgm:presLayoutVars>
          <dgm:hierBranch val="init"/>
        </dgm:presLayoutVars>
      </dgm:prSet>
      <dgm:spPr/>
    </dgm:pt>
    <dgm:pt modelId="{61FB8D82-F632-4C13-83D3-8D344A59E73B}" type="pres">
      <dgm:prSet presAssocID="{D076FFAC-57C0-4AFC-8C1E-42B16348EA0C}" presName="rootComposite3" presStyleCnt="0"/>
      <dgm:spPr/>
    </dgm:pt>
    <dgm:pt modelId="{5BF4DC55-7FDC-4B9B-A604-4223FAAD48EC}" type="pres">
      <dgm:prSet presAssocID="{D076FFAC-57C0-4AFC-8C1E-42B16348EA0C}" presName="rootText3" presStyleLbl="asst2" presStyleIdx="3" presStyleCnt="4" custScaleX="1093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0802821-5D5F-480C-9815-142CED55C7D0}" type="pres">
      <dgm:prSet presAssocID="{D076FFAC-57C0-4AFC-8C1E-42B16348EA0C}" presName="rootConnector3" presStyleLbl="asst2" presStyleIdx="3" presStyleCnt="4"/>
      <dgm:spPr/>
      <dgm:t>
        <a:bodyPr/>
        <a:lstStyle/>
        <a:p>
          <a:endParaRPr lang="es-ES"/>
        </a:p>
      </dgm:t>
    </dgm:pt>
    <dgm:pt modelId="{3BFBAFCC-70EC-4B54-B3C1-9C374B6F0301}" type="pres">
      <dgm:prSet presAssocID="{D076FFAC-57C0-4AFC-8C1E-42B16348EA0C}" presName="hierChild6" presStyleCnt="0"/>
      <dgm:spPr/>
    </dgm:pt>
    <dgm:pt modelId="{11FC71E2-9530-4136-A526-DFA8D3855BA3}" type="pres">
      <dgm:prSet presAssocID="{D076FFAC-57C0-4AFC-8C1E-42B16348EA0C}" presName="hierChild7" presStyleCnt="0"/>
      <dgm:spPr/>
    </dgm:pt>
    <dgm:pt modelId="{5388F305-27B7-40C9-B5AD-05A2BB5468DE}" type="pres">
      <dgm:prSet presAssocID="{0CDBEEC1-5419-4FB2-88A1-5D57BC4CFB78}" presName="hierChild3" presStyleCnt="0"/>
      <dgm:spPr/>
    </dgm:pt>
  </dgm:ptLst>
  <dgm:cxnLst>
    <dgm:cxn modelId="{AF716289-6BE1-48FA-BCCC-AEBBF9FFCE97}" type="presOf" srcId="{4251DDC0-257F-4D06-BABC-9FAFA8862459}" destId="{78F5716E-E00F-4271-8CFC-2A40EF6AD71D}" srcOrd="1" destOrd="0" presId="urn:microsoft.com/office/officeart/2005/8/layout/orgChart1"/>
    <dgm:cxn modelId="{3CD24BC0-C907-40EB-A72A-3FAA59A8DB9F}" type="presOf" srcId="{35B71793-831F-406F-B876-EC74172A347B}" destId="{640D038C-D143-4CF7-B764-5BC8350E3378}" srcOrd="0" destOrd="0" presId="urn:microsoft.com/office/officeart/2005/8/layout/orgChart1"/>
    <dgm:cxn modelId="{E2A4370E-93D4-4F4A-B716-3ABED5C68E5F}" type="presOf" srcId="{BCF1387B-E41D-4B53-88DA-0FC8381287FC}" destId="{D9C97BF7-629A-426E-9D5B-40C3941E6BD9}" srcOrd="0" destOrd="0" presId="urn:microsoft.com/office/officeart/2005/8/layout/orgChart1"/>
    <dgm:cxn modelId="{D1F9DE66-FD44-4917-A0B5-3FF8F6232B99}" srcId="{0CDBEEC1-5419-4FB2-88A1-5D57BC4CFB78}" destId="{BCF1387B-E41D-4B53-88DA-0FC8381287FC}" srcOrd="0" destOrd="0" parTransId="{C0F1EE7B-9510-423D-AC80-F4BB6D57D8AB}" sibTransId="{8C1C969D-9284-41D8-9EBE-9088DD8EDFC4}"/>
    <dgm:cxn modelId="{CB0C1315-162E-489A-A43B-8DD9F40BF46E}" type="presOf" srcId="{D076FFAC-57C0-4AFC-8C1E-42B16348EA0C}" destId="{5BF4DC55-7FDC-4B9B-A604-4223FAAD48EC}" srcOrd="0" destOrd="0" presId="urn:microsoft.com/office/officeart/2005/8/layout/orgChart1"/>
    <dgm:cxn modelId="{7E83CE42-2A56-40F4-B8FF-246B6A37842F}" type="presOf" srcId="{D8EDEEB5-F10E-4909-85F6-D10422661548}" destId="{599DBD9C-2AB0-4283-AF0C-571F56945CBD}" srcOrd="0" destOrd="0" presId="urn:microsoft.com/office/officeart/2005/8/layout/orgChart1"/>
    <dgm:cxn modelId="{DB7FA77E-3B2F-4765-8D5A-60E9A4E3EFAC}" type="presOf" srcId="{5E913538-4186-483A-8943-152C96E1160B}" destId="{D9AAECC1-A185-43C2-B8E2-A6E36211ADE1}" srcOrd="0" destOrd="0" presId="urn:microsoft.com/office/officeart/2005/8/layout/orgChart1"/>
    <dgm:cxn modelId="{61414E49-EAB4-416A-83B6-79E0CCE20A3B}" type="presOf" srcId="{3B815997-0579-48C4-B642-26CFF140424C}" destId="{C88370C2-D77B-4561-8F8E-53FA7860AF40}" srcOrd="0" destOrd="0" presId="urn:microsoft.com/office/officeart/2005/8/layout/orgChart1"/>
    <dgm:cxn modelId="{53FAACC7-081C-4D6A-9753-91F6518FEEB0}" srcId="{BCF1387B-E41D-4B53-88DA-0FC8381287FC}" destId="{4251DDC0-257F-4D06-BABC-9FAFA8862459}" srcOrd="1" destOrd="0" parTransId="{35B71793-831F-406F-B876-EC74172A347B}" sibTransId="{E65E0054-81D4-4C05-B33E-1E69F8C96D52}"/>
    <dgm:cxn modelId="{786B76A7-0AEA-41E1-B7B9-0A2E612DC727}" type="presOf" srcId="{96FC9F46-98F8-4FB3-B076-C065D0F8160C}" destId="{AD9D8889-0B8D-4C6D-9FFD-406B44776E6D}" srcOrd="1" destOrd="0" presId="urn:microsoft.com/office/officeart/2005/8/layout/orgChart1"/>
    <dgm:cxn modelId="{F0CB7307-838B-4D96-AE9A-E877F6494270}" srcId="{BCF1387B-E41D-4B53-88DA-0FC8381287FC}" destId="{5E913538-4186-483A-8943-152C96E1160B}" srcOrd="0" destOrd="0" parTransId="{3B815997-0579-48C4-B642-26CFF140424C}" sibTransId="{838493A0-69E1-4359-97D5-91AC75A9D32A}"/>
    <dgm:cxn modelId="{850865E6-0EFF-46F2-9A3F-3B34D7746A74}" type="presOf" srcId="{5E913538-4186-483A-8943-152C96E1160B}" destId="{7DC38653-31E4-4352-AE57-4AF563B7A07C}" srcOrd="1" destOrd="0" presId="urn:microsoft.com/office/officeart/2005/8/layout/orgChart1"/>
    <dgm:cxn modelId="{1226B100-2846-46FA-989B-5CCD64884843}" srcId="{D8EDEEB5-F10E-4909-85F6-D10422661548}" destId="{0CDBEEC1-5419-4FB2-88A1-5D57BC4CFB78}" srcOrd="0" destOrd="0" parTransId="{920D07A9-CD29-4471-AE9C-5718A7DFC008}" sibTransId="{53C7BEA9-AE8A-49A7-840A-B3EB56716DE8}"/>
    <dgm:cxn modelId="{22D8E6A5-1AE5-4A33-8F47-39954B1B037C}" type="presOf" srcId="{4251DDC0-257F-4D06-BABC-9FAFA8862459}" destId="{BABD8DCB-32BF-435D-9D98-42018125754E}" srcOrd="0" destOrd="0" presId="urn:microsoft.com/office/officeart/2005/8/layout/orgChart1"/>
    <dgm:cxn modelId="{6DA34DD4-08D8-4C1A-8219-4BB20CDD0DA2}" srcId="{BCF1387B-E41D-4B53-88DA-0FC8381287FC}" destId="{D076FFAC-57C0-4AFC-8C1E-42B16348EA0C}" srcOrd="3" destOrd="0" parTransId="{24987534-C89B-47F3-86BF-1BE365F80A1A}" sibTransId="{D133BA58-A4C2-47C5-88F2-7150E6BBF0AA}"/>
    <dgm:cxn modelId="{48F9942C-EA59-470F-A227-CF903F58E6CF}" type="presOf" srcId="{0CDBEEC1-5419-4FB2-88A1-5D57BC4CFB78}" destId="{1FF9566E-CA01-41BC-85AA-9C8E62A3B076}" srcOrd="1" destOrd="0" presId="urn:microsoft.com/office/officeart/2005/8/layout/orgChart1"/>
    <dgm:cxn modelId="{E52C2178-C1AD-4BDA-ADEA-B817CC1143D7}" type="presOf" srcId="{96FC9F46-98F8-4FB3-B076-C065D0F8160C}" destId="{A225CD73-CAC9-4637-9967-3F7AA7470838}" srcOrd="0" destOrd="0" presId="urn:microsoft.com/office/officeart/2005/8/layout/orgChart1"/>
    <dgm:cxn modelId="{F56DE701-D1A3-44EE-916E-E747AB77D32A}" type="presOf" srcId="{D076FFAC-57C0-4AFC-8C1E-42B16348EA0C}" destId="{C0802821-5D5F-480C-9815-142CED55C7D0}" srcOrd="1" destOrd="0" presId="urn:microsoft.com/office/officeart/2005/8/layout/orgChart1"/>
    <dgm:cxn modelId="{DF04F73A-6BCC-4E34-941D-1C343990202F}" srcId="{BCF1387B-E41D-4B53-88DA-0FC8381287FC}" destId="{96FC9F46-98F8-4FB3-B076-C065D0F8160C}" srcOrd="2" destOrd="0" parTransId="{DC5E9F61-EACD-4183-AAB8-21606CB070F1}" sibTransId="{CE5A63B8-9AD0-4AC5-8BA2-377C29184060}"/>
    <dgm:cxn modelId="{53C8D908-FA7B-4128-98C8-07501A3A5A8D}" type="presOf" srcId="{C0F1EE7B-9510-423D-AC80-F4BB6D57D8AB}" destId="{97A5AC1F-E073-4566-8E9B-90C626B17921}" srcOrd="0" destOrd="0" presId="urn:microsoft.com/office/officeart/2005/8/layout/orgChart1"/>
    <dgm:cxn modelId="{AD4D4873-4FFD-4A5B-ABD7-14656CAA9979}" type="presOf" srcId="{24987534-C89B-47F3-86BF-1BE365F80A1A}" destId="{37964AE0-7628-405D-9CFC-FAFEFDEB9186}" srcOrd="0" destOrd="0" presId="urn:microsoft.com/office/officeart/2005/8/layout/orgChart1"/>
    <dgm:cxn modelId="{CCDAE0E9-2947-4E2B-AE97-47DF480AAC0C}" type="presOf" srcId="{DC5E9F61-EACD-4183-AAB8-21606CB070F1}" destId="{8D96DD25-0A41-4453-B70C-CC234B091AE5}" srcOrd="0" destOrd="0" presId="urn:microsoft.com/office/officeart/2005/8/layout/orgChart1"/>
    <dgm:cxn modelId="{85F8F252-D24D-4DAB-8037-A2F448F54637}" type="presOf" srcId="{0CDBEEC1-5419-4FB2-88A1-5D57BC4CFB78}" destId="{58B2101B-297B-481D-8222-2E0FC6F58CF7}" srcOrd="0" destOrd="0" presId="urn:microsoft.com/office/officeart/2005/8/layout/orgChart1"/>
    <dgm:cxn modelId="{EE2445E3-1085-455B-8E74-C0F47FD1BA72}" type="presOf" srcId="{BCF1387B-E41D-4B53-88DA-0FC8381287FC}" destId="{333CB15F-3640-4B06-9441-1A0EE9787FDA}" srcOrd="1" destOrd="0" presId="urn:microsoft.com/office/officeart/2005/8/layout/orgChart1"/>
    <dgm:cxn modelId="{EF1BC730-BE62-464A-B53A-547415689651}" type="presParOf" srcId="{599DBD9C-2AB0-4283-AF0C-571F56945CBD}" destId="{9A49429D-439E-45BE-B4AE-570BB0562DCC}" srcOrd="0" destOrd="0" presId="urn:microsoft.com/office/officeart/2005/8/layout/orgChart1"/>
    <dgm:cxn modelId="{6421AA57-1C46-4CA6-84CE-B94BC457F28D}" type="presParOf" srcId="{9A49429D-439E-45BE-B4AE-570BB0562DCC}" destId="{D2A70EE5-CC74-436F-9B70-BF612C471984}" srcOrd="0" destOrd="0" presId="urn:microsoft.com/office/officeart/2005/8/layout/orgChart1"/>
    <dgm:cxn modelId="{1F8F1B2C-E75D-4D4E-B0C6-BF1036AE4076}" type="presParOf" srcId="{D2A70EE5-CC74-436F-9B70-BF612C471984}" destId="{58B2101B-297B-481D-8222-2E0FC6F58CF7}" srcOrd="0" destOrd="0" presId="urn:microsoft.com/office/officeart/2005/8/layout/orgChart1"/>
    <dgm:cxn modelId="{71B6CA07-B7EC-45E6-8AC8-DFF513AF9939}" type="presParOf" srcId="{D2A70EE5-CC74-436F-9B70-BF612C471984}" destId="{1FF9566E-CA01-41BC-85AA-9C8E62A3B076}" srcOrd="1" destOrd="0" presId="urn:microsoft.com/office/officeart/2005/8/layout/orgChart1"/>
    <dgm:cxn modelId="{2824C441-A303-4672-9F84-389AB86F01B9}" type="presParOf" srcId="{9A49429D-439E-45BE-B4AE-570BB0562DCC}" destId="{85FC325E-4BFD-4670-80FC-6BAC6DA86B46}" srcOrd="1" destOrd="0" presId="urn:microsoft.com/office/officeart/2005/8/layout/orgChart1"/>
    <dgm:cxn modelId="{CEFD462E-0558-4299-876D-0C44C458D1BF}" type="presParOf" srcId="{85FC325E-4BFD-4670-80FC-6BAC6DA86B46}" destId="{97A5AC1F-E073-4566-8E9B-90C626B17921}" srcOrd="0" destOrd="0" presId="urn:microsoft.com/office/officeart/2005/8/layout/orgChart1"/>
    <dgm:cxn modelId="{4118B425-F39A-409D-A6D7-024B6B743307}" type="presParOf" srcId="{85FC325E-4BFD-4670-80FC-6BAC6DA86B46}" destId="{A4E10111-C83D-44EE-AECB-70A0370AE557}" srcOrd="1" destOrd="0" presId="urn:microsoft.com/office/officeart/2005/8/layout/orgChart1"/>
    <dgm:cxn modelId="{CE0D4218-5FDD-42DD-81DE-02932D705B68}" type="presParOf" srcId="{A4E10111-C83D-44EE-AECB-70A0370AE557}" destId="{33DAE53F-085D-43F1-AFD1-0790A634D75D}" srcOrd="0" destOrd="0" presId="urn:microsoft.com/office/officeart/2005/8/layout/orgChart1"/>
    <dgm:cxn modelId="{F640DB1B-EF8B-4339-8440-47F1C3B14028}" type="presParOf" srcId="{33DAE53F-085D-43F1-AFD1-0790A634D75D}" destId="{D9C97BF7-629A-426E-9D5B-40C3941E6BD9}" srcOrd="0" destOrd="0" presId="urn:microsoft.com/office/officeart/2005/8/layout/orgChart1"/>
    <dgm:cxn modelId="{7B68D103-01AD-4077-B1A6-82ECA0D30443}" type="presParOf" srcId="{33DAE53F-085D-43F1-AFD1-0790A634D75D}" destId="{333CB15F-3640-4B06-9441-1A0EE9787FDA}" srcOrd="1" destOrd="0" presId="urn:microsoft.com/office/officeart/2005/8/layout/orgChart1"/>
    <dgm:cxn modelId="{FE20BBF2-0CA6-4741-BEF2-7CA07F54B8CF}" type="presParOf" srcId="{A4E10111-C83D-44EE-AECB-70A0370AE557}" destId="{404501A8-4234-4396-9246-2451C0AA862A}" srcOrd="1" destOrd="0" presId="urn:microsoft.com/office/officeart/2005/8/layout/orgChart1"/>
    <dgm:cxn modelId="{FF0EAADF-3E77-4236-AEAF-6956160EC7DE}" type="presParOf" srcId="{A4E10111-C83D-44EE-AECB-70A0370AE557}" destId="{782BCB62-EF93-42B4-A7BB-6C2065420D25}" srcOrd="2" destOrd="0" presId="urn:microsoft.com/office/officeart/2005/8/layout/orgChart1"/>
    <dgm:cxn modelId="{37A0B7CF-7999-4B68-9FDB-40D0E6DCACA1}" type="presParOf" srcId="{782BCB62-EF93-42B4-A7BB-6C2065420D25}" destId="{C88370C2-D77B-4561-8F8E-53FA7860AF40}" srcOrd="0" destOrd="0" presId="urn:microsoft.com/office/officeart/2005/8/layout/orgChart1"/>
    <dgm:cxn modelId="{A68E18DC-B2A7-4B6D-9C0B-25BCEB7269E1}" type="presParOf" srcId="{782BCB62-EF93-42B4-A7BB-6C2065420D25}" destId="{70DC133E-A8CD-416D-BAF1-18845D972416}" srcOrd="1" destOrd="0" presId="urn:microsoft.com/office/officeart/2005/8/layout/orgChart1"/>
    <dgm:cxn modelId="{1F2C603F-069F-41BA-8B94-E24188F19585}" type="presParOf" srcId="{70DC133E-A8CD-416D-BAF1-18845D972416}" destId="{8798153E-1A6C-44E5-B20F-E85C40E304DF}" srcOrd="0" destOrd="0" presId="urn:microsoft.com/office/officeart/2005/8/layout/orgChart1"/>
    <dgm:cxn modelId="{6A99898C-744D-423B-8EAA-07F18993BE21}" type="presParOf" srcId="{8798153E-1A6C-44E5-B20F-E85C40E304DF}" destId="{D9AAECC1-A185-43C2-B8E2-A6E36211ADE1}" srcOrd="0" destOrd="0" presId="urn:microsoft.com/office/officeart/2005/8/layout/orgChart1"/>
    <dgm:cxn modelId="{3694E836-428B-4FE7-9999-646068502C41}" type="presParOf" srcId="{8798153E-1A6C-44E5-B20F-E85C40E304DF}" destId="{7DC38653-31E4-4352-AE57-4AF563B7A07C}" srcOrd="1" destOrd="0" presId="urn:microsoft.com/office/officeart/2005/8/layout/orgChart1"/>
    <dgm:cxn modelId="{4B2EA025-2E1F-466A-897B-40F9526D09D0}" type="presParOf" srcId="{70DC133E-A8CD-416D-BAF1-18845D972416}" destId="{B3CA1DAF-2BC4-47B0-AA7E-714017E75B8D}" srcOrd="1" destOrd="0" presId="urn:microsoft.com/office/officeart/2005/8/layout/orgChart1"/>
    <dgm:cxn modelId="{2F04D15B-E382-4494-AED8-D0E576DBE4FD}" type="presParOf" srcId="{70DC133E-A8CD-416D-BAF1-18845D972416}" destId="{06C652FA-BA57-4CFF-B97C-5A3F818C02BC}" srcOrd="2" destOrd="0" presId="urn:microsoft.com/office/officeart/2005/8/layout/orgChart1"/>
    <dgm:cxn modelId="{26EC34EC-782B-4742-B3A3-3292890CF227}" type="presParOf" srcId="{782BCB62-EF93-42B4-A7BB-6C2065420D25}" destId="{640D038C-D143-4CF7-B764-5BC8350E3378}" srcOrd="2" destOrd="0" presId="urn:microsoft.com/office/officeart/2005/8/layout/orgChart1"/>
    <dgm:cxn modelId="{25F90C7A-5A4E-4BEC-AF48-CD32CC98E069}" type="presParOf" srcId="{782BCB62-EF93-42B4-A7BB-6C2065420D25}" destId="{725379B1-ABF3-4B10-B778-8D8A7FABFAFB}" srcOrd="3" destOrd="0" presId="urn:microsoft.com/office/officeart/2005/8/layout/orgChart1"/>
    <dgm:cxn modelId="{945D193B-109E-4304-B5E7-856F39CACC0D}" type="presParOf" srcId="{725379B1-ABF3-4B10-B778-8D8A7FABFAFB}" destId="{CC759892-E546-499A-8C96-334FCEC0B250}" srcOrd="0" destOrd="0" presId="urn:microsoft.com/office/officeart/2005/8/layout/orgChart1"/>
    <dgm:cxn modelId="{1BA16940-DB96-4A47-906B-D4F9A99B611B}" type="presParOf" srcId="{CC759892-E546-499A-8C96-334FCEC0B250}" destId="{BABD8DCB-32BF-435D-9D98-42018125754E}" srcOrd="0" destOrd="0" presId="urn:microsoft.com/office/officeart/2005/8/layout/orgChart1"/>
    <dgm:cxn modelId="{3751D29B-C7ED-4304-81B1-99181244B6BF}" type="presParOf" srcId="{CC759892-E546-499A-8C96-334FCEC0B250}" destId="{78F5716E-E00F-4271-8CFC-2A40EF6AD71D}" srcOrd="1" destOrd="0" presId="urn:microsoft.com/office/officeart/2005/8/layout/orgChart1"/>
    <dgm:cxn modelId="{7DECBC61-AC8C-4635-B3E8-659D0DC69CD3}" type="presParOf" srcId="{725379B1-ABF3-4B10-B778-8D8A7FABFAFB}" destId="{F71A1F87-EAA9-4573-B4AD-D1E8C8C72B81}" srcOrd="1" destOrd="0" presId="urn:microsoft.com/office/officeart/2005/8/layout/orgChart1"/>
    <dgm:cxn modelId="{7B04B205-1560-48A6-BD8E-DA5219808B31}" type="presParOf" srcId="{725379B1-ABF3-4B10-B778-8D8A7FABFAFB}" destId="{3F9ED038-EA38-4D85-A9E3-9897F427D2D6}" srcOrd="2" destOrd="0" presId="urn:microsoft.com/office/officeart/2005/8/layout/orgChart1"/>
    <dgm:cxn modelId="{9289B5C4-9BAD-42CD-AC12-E0D8166625F5}" type="presParOf" srcId="{782BCB62-EF93-42B4-A7BB-6C2065420D25}" destId="{8D96DD25-0A41-4453-B70C-CC234B091AE5}" srcOrd="4" destOrd="0" presId="urn:microsoft.com/office/officeart/2005/8/layout/orgChart1"/>
    <dgm:cxn modelId="{9E4CAF40-AE00-4A4A-9499-849FB5C1DFAA}" type="presParOf" srcId="{782BCB62-EF93-42B4-A7BB-6C2065420D25}" destId="{C2A4523B-92F7-4613-A7DF-01062634B4B6}" srcOrd="5" destOrd="0" presId="urn:microsoft.com/office/officeart/2005/8/layout/orgChart1"/>
    <dgm:cxn modelId="{A63F944C-6DC1-4090-97A5-B13C86A96BB7}" type="presParOf" srcId="{C2A4523B-92F7-4613-A7DF-01062634B4B6}" destId="{9CD2E797-087D-4AB0-9958-1CE6D0C62219}" srcOrd="0" destOrd="0" presId="urn:microsoft.com/office/officeart/2005/8/layout/orgChart1"/>
    <dgm:cxn modelId="{41FEFC17-D259-49F2-83AF-77020E7F39F5}" type="presParOf" srcId="{9CD2E797-087D-4AB0-9958-1CE6D0C62219}" destId="{A225CD73-CAC9-4637-9967-3F7AA7470838}" srcOrd="0" destOrd="0" presId="urn:microsoft.com/office/officeart/2005/8/layout/orgChart1"/>
    <dgm:cxn modelId="{652830AA-CA30-42CF-9CCF-6B06C5CF0B89}" type="presParOf" srcId="{9CD2E797-087D-4AB0-9958-1CE6D0C62219}" destId="{AD9D8889-0B8D-4C6D-9FFD-406B44776E6D}" srcOrd="1" destOrd="0" presId="urn:microsoft.com/office/officeart/2005/8/layout/orgChart1"/>
    <dgm:cxn modelId="{802A8A85-DD7D-434C-BDD1-7DD338AC956C}" type="presParOf" srcId="{C2A4523B-92F7-4613-A7DF-01062634B4B6}" destId="{79713534-6AAF-4597-8AB2-98C952C142E7}" srcOrd="1" destOrd="0" presId="urn:microsoft.com/office/officeart/2005/8/layout/orgChart1"/>
    <dgm:cxn modelId="{AFAA0E3E-61CD-4D71-AD6A-68E0AD6502A6}" type="presParOf" srcId="{C2A4523B-92F7-4613-A7DF-01062634B4B6}" destId="{0E47D292-5A30-45EA-BB8B-B344E5BBEEA7}" srcOrd="2" destOrd="0" presId="urn:microsoft.com/office/officeart/2005/8/layout/orgChart1"/>
    <dgm:cxn modelId="{83724FCC-51DD-4CCC-8CB6-908C667B720B}" type="presParOf" srcId="{782BCB62-EF93-42B4-A7BB-6C2065420D25}" destId="{37964AE0-7628-405D-9CFC-FAFEFDEB9186}" srcOrd="6" destOrd="0" presId="urn:microsoft.com/office/officeart/2005/8/layout/orgChart1"/>
    <dgm:cxn modelId="{F9956E73-A2C8-4130-AC1A-19F666EBE90B}" type="presParOf" srcId="{782BCB62-EF93-42B4-A7BB-6C2065420D25}" destId="{805B2361-6410-4884-A71F-D882F2E71556}" srcOrd="7" destOrd="0" presId="urn:microsoft.com/office/officeart/2005/8/layout/orgChart1"/>
    <dgm:cxn modelId="{4E07244A-28BD-4B83-84A4-4A361AAF0F16}" type="presParOf" srcId="{805B2361-6410-4884-A71F-D882F2E71556}" destId="{61FB8D82-F632-4C13-83D3-8D344A59E73B}" srcOrd="0" destOrd="0" presId="urn:microsoft.com/office/officeart/2005/8/layout/orgChart1"/>
    <dgm:cxn modelId="{26617BC9-B56A-4EEF-9EA9-8C8074C7FBB2}" type="presParOf" srcId="{61FB8D82-F632-4C13-83D3-8D344A59E73B}" destId="{5BF4DC55-7FDC-4B9B-A604-4223FAAD48EC}" srcOrd="0" destOrd="0" presId="urn:microsoft.com/office/officeart/2005/8/layout/orgChart1"/>
    <dgm:cxn modelId="{F1E24F54-0DA8-4FC3-8382-54E4AC78D7FE}" type="presParOf" srcId="{61FB8D82-F632-4C13-83D3-8D344A59E73B}" destId="{C0802821-5D5F-480C-9815-142CED55C7D0}" srcOrd="1" destOrd="0" presId="urn:microsoft.com/office/officeart/2005/8/layout/orgChart1"/>
    <dgm:cxn modelId="{85A696C3-2DC8-4AAC-A2AF-9F935D61517F}" type="presParOf" srcId="{805B2361-6410-4884-A71F-D882F2E71556}" destId="{3BFBAFCC-70EC-4B54-B3C1-9C374B6F0301}" srcOrd="1" destOrd="0" presId="urn:microsoft.com/office/officeart/2005/8/layout/orgChart1"/>
    <dgm:cxn modelId="{D20529F3-51EE-4E68-B809-AADD2090EC8E}" type="presParOf" srcId="{805B2361-6410-4884-A71F-D882F2E71556}" destId="{11FC71E2-9530-4136-A526-DFA8D3855BA3}" srcOrd="2" destOrd="0" presId="urn:microsoft.com/office/officeart/2005/8/layout/orgChart1"/>
    <dgm:cxn modelId="{418C8215-F3E4-405E-B30F-3A77AFCA4E87}" type="presParOf" srcId="{9A49429D-439E-45BE-B4AE-570BB0562DCC}" destId="{5388F305-27B7-40C9-B5AD-05A2BB5468D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2.xml><?xml version="1.0" encoding="utf-8"?>
<dgm:dataModel xmlns:dgm="http://schemas.openxmlformats.org/drawingml/2006/diagram" xmlns:a="http://schemas.openxmlformats.org/drawingml/2006/main">
  <dgm:ptLst>
    <dgm:pt modelId="{5252B7F8-B330-49F7-ABF4-A09F100768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39FB049-B4DE-4028-B36C-223FB3305A80}">
      <dgm:prSet phldrT="[Texto]" custT="1"/>
      <dgm:spPr/>
      <dgm:t>
        <a:bodyPr/>
        <a:lstStyle/>
        <a:p>
          <a:r>
            <a:rPr lang="es-ES" sz="1200" dirty="0" smtClean="0"/>
            <a:t>Director(a) de </a:t>
          </a:r>
          <a:r>
            <a:rPr lang="es-ES" sz="1200" dirty="0" smtClean="0"/>
            <a:t>Cultura</a:t>
          </a:r>
          <a:endParaRPr lang="es-ES" sz="1200" dirty="0"/>
        </a:p>
      </dgm:t>
    </dgm:pt>
    <dgm:pt modelId="{D3C2D2E7-A013-4B49-B7B1-6EF42C34BD76}" type="parTrans" cxnId="{27C240D3-6385-44B0-8D41-F270604A104B}">
      <dgm:prSet/>
      <dgm:spPr/>
      <dgm:t>
        <a:bodyPr/>
        <a:lstStyle/>
        <a:p>
          <a:endParaRPr lang="es-ES" sz="1200"/>
        </a:p>
      </dgm:t>
    </dgm:pt>
    <dgm:pt modelId="{88B9E810-2E7D-434B-9093-D4DDF3E4B0D4}" type="sibTrans" cxnId="{27C240D3-6385-44B0-8D41-F270604A104B}">
      <dgm:prSet/>
      <dgm:spPr/>
      <dgm:t>
        <a:bodyPr/>
        <a:lstStyle/>
        <a:p>
          <a:endParaRPr lang="es-ES" sz="1200"/>
        </a:p>
      </dgm:t>
    </dgm:pt>
    <dgm:pt modelId="{66295910-9E1A-4D94-8CBE-C65626E9C618}">
      <dgm:prSet phldrT="[Texto]" custT="1"/>
      <dgm:spPr/>
      <dgm:t>
        <a:bodyPr/>
        <a:lstStyle/>
        <a:p>
          <a:r>
            <a:rPr lang="es-ES" sz="1200" dirty="0" smtClean="0"/>
            <a:t>Jefe(a) de Museo Metropolitano y Espacios </a:t>
          </a:r>
          <a:r>
            <a:rPr lang="es-ES" sz="1200" dirty="0" err="1" smtClean="0"/>
            <a:t>Galerísticos</a:t>
          </a:r>
          <a:r>
            <a:rPr lang="es-ES" sz="1200" dirty="0" smtClean="0"/>
            <a:t> Vacante</a:t>
          </a:r>
          <a:endParaRPr lang="es-ES" sz="1200" dirty="0"/>
        </a:p>
      </dgm:t>
    </dgm:pt>
    <dgm:pt modelId="{6083CB2D-48B2-4225-8188-B828AEDF8B05}" type="parTrans" cxnId="{94D15FE3-AF1B-46E1-838E-373F30FA195B}">
      <dgm:prSet/>
      <dgm:spPr/>
      <dgm:t>
        <a:bodyPr/>
        <a:lstStyle/>
        <a:p>
          <a:endParaRPr lang="es-ES" sz="1200"/>
        </a:p>
      </dgm:t>
    </dgm:pt>
    <dgm:pt modelId="{2499D5A8-2CDA-4359-9C0A-49936411B233}" type="sibTrans" cxnId="{94D15FE3-AF1B-46E1-838E-373F30FA195B}">
      <dgm:prSet/>
      <dgm:spPr/>
      <dgm:t>
        <a:bodyPr/>
        <a:lstStyle/>
        <a:p>
          <a:endParaRPr lang="es-ES" sz="1200"/>
        </a:p>
      </dgm:t>
    </dgm:pt>
    <dgm:pt modelId="{55B5F471-1FAB-48C8-AF38-EC96A77F113F}">
      <dgm:prSet custT="1"/>
      <dgm:spPr/>
      <dgm:t>
        <a:bodyPr/>
        <a:lstStyle/>
        <a:p>
          <a:r>
            <a:rPr lang="es-ES" sz="1200" dirty="0" smtClean="0"/>
            <a:t>Promotor(a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E36A812B-3FBF-40F7-BA5D-E85F4BD44015}" type="parTrans" cxnId="{77306941-6941-4FDC-A071-4779BB12862D}">
      <dgm:prSet/>
      <dgm:spPr/>
      <dgm:t>
        <a:bodyPr/>
        <a:lstStyle/>
        <a:p>
          <a:endParaRPr lang="es-ES" sz="1200"/>
        </a:p>
      </dgm:t>
    </dgm:pt>
    <dgm:pt modelId="{DA1C9F13-6D04-4418-951C-E0D2F5C2226B}" type="sibTrans" cxnId="{77306941-6941-4FDC-A071-4779BB12862D}">
      <dgm:prSet/>
      <dgm:spPr/>
      <dgm:t>
        <a:bodyPr/>
        <a:lstStyle/>
        <a:p>
          <a:endParaRPr lang="es-ES" sz="1200"/>
        </a:p>
      </dgm:t>
    </dgm:pt>
    <dgm:pt modelId="{CD28FCB0-2B7E-4B7C-9F9F-57A9F3101FA3}">
      <dgm:prSet custT="1"/>
      <dgm:spPr/>
      <dgm:t>
        <a:bodyPr/>
        <a:lstStyle/>
        <a:p>
          <a:r>
            <a:rPr lang="es-ES" sz="1200" dirty="0" smtClean="0"/>
            <a:t>Auxiliares</a:t>
          </a:r>
          <a:endParaRPr lang="es-ES" sz="1200" dirty="0" smtClean="0"/>
        </a:p>
      </dgm:t>
    </dgm:pt>
    <dgm:pt modelId="{69DF2EF8-6B00-43E5-80A6-7160C6FEFA91}" type="parTrans" cxnId="{F1C2A830-4F02-4594-83FE-655AF1162F89}">
      <dgm:prSet/>
      <dgm:spPr/>
      <dgm:t>
        <a:bodyPr/>
        <a:lstStyle/>
        <a:p>
          <a:endParaRPr lang="es-ES" sz="1200"/>
        </a:p>
      </dgm:t>
    </dgm:pt>
    <dgm:pt modelId="{32004931-69AB-484A-AF83-54DEE04E3DBA}" type="sibTrans" cxnId="{F1C2A830-4F02-4594-83FE-655AF1162F89}">
      <dgm:prSet/>
      <dgm:spPr/>
      <dgm:t>
        <a:bodyPr/>
        <a:lstStyle/>
        <a:p>
          <a:endParaRPr lang="es-ES" sz="1200"/>
        </a:p>
      </dgm:t>
    </dgm:pt>
    <dgm:pt modelId="{9147294D-AAB8-438C-889F-F4B61CFB81F0}">
      <dgm:prSet custT="1"/>
      <dgm:spPr/>
      <dgm:t>
        <a:bodyPr/>
        <a:lstStyle/>
        <a:p>
          <a:r>
            <a:rPr lang="es-ES" sz="1200" smtClean="0"/>
            <a:t>Intendente</a:t>
          </a:r>
          <a:endParaRPr lang="es-ES" sz="1200" dirty="0" smtClean="0"/>
        </a:p>
      </dgm:t>
    </dgm:pt>
    <dgm:pt modelId="{60741074-AA0B-4CC2-92AF-87819CFE07CA}" type="parTrans" cxnId="{304C5842-0C66-46D8-8B51-31E9788E71C6}">
      <dgm:prSet/>
      <dgm:spPr/>
      <dgm:t>
        <a:bodyPr/>
        <a:lstStyle/>
        <a:p>
          <a:endParaRPr lang="es-ES" sz="1200"/>
        </a:p>
      </dgm:t>
    </dgm:pt>
    <dgm:pt modelId="{F60A7877-8AA4-41F9-BD8C-EF357F21EA0F}" type="sibTrans" cxnId="{304C5842-0C66-46D8-8B51-31E9788E71C6}">
      <dgm:prSet/>
      <dgm:spPr/>
      <dgm:t>
        <a:bodyPr/>
        <a:lstStyle/>
        <a:p>
          <a:endParaRPr lang="es-ES" sz="1200"/>
        </a:p>
      </dgm:t>
    </dgm:pt>
    <dgm:pt modelId="{C85CC915-5C0C-406C-8803-15E4DD74C60D}" type="pres">
      <dgm:prSet presAssocID="{5252B7F8-B330-49F7-ABF4-A09F100768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D90E4E0-42C2-4377-B6C5-86641562754D}" type="pres">
      <dgm:prSet presAssocID="{839FB049-B4DE-4028-B36C-223FB3305A80}" presName="hierRoot1" presStyleCnt="0">
        <dgm:presLayoutVars>
          <dgm:hierBranch val="init"/>
        </dgm:presLayoutVars>
      </dgm:prSet>
      <dgm:spPr/>
    </dgm:pt>
    <dgm:pt modelId="{B582543F-5332-4F93-B90F-B8251C981B7D}" type="pres">
      <dgm:prSet presAssocID="{839FB049-B4DE-4028-B36C-223FB3305A80}" presName="rootComposite1" presStyleCnt="0"/>
      <dgm:spPr/>
    </dgm:pt>
    <dgm:pt modelId="{4C82B8CC-411A-4F22-AB34-1B37D7D66C89}" type="pres">
      <dgm:prSet presAssocID="{839FB049-B4DE-4028-B36C-223FB3305A80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842DF26-F8CB-48D9-A244-0386F7665C61}" type="pres">
      <dgm:prSet presAssocID="{839FB049-B4DE-4028-B36C-223FB3305A8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DD101A8-EDAA-428A-8895-DC0991B52813}" type="pres">
      <dgm:prSet presAssocID="{839FB049-B4DE-4028-B36C-223FB3305A80}" presName="hierChild2" presStyleCnt="0"/>
      <dgm:spPr/>
    </dgm:pt>
    <dgm:pt modelId="{08C4DE93-48DC-4A80-BC1C-FA80A9EA215B}" type="pres">
      <dgm:prSet presAssocID="{6083CB2D-48B2-4225-8188-B828AEDF8B05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0271584-4DF8-4A49-B48A-88A52F338E62}" type="pres">
      <dgm:prSet presAssocID="{66295910-9E1A-4D94-8CBE-C65626E9C618}" presName="hierRoot2" presStyleCnt="0">
        <dgm:presLayoutVars>
          <dgm:hierBranch/>
        </dgm:presLayoutVars>
      </dgm:prSet>
      <dgm:spPr/>
    </dgm:pt>
    <dgm:pt modelId="{4ED607F2-FA50-467F-BFE1-2B698CD349C8}" type="pres">
      <dgm:prSet presAssocID="{66295910-9E1A-4D94-8CBE-C65626E9C618}" presName="rootComposite" presStyleCnt="0"/>
      <dgm:spPr/>
    </dgm:pt>
    <dgm:pt modelId="{1BD760BE-9F54-47AB-8CE6-9FC4E9CFEDF9}" type="pres">
      <dgm:prSet presAssocID="{66295910-9E1A-4D94-8CBE-C65626E9C618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FC3FB9-D01F-4553-B542-BD8C2A9BA1BF}" type="pres">
      <dgm:prSet presAssocID="{66295910-9E1A-4D94-8CBE-C65626E9C618}" presName="rootConnector" presStyleLbl="node2" presStyleIdx="0" presStyleCnt="1"/>
      <dgm:spPr/>
      <dgm:t>
        <a:bodyPr/>
        <a:lstStyle/>
        <a:p>
          <a:endParaRPr lang="es-ES"/>
        </a:p>
      </dgm:t>
    </dgm:pt>
    <dgm:pt modelId="{5DE09955-1F99-4D78-954A-ED4056DE1563}" type="pres">
      <dgm:prSet presAssocID="{66295910-9E1A-4D94-8CBE-C65626E9C618}" presName="hierChild4" presStyleCnt="0"/>
      <dgm:spPr/>
    </dgm:pt>
    <dgm:pt modelId="{09B3ACA1-2D8D-42E0-8F5B-D881FBB5EE7E}" type="pres">
      <dgm:prSet presAssocID="{E36A812B-3FBF-40F7-BA5D-E85F4BD44015}" presName="Name35" presStyleLbl="parChTrans1D3" presStyleIdx="0" presStyleCnt="1"/>
      <dgm:spPr/>
      <dgm:t>
        <a:bodyPr/>
        <a:lstStyle/>
        <a:p>
          <a:endParaRPr lang="es-ES"/>
        </a:p>
      </dgm:t>
    </dgm:pt>
    <dgm:pt modelId="{D676BCDD-C503-4729-BD35-D13C1136FF80}" type="pres">
      <dgm:prSet presAssocID="{55B5F471-1FAB-48C8-AF38-EC96A77F113F}" presName="hierRoot2" presStyleCnt="0">
        <dgm:presLayoutVars>
          <dgm:hierBranch/>
        </dgm:presLayoutVars>
      </dgm:prSet>
      <dgm:spPr/>
    </dgm:pt>
    <dgm:pt modelId="{9A208CC7-CF7D-468F-9835-76FB35B9B51B}" type="pres">
      <dgm:prSet presAssocID="{55B5F471-1FAB-48C8-AF38-EC96A77F113F}" presName="rootComposite" presStyleCnt="0"/>
      <dgm:spPr/>
    </dgm:pt>
    <dgm:pt modelId="{D1EB352E-134F-4CA8-B76E-264A49F673E9}" type="pres">
      <dgm:prSet presAssocID="{55B5F471-1FAB-48C8-AF38-EC96A77F113F}" presName="rootText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7EB62A1-BE2A-4630-8096-340DB1961F01}" type="pres">
      <dgm:prSet presAssocID="{55B5F471-1FAB-48C8-AF38-EC96A77F113F}" presName="rootConnector" presStyleLbl="node3" presStyleIdx="0" presStyleCnt="1"/>
      <dgm:spPr/>
      <dgm:t>
        <a:bodyPr/>
        <a:lstStyle/>
        <a:p>
          <a:endParaRPr lang="es-ES"/>
        </a:p>
      </dgm:t>
    </dgm:pt>
    <dgm:pt modelId="{E7E9A441-F650-4583-9C25-B0572DC39494}" type="pres">
      <dgm:prSet presAssocID="{55B5F471-1FAB-48C8-AF38-EC96A77F113F}" presName="hierChild4" presStyleCnt="0"/>
      <dgm:spPr/>
    </dgm:pt>
    <dgm:pt modelId="{BDA07C68-498C-42E3-9ACB-047DED45DBC2}" type="pres">
      <dgm:prSet presAssocID="{69DF2EF8-6B00-43E5-80A6-7160C6FEFA91}" presName="Name35" presStyleLbl="parChTrans1D4" presStyleIdx="0" presStyleCnt="2"/>
      <dgm:spPr/>
      <dgm:t>
        <a:bodyPr/>
        <a:lstStyle/>
        <a:p>
          <a:endParaRPr lang="es-ES"/>
        </a:p>
      </dgm:t>
    </dgm:pt>
    <dgm:pt modelId="{0C53E4BB-940B-4E96-A420-E79C092D9372}" type="pres">
      <dgm:prSet presAssocID="{CD28FCB0-2B7E-4B7C-9F9F-57A9F3101FA3}" presName="hierRoot2" presStyleCnt="0">
        <dgm:presLayoutVars>
          <dgm:hierBranch val="init"/>
        </dgm:presLayoutVars>
      </dgm:prSet>
      <dgm:spPr/>
    </dgm:pt>
    <dgm:pt modelId="{8B15A32B-685B-448B-AB21-330F0B4299A7}" type="pres">
      <dgm:prSet presAssocID="{CD28FCB0-2B7E-4B7C-9F9F-57A9F3101FA3}" presName="rootComposite" presStyleCnt="0"/>
      <dgm:spPr/>
    </dgm:pt>
    <dgm:pt modelId="{F4FA3E7E-9B21-4585-8E1C-50C5DB3FB555}" type="pres">
      <dgm:prSet presAssocID="{CD28FCB0-2B7E-4B7C-9F9F-57A9F3101FA3}" presName="rootText" presStyleLbl="node4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0CBFBD7-3D84-4636-B7E4-B67718ACD1BC}" type="pres">
      <dgm:prSet presAssocID="{CD28FCB0-2B7E-4B7C-9F9F-57A9F3101FA3}" presName="rootConnector" presStyleLbl="node4" presStyleIdx="0" presStyleCnt="2"/>
      <dgm:spPr/>
      <dgm:t>
        <a:bodyPr/>
        <a:lstStyle/>
        <a:p>
          <a:endParaRPr lang="es-ES"/>
        </a:p>
      </dgm:t>
    </dgm:pt>
    <dgm:pt modelId="{FE13145C-68E9-4A7B-B4ED-60A4F2C5E22D}" type="pres">
      <dgm:prSet presAssocID="{CD28FCB0-2B7E-4B7C-9F9F-57A9F3101FA3}" presName="hierChild4" presStyleCnt="0"/>
      <dgm:spPr/>
    </dgm:pt>
    <dgm:pt modelId="{E8107E49-10EF-4C9E-8A49-0C8798A09F80}" type="pres">
      <dgm:prSet presAssocID="{CD28FCB0-2B7E-4B7C-9F9F-57A9F3101FA3}" presName="hierChild5" presStyleCnt="0"/>
      <dgm:spPr/>
    </dgm:pt>
    <dgm:pt modelId="{09DBF9EF-1DD1-4655-8CFD-8F0D72C52F01}" type="pres">
      <dgm:prSet presAssocID="{60741074-AA0B-4CC2-92AF-87819CFE07CA}" presName="Name35" presStyleLbl="parChTrans1D4" presStyleIdx="1" presStyleCnt="2"/>
      <dgm:spPr/>
      <dgm:t>
        <a:bodyPr/>
        <a:lstStyle/>
        <a:p>
          <a:endParaRPr lang="es-ES"/>
        </a:p>
      </dgm:t>
    </dgm:pt>
    <dgm:pt modelId="{9D00E92E-3447-487A-B8A7-9EE02D2FEA2B}" type="pres">
      <dgm:prSet presAssocID="{9147294D-AAB8-438C-889F-F4B61CFB81F0}" presName="hierRoot2" presStyleCnt="0">
        <dgm:presLayoutVars>
          <dgm:hierBranch val="init"/>
        </dgm:presLayoutVars>
      </dgm:prSet>
      <dgm:spPr/>
    </dgm:pt>
    <dgm:pt modelId="{DAAAB7A7-F492-48BD-AEC8-EDEA9BFFC0B2}" type="pres">
      <dgm:prSet presAssocID="{9147294D-AAB8-438C-889F-F4B61CFB81F0}" presName="rootComposite" presStyleCnt="0"/>
      <dgm:spPr/>
    </dgm:pt>
    <dgm:pt modelId="{D0CA83AD-5F3F-444E-8E18-7289F6E66AB2}" type="pres">
      <dgm:prSet presAssocID="{9147294D-AAB8-438C-889F-F4B61CFB81F0}" presName="rootText" presStyleLbl="node4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9B2B24E-C6F9-4E78-B931-73AE7440F9C6}" type="pres">
      <dgm:prSet presAssocID="{9147294D-AAB8-438C-889F-F4B61CFB81F0}" presName="rootConnector" presStyleLbl="node4" presStyleIdx="1" presStyleCnt="2"/>
      <dgm:spPr/>
      <dgm:t>
        <a:bodyPr/>
        <a:lstStyle/>
        <a:p>
          <a:endParaRPr lang="es-ES"/>
        </a:p>
      </dgm:t>
    </dgm:pt>
    <dgm:pt modelId="{BCFD87B4-52BF-42CF-9EAE-82A6AAEBF408}" type="pres">
      <dgm:prSet presAssocID="{9147294D-AAB8-438C-889F-F4B61CFB81F0}" presName="hierChild4" presStyleCnt="0"/>
      <dgm:spPr/>
    </dgm:pt>
    <dgm:pt modelId="{F7AF7E78-12B8-4D40-9B00-99645CD4E3EF}" type="pres">
      <dgm:prSet presAssocID="{9147294D-AAB8-438C-889F-F4B61CFB81F0}" presName="hierChild5" presStyleCnt="0"/>
      <dgm:spPr/>
    </dgm:pt>
    <dgm:pt modelId="{5F1A4AA6-80D5-4564-85E9-00E01CC89544}" type="pres">
      <dgm:prSet presAssocID="{55B5F471-1FAB-48C8-AF38-EC96A77F113F}" presName="hierChild5" presStyleCnt="0"/>
      <dgm:spPr/>
    </dgm:pt>
    <dgm:pt modelId="{AAA4E3F4-6618-40D3-AF17-8A7D1039D8D9}" type="pres">
      <dgm:prSet presAssocID="{66295910-9E1A-4D94-8CBE-C65626E9C618}" presName="hierChild5" presStyleCnt="0"/>
      <dgm:spPr/>
    </dgm:pt>
    <dgm:pt modelId="{C8E8ACA3-0D87-4383-BEE1-5E4167D60505}" type="pres">
      <dgm:prSet presAssocID="{839FB049-B4DE-4028-B36C-223FB3305A80}" presName="hierChild3" presStyleCnt="0"/>
      <dgm:spPr/>
    </dgm:pt>
  </dgm:ptLst>
  <dgm:cxnLst>
    <dgm:cxn modelId="{3E84DE18-8F22-4457-8A8F-693B57FDE3E2}" type="presOf" srcId="{839FB049-B4DE-4028-B36C-223FB3305A80}" destId="{4C82B8CC-411A-4F22-AB34-1B37D7D66C89}" srcOrd="0" destOrd="0" presId="urn:microsoft.com/office/officeart/2005/8/layout/orgChart1"/>
    <dgm:cxn modelId="{A472C6EB-62E5-4591-8D7D-C5DC238FEDE6}" type="presOf" srcId="{CD28FCB0-2B7E-4B7C-9F9F-57A9F3101FA3}" destId="{F4FA3E7E-9B21-4585-8E1C-50C5DB3FB555}" srcOrd="0" destOrd="0" presId="urn:microsoft.com/office/officeart/2005/8/layout/orgChart1"/>
    <dgm:cxn modelId="{A3D86455-4DED-43E1-918D-166F1F52BB0F}" type="presOf" srcId="{66295910-9E1A-4D94-8CBE-C65626E9C618}" destId="{1BD760BE-9F54-47AB-8CE6-9FC4E9CFEDF9}" srcOrd="0" destOrd="0" presId="urn:microsoft.com/office/officeart/2005/8/layout/orgChart1"/>
    <dgm:cxn modelId="{814B26B2-838D-4B49-858A-0465CB2D8BD5}" type="presOf" srcId="{55B5F471-1FAB-48C8-AF38-EC96A77F113F}" destId="{A7EB62A1-BE2A-4630-8096-340DB1961F01}" srcOrd="1" destOrd="0" presId="urn:microsoft.com/office/officeart/2005/8/layout/orgChart1"/>
    <dgm:cxn modelId="{E76110C1-4BE7-4F58-AC33-5C3DDE380EF3}" type="presOf" srcId="{69DF2EF8-6B00-43E5-80A6-7160C6FEFA91}" destId="{BDA07C68-498C-42E3-9ACB-047DED45DBC2}" srcOrd="0" destOrd="0" presId="urn:microsoft.com/office/officeart/2005/8/layout/orgChart1"/>
    <dgm:cxn modelId="{55F753DC-0BEA-463A-9862-EF17943F4FF0}" type="presOf" srcId="{E36A812B-3FBF-40F7-BA5D-E85F4BD44015}" destId="{09B3ACA1-2D8D-42E0-8F5B-D881FBB5EE7E}" srcOrd="0" destOrd="0" presId="urn:microsoft.com/office/officeart/2005/8/layout/orgChart1"/>
    <dgm:cxn modelId="{DBE984B6-E4DE-4C52-8208-AE8CE11638C8}" type="presOf" srcId="{60741074-AA0B-4CC2-92AF-87819CFE07CA}" destId="{09DBF9EF-1DD1-4655-8CFD-8F0D72C52F01}" srcOrd="0" destOrd="0" presId="urn:microsoft.com/office/officeart/2005/8/layout/orgChart1"/>
    <dgm:cxn modelId="{B67D808C-CCB5-477F-A2EC-11FAD3D74298}" type="presOf" srcId="{CD28FCB0-2B7E-4B7C-9F9F-57A9F3101FA3}" destId="{30CBFBD7-3D84-4636-B7E4-B67718ACD1BC}" srcOrd="1" destOrd="0" presId="urn:microsoft.com/office/officeart/2005/8/layout/orgChart1"/>
    <dgm:cxn modelId="{94D15FE3-AF1B-46E1-838E-373F30FA195B}" srcId="{839FB049-B4DE-4028-B36C-223FB3305A80}" destId="{66295910-9E1A-4D94-8CBE-C65626E9C618}" srcOrd="0" destOrd="0" parTransId="{6083CB2D-48B2-4225-8188-B828AEDF8B05}" sibTransId="{2499D5A8-2CDA-4359-9C0A-49936411B233}"/>
    <dgm:cxn modelId="{F1C2A830-4F02-4594-83FE-655AF1162F89}" srcId="{55B5F471-1FAB-48C8-AF38-EC96A77F113F}" destId="{CD28FCB0-2B7E-4B7C-9F9F-57A9F3101FA3}" srcOrd="0" destOrd="0" parTransId="{69DF2EF8-6B00-43E5-80A6-7160C6FEFA91}" sibTransId="{32004931-69AB-484A-AF83-54DEE04E3DBA}"/>
    <dgm:cxn modelId="{4AE305F6-CDF8-4445-81D5-0D192E319716}" type="presOf" srcId="{9147294D-AAB8-438C-889F-F4B61CFB81F0}" destId="{69B2B24E-C6F9-4E78-B931-73AE7440F9C6}" srcOrd="1" destOrd="0" presId="urn:microsoft.com/office/officeart/2005/8/layout/orgChart1"/>
    <dgm:cxn modelId="{60BEF76B-1575-488F-8939-82B8C88436FA}" type="presOf" srcId="{66295910-9E1A-4D94-8CBE-C65626E9C618}" destId="{C6FC3FB9-D01F-4553-B542-BD8C2A9BA1BF}" srcOrd="1" destOrd="0" presId="urn:microsoft.com/office/officeart/2005/8/layout/orgChart1"/>
    <dgm:cxn modelId="{304C5842-0C66-46D8-8B51-31E9788E71C6}" srcId="{55B5F471-1FAB-48C8-AF38-EC96A77F113F}" destId="{9147294D-AAB8-438C-889F-F4B61CFB81F0}" srcOrd="1" destOrd="0" parTransId="{60741074-AA0B-4CC2-92AF-87819CFE07CA}" sibTransId="{F60A7877-8AA4-41F9-BD8C-EF357F21EA0F}"/>
    <dgm:cxn modelId="{A47CD51F-4D15-4A2E-8BBF-7499FD47EBE1}" type="presOf" srcId="{839FB049-B4DE-4028-B36C-223FB3305A80}" destId="{B842DF26-F8CB-48D9-A244-0386F7665C61}" srcOrd="1" destOrd="0" presId="urn:microsoft.com/office/officeart/2005/8/layout/orgChart1"/>
    <dgm:cxn modelId="{3F01CF7E-235F-4ABD-BF13-D063525DB1D6}" type="presOf" srcId="{9147294D-AAB8-438C-889F-F4B61CFB81F0}" destId="{D0CA83AD-5F3F-444E-8E18-7289F6E66AB2}" srcOrd="0" destOrd="0" presId="urn:microsoft.com/office/officeart/2005/8/layout/orgChart1"/>
    <dgm:cxn modelId="{77306941-6941-4FDC-A071-4779BB12862D}" srcId="{66295910-9E1A-4D94-8CBE-C65626E9C618}" destId="{55B5F471-1FAB-48C8-AF38-EC96A77F113F}" srcOrd="0" destOrd="0" parTransId="{E36A812B-3FBF-40F7-BA5D-E85F4BD44015}" sibTransId="{DA1C9F13-6D04-4418-951C-E0D2F5C2226B}"/>
    <dgm:cxn modelId="{27C240D3-6385-44B0-8D41-F270604A104B}" srcId="{5252B7F8-B330-49F7-ABF4-A09F100768DE}" destId="{839FB049-B4DE-4028-B36C-223FB3305A80}" srcOrd="0" destOrd="0" parTransId="{D3C2D2E7-A013-4B49-B7B1-6EF42C34BD76}" sibTransId="{88B9E810-2E7D-434B-9093-D4DDF3E4B0D4}"/>
    <dgm:cxn modelId="{5286946E-926D-4D95-A715-327378BDCA28}" type="presOf" srcId="{6083CB2D-48B2-4225-8188-B828AEDF8B05}" destId="{08C4DE93-48DC-4A80-BC1C-FA80A9EA215B}" srcOrd="0" destOrd="0" presId="urn:microsoft.com/office/officeart/2005/8/layout/orgChart1"/>
    <dgm:cxn modelId="{515C63CB-4536-4B97-AFDE-3DDCE07D4982}" type="presOf" srcId="{5252B7F8-B330-49F7-ABF4-A09F100768DE}" destId="{C85CC915-5C0C-406C-8803-15E4DD74C60D}" srcOrd="0" destOrd="0" presId="urn:microsoft.com/office/officeart/2005/8/layout/orgChart1"/>
    <dgm:cxn modelId="{0E90B658-66DB-4F6F-B16A-4FD8E91A0710}" type="presOf" srcId="{55B5F471-1FAB-48C8-AF38-EC96A77F113F}" destId="{D1EB352E-134F-4CA8-B76E-264A49F673E9}" srcOrd="0" destOrd="0" presId="urn:microsoft.com/office/officeart/2005/8/layout/orgChart1"/>
    <dgm:cxn modelId="{5D312632-6E00-43CF-8B4A-1D1C7C342B13}" type="presParOf" srcId="{C85CC915-5C0C-406C-8803-15E4DD74C60D}" destId="{6D90E4E0-42C2-4377-B6C5-86641562754D}" srcOrd="0" destOrd="0" presId="urn:microsoft.com/office/officeart/2005/8/layout/orgChart1"/>
    <dgm:cxn modelId="{296F73EE-96D5-4829-81D1-49ABE27A770C}" type="presParOf" srcId="{6D90E4E0-42C2-4377-B6C5-86641562754D}" destId="{B582543F-5332-4F93-B90F-B8251C981B7D}" srcOrd="0" destOrd="0" presId="urn:microsoft.com/office/officeart/2005/8/layout/orgChart1"/>
    <dgm:cxn modelId="{FFA33F3D-F407-4A38-939C-84A0BEE65651}" type="presParOf" srcId="{B582543F-5332-4F93-B90F-B8251C981B7D}" destId="{4C82B8CC-411A-4F22-AB34-1B37D7D66C89}" srcOrd="0" destOrd="0" presId="urn:microsoft.com/office/officeart/2005/8/layout/orgChart1"/>
    <dgm:cxn modelId="{435DB303-4CA1-4262-8DA5-A3D7842E8F8D}" type="presParOf" srcId="{B582543F-5332-4F93-B90F-B8251C981B7D}" destId="{B842DF26-F8CB-48D9-A244-0386F7665C61}" srcOrd="1" destOrd="0" presId="urn:microsoft.com/office/officeart/2005/8/layout/orgChart1"/>
    <dgm:cxn modelId="{9E5DC918-2A04-4ED2-8ECF-3E3C3A1D25DA}" type="presParOf" srcId="{6D90E4E0-42C2-4377-B6C5-86641562754D}" destId="{3DD101A8-EDAA-428A-8895-DC0991B52813}" srcOrd="1" destOrd="0" presId="urn:microsoft.com/office/officeart/2005/8/layout/orgChart1"/>
    <dgm:cxn modelId="{CFCEF051-5F31-4729-A6D4-C75755299CCD}" type="presParOf" srcId="{3DD101A8-EDAA-428A-8895-DC0991B52813}" destId="{08C4DE93-48DC-4A80-BC1C-FA80A9EA215B}" srcOrd="0" destOrd="0" presId="urn:microsoft.com/office/officeart/2005/8/layout/orgChart1"/>
    <dgm:cxn modelId="{31032CF0-1666-4B36-BDFB-6663E316E23C}" type="presParOf" srcId="{3DD101A8-EDAA-428A-8895-DC0991B52813}" destId="{90271584-4DF8-4A49-B48A-88A52F338E62}" srcOrd="1" destOrd="0" presId="urn:microsoft.com/office/officeart/2005/8/layout/orgChart1"/>
    <dgm:cxn modelId="{85030198-83D8-4A8B-9185-12434BB2047C}" type="presParOf" srcId="{90271584-4DF8-4A49-B48A-88A52F338E62}" destId="{4ED607F2-FA50-467F-BFE1-2B698CD349C8}" srcOrd="0" destOrd="0" presId="urn:microsoft.com/office/officeart/2005/8/layout/orgChart1"/>
    <dgm:cxn modelId="{F9F30E0D-963E-4E24-AC25-06028875F561}" type="presParOf" srcId="{4ED607F2-FA50-467F-BFE1-2B698CD349C8}" destId="{1BD760BE-9F54-47AB-8CE6-9FC4E9CFEDF9}" srcOrd="0" destOrd="0" presId="urn:microsoft.com/office/officeart/2005/8/layout/orgChart1"/>
    <dgm:cxn modelId="{065EBF17-889E-4EC7-8E70-7E277364A5DE}" type="presParOf" srcId="{4ED607F2-FA50-467F-BFE1-2B698CD349C8}" destId="{C6FC3FB9-D01F-4553-B542-BD8C2A9BA1BF}" srcOrd="1" destOrd="0" presId="urn:microsoft.com/office/officeart/2005/8/layout/orgChart1"/>
    <dgm:cxn modelId="{4454151E-5FAA-41A4-856A-9A000FAAF079}" type="presParOf" srcId="{90271584-4DF8-4A49-B48A-88A52F338E62}" destId="{5DE09955-1F99-4D78-954A-ED4056DE1563}" srcOrd="1" destOrd="0" presId="urn:microsoft.com/office/officeart/2005/8/layout/orgChart1"/>
    <dgm:cxn modelId="{B81ADF17-C48D-42D4-8552-834EFFBC51D0}" type="presParOf" srcId="{5DE09955-1F99-4D78-954A-ED4056DE1563}" destId="{09B3ACA1-2D8D-42E0-8F5B-D881FBB5EE7E}" srcOrd="0" destOrd="0" presId="urn:microsoft.com/office/officeart/2005/8/layout/orgChart1"/>
    <dgm:cxn modelId="{9AAC2FA8-59E3-4A9F-8AD2-C70ED7A9BA6F}" type="presParOf" srcId="{5DE09955-1F99-4D78-954A-ED4056DE1563}" destId="{D676BCDD-C503-4729-BD35-D13C1136FF80}" srcOrd="1" destOrd="0" presId="urn:microsoft.com/office/officeart/2005/8/layout/orgChart1"/>
    <dgm:cxn modelId="{1AF10692-36E5-4F64-952D-9FC760685850}" type="presParOf" srcId="{D676BCDD-C503-4729-BD35-D13C1136FF80}" destId="{9A208CC7-CF7D-468F-9835-76FB35B9B51B}" srcOrd="0" destOrd="0" presId="urn:microsoft.com/office/officeart/2005/8/layout/orgChart1"/>
    <dgm:cxn modelId="{2706C35B-3EBA-4A29-A1B2-47FB9585ED49}" type="presParOf" srcId="{9A208CC7-CF7D-468F-9835-76FB35B9B51B}" destId="{D1EB352E-134F-4CA8-B76E-264A49F673E9}" srcOrd="0" destOrd="0" presId="urn:microsoft.com/office/officeart/2005/8/layout/orgChart1"/>
    <dgm:cxn modelId="{9B5F641E-FA8E-4134-88BF-7FE69C155542}" type="presParOf" srcId="{9A208CC7-CF7D-468F-9835-76FB35B9B51B}" destId="{A7EB62A1-BE2A-4630-8096-340DB1961F01}" srcOrd="1" destOrd="0" presId="urn:microsoft.com/office/officeart/2005/8/layout/orgChart1"/>
    <dgm:cxn modelId="{7A402302-26E4-4466-AC08-EEEAC10195D9}" type="presParOf" srcId="{D676BCDD-C503-4729-BD35-D13C1136FF80}" destId="{E7E9A441-F650-4583-9C25-B0572DC39494}" srcOrd="1" destOrd="0" presId="urn:microsoft.com/office/officeart/2005/8/layout/orgChart1"/>
    <dgm:cxn modelId="{6D444AAB-6D16-4A0D-B30D-BF2BAA0E148E}" type="presParOf" srcId="{E7E9A441-F650-4583-9C25-B0572DC39494}" destId="{BDA07C68-498C-42E3-9ACB-047DED45DBC2}" srcOrd="0" destOrd="0" presId="urn:microsoft.com/office/officeart/2005/8/layout/orgChart1"/>
    <dgm:cxn modelId="{2655AD2C-2B2D-48B9-8693-EA311B6F6F34}" type="presParOf" srcId="{E7E9A441-F650-4583-9C25-B0572DC39494}" destId="{0C53E4BB-940B-4E96-A420-E79C092D9372}" srcOrd="1" destOrd="0" presId="urn:microsoft.com/office/officeart/2005/8/layout/orgChart1"/>
    <dgm:cxn modelId="{A4E24FF9-FB17-4D03-AF00-7A57167BBB01}" type="presParOf" srcId="{0C53E4BB-940B-4E96-A420-E79C092D9372}" destId="{8B15A32B-685B-448B-AB21-330F0B4299A7}" srcOrd="0" destOrd="0" presId="urn:microsoft.com/office/officeart/2005/8/layout/orgChart1"/>
    <dgm:cxn modelId="{033EB940-B2FA-4CAF-98E5-9634A942EE20}" type="presParOf" srcId="{8B15A32B-685B-448B-AB21-330F0B4299A7}" destId="{F4FA3E7E-9B21-4585-8E1C-50C5DB3FB555}" srcOrd="0" destOrd="0" presId="urn:microsoft.com/office/officeart/2005/8/layout/orgChart1"/>
    <dgm:cxn modelId="{E176E65B-6C14-4818-A4D5-7086BF9C41F4}" type="presParOf" srcId="{8B15A32B-685B-448B-AB21-330F0B4299A7}" destId="{30CBFBD7-3D84-4636-B7E4-B67718ACD1BC}" srcOrd="1" destOrd="0" presId="urn:microsoft.com/office/officeart/2005/8/layout/orgChart1"/>
    <dgm:cxn modelId="{47DF3232-DD39-4951-A776-1202A05CCB17}" type="presParOf" srcId="{0C53E4BB-940B-4E96-A420-E79C092D9372}" destId="{FE13145C-68E9-4A7B-B4ED-60A4F2C5E22D}" srcOrd="1" destOrd="0" presId="urn:microsoft.com/office/officeart/2005/8/layout/orgChart1"/>
    <dgm:cxn modelId="{66521620-3951-4ACD-BC35-1879C647E500}" type="presParOf" srcId="{0C53E4BB-940B-4E96-A420-E79C092D9372}" destId="{E8107E49-10EF-4C9E-8A49-0C8798A09F80}" srcOrd="2" destOrd="0" presId="urn:microsoft.com/office/officeart/2005/8/layout/orgChart1"/>
    <dgm:cxn modelId="{4B2C5AC8-153C-4951-819B-5D37045FA179}" type="presParOf" srcId="{E7E9A441-F650-4583-9C25-B0572DC39494}" destId="{09DBF9EF-1DD1-4655-8CFD-8F0D72C52F01}" srcOrd="2" destOrd="0" presId="urn:microsoft.com/office/officeart/2005/8/layout/orgChart1"/>
    <dgm:cxn modelId="{E2C459D7-2350-4153-B560-7F8481C44571}" type="presParOf" srcId="{E7E9A441-F650-4583-9C25-B0572DC39494}" destId="{9D00E92E-3447-487A-B8A7-9EE02D2FEA2B}" srcOrd="3" destOrd="0" presId="urn:microsoft.com/office/officeart/2005/8/layout/orgChart1"/>
    <dgm:cxn modelId="{5680C95B-1354-4379-A2FA-F1F23BB54412}" type="presParOf" srcId="{9D00E92E-3447-487A-B8A7-9EE02D2FEA2B}" destId="{DAAAB7A7-F492-48BD-AEC8-EDEA9BFFC0B2}" srcOrd="0" destOrd="0" presId="urn:microsoft.com/office/officeart/2005/8/layout/orgChart1"/>
    <dgm:cxn modelId="{9D603A15-CC6C-4DF9-BE6D-9E58E65D0E02}" type="presParOf" srcId="{DAAAB7A7-F492-48BD-AEC8-EDEA9BFFC0B2}" destId="{D0CA83AD-5F3F-444E-8E18-7289F6E66AB2}" srcOrd="0" destOrd="0" presId="urn:microsoft.com/office/officeart/2005/8/layout/orgChart1"/>
    <dgm:cxn modelId="{F1502FEA-0EDA-4966-B6D6-D30E1D61BCAB}" type="presParOf" srcId="{DAAAB7A7-F492-48BD-AEC8-EDEA9BFFC0B2}" destId="{69B2B24E-C6F9-4E78-B931-73AE7440F9C6}" srcOrd="1" destOrd="0" presId="urn:microsoft.com/office/officeart/2005/8/layout/orgChart1"/>
    <dgm:cxn modelId="{23F750CC-AB19-4BD7-9445-995610D51EF7}" type="presParOf" srcId="{9D00E92E-3447-487A-B8A7-9EE02D2FEA2B}" destId="{BCFD87B4-52BF-42CF-9EAE-82A6AAEBF408}" srcOrd="1" destOrd="0" presId="urn:microsoft.com/office/officeart/2005/8/layout/orgChart1"/>
    <dgm:cxn modelId="{A2638D6A-FD2A-4B8A-AC94-5A3B6EC7239D}" type="presParOf" srcId="{9D00E92E-3447-487A-B8A7-9EE02D2FEA2B}" destId="{F7AF7E78-12B8-4D40-9B00-99645CD4E3EF}" srcOrd="2" destOrd="0" presId="urn:microsoft.com/office/officeart/2005/8/layout/orgChart1"/>
    <dgm:cxn modelId="{F9BF4C4E-BB4B-467F-B882-D5CFDBED283C}" type="presParOf" srcId="{D676BCDD-C503-4729-BD35-D13C1136FF80}" destId="{5F1A4AA6-80D5-4564-85E9-00E01CC89544}" srcOrd="2" destOrd="0" presId="urn:microsoft.com/office/officeart/2005/8/layout/orgChart1"/>
    <dgm:cxn modelId="{106C0770-CA6B-48AF-8CCA-AD1453A85802}" type="presParOf" srcId="{90271584-4DF8-4A49-B48A-88A52F338E62}" destId="{AAA4E3F4-6618-40D3-AF17-8A7D1039D8D9}" srcOrd="2" destOrd="0" presId="urn:microsoft.com/office/officeart/2005/8/layout/orgChart1"/>
    <dgm:cxn modelId="{0861B34E-3743-4753-AF95-CCB9823F9132}" type="presParOf" srcId="{6D90E4E0-42C2-4377-B6C5-86641562754D}" destId="{C8E8ACA3-0D87-4383-BEE1-5E4167D6050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6DA8D5A-A549-4F9D-9150-D3F10ED6F6B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DC79346-0A8E-4B76-8CF2-80EF2F7D6E42}">
      <dgm:prSet phldrT="[Texto]" custT="1"/>
      <dgm:spPr/>
      <dgm:t>
        <a:bodyPr/>
        <a:lstStyle/>
        <a:p>
          <a:r>
            <a:rPr lang="es-ES" sz="1200" dirty="0" smtClean="0"/>
            <a:t>Coordinador(a) General Operativo(a) </a:t>
          </a:r>
        </a:p>
      </dgm:t>
    </dgm:pt>
    <dgm:pt modelId="{2FCB3696-D1BA-459B-927F-DF2EA5BB30ED}" type="parTrans" cxnId="{E2774D6F-9CF0-4B75-92B2-3D731D082352}">
      <dgm:prSet/>
      <dgm:spPr/>
      <dgm:t>
        <a:bodyPr/>
        <a:lstStyle/>
        <a:p>
          <a:endParaRPr lang="es-ES" sz="1200"/>
        </a:p>
      </dgm:t>
    </dgm:pt>
    <dgm:pt modelId="{7D94A191-81A2-4C41-8942-BB3FFD53F0F0}" type="sibTrans" cxnId="{E2774D6F-9CF0-4B75-92B2-3D731D082352}">
      <dgm:prSet/>
      <dgm:spPr/>
      <dgm:t>
        <a:bodyPr/>
        <a:lstStyle/>
        <a:p>
          <a:endParaRPr lang="es-ES" sz="1200"/>
        </a:p>
      </dgm:t>
    </dgm:pt>
    <dgm:pt modelId="{B0B2C1A1-0B85-42E0-8F08-49EAE5300612}">
      <dgm:prSet phldrT="[Texto]" custT="1"/>
      <dgm:spPr/>
      <dgm:t>
        <a:bodyPr/>
        <a:lstStyle/>
        <a:p>
          <a:r>
            <a:rPr lang="es-ES" sz="1200" dirty="0" smtClean="0"/>
            <a:t>Promotores(as)</a:t>
          </a:r>
        </a:p>
      </dgm:t>
    </dgm:pt>
    <dgm:pt modelId="{1BDF4B07-DCCC-4262-BB65-7E9BC01B6843}" type="parTrans" cxnId="{97538FEB-985A-40B3-8700-97B98652E235}">
      <dgm:prSet/>
      <dgm:spPr/>
      <dgm:t>
        <a:bodyPr/>
        <a:lstStyle/>
        <a:p>
          <a:endParaRPr lang="es-ES" sz="1200"/>
        </a:p>
      </dgm:t>
    </dgm:pt>
    <dgm:pt modelId="{A7C2BB1F-E58C-467B-BB58-C10A28FCB28A}" type="sibTrans" cxnId="{97538FEB-985A-40B3-8700-97B98652E235}">
      <dgm:prSet/>
      <dgm:spPr/>
      <dgm:t>
        <a:bodyPr/>
        <a:lstStyle/>
        <a:p>
          <a:endParaRPr lang="es-ES" sz="1200"/>
        </a:p>
      </dgm:t>
    </dgm:pt>
    <dgm:pt modelId="{613524AF-8D3B-4DA4-8ACB-9017FE89A75B}" type="pres">
      <dgm:prSet presAssocID="{F6DA8D5A-A549-4F9D-9150-D3F10ED6F6B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D479761-2D8C-41D1-9E77-28BA937EE2AE}" type="pres">
      <dgm:prSet presAssocID="{7DC79346-0A8E-4B76-8CF2-80EF2F7D6E42}" presName="hierRoot1" presStyleCnt="0">
        <dgm:presLayoutVars>
          <dgm:hierBranch val="init"/>
        </dgm:presLayoutVars>
      </dgm:prSet>
      <dgm:spPr/>
    </dgm:pt>
    <dgm:pt modelId="{CA973143-AEF9-4E90-95D0-45FA2B909857}" type="pres">
      <dgm:prSet presAssocID="{7DC79346-0A8E-4B76-8CF2-80EF2F7D6E42}" presName="rootComposite1" presStyleCnt="0"/>
      <dgm:spPr/>
    </dgm:pt>
    <dgm:pt modelId="{2EACCC7E-3682-4818-AB7F-8A396B37AEED}" type="pres">
      <dgm:prSet presAssocID="{7DC79346-0A8E-4B76-8CF2-80EF2F7D6E42}" presName="rootText1" presStyleLbl="node0" presStyleIdx="0" presStyleCnt="1" custScaleX="87662" custScaleY="588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2C87227-72D3-4490-A749-65478446A134}" type="pres">
      <dgm:prSet presAssocID="{7DC79346-0A8E-4B76-8CF2-80EF2F7D6E42}" presName="rootConnector1" presStyleLbl="node1" presStyleIdx="0" presStyleCnt="0"/>
      <dgm:spPr/>
      <dgm:t>
        <a:bodyPr/>
        <a:lstStyle/>
        <a:p>
          <a:endParaRPr lang="es-ES"/>
        </a:p>
      </dgm:t>
    </dgm:pt>
    <dgm:pt modelId="{48816A80-D70D-456E-B6B8-A9470CC7F19E}" type="pres">
      <dgm:prSet presAssocID="{7DC79346-0A8E-4B76-8CF2-80EF2F7D6E42}" presName="hierChild2" presStyleCnt="0"/>
      <dgm:spPr/>
    </dgm:pt>
    <dgm:pt modelId="{64C8B573-834E-46DC-8306-C4F3F9BA54E1}" type="pres">
      <dgm:prSet presAssocID="{1BDF4B07-DCCC-4262-BB65-7E9BC01B6843}" presName="Name37" presStyleLbl="parChTrans1D2" presStyleIdx="0" presStyleCnt="1"/>
      <dgm:spPr/>
      <dgm:t>
        <a:bodyPr/>
        <a:lstStyle/>
        <a:p>
          <a:endParaRPr lang="es-ES"/>
        </a:p>
      </dgm:t>
    </dgm:pt>
    <dgm:pt modelId="{2683AC53-24A2-424A-84BB-FAA38A376943}" type="pres">
      <dgm:prSet presAssocID="{B0B2C1A1-0B85-42E0-8F08-49EAE5300612}" presName="hierRoot2" presStyleCnt="0">
        <dgm:presLayoutVars>
          <dgm:hierBranch val="init"/>
        </dgm:presLayoutVars>
      </dgm:prSet>
      <dgm:spPr/>
    </dgm:pt>
    <dgm:pt modelId="{EA35FACA-240E-4017-88A4-F11B2B7C2B27}" type="pres">
      <dgm:prSet presAssocID="{B0B2C1A1-0B85-42E0-8F08-49EAE5300612}" presName="rootComposite" presStyleCnt="0"/>
      <dgm:spPr/>
    </dgm:pt>
    <dgm:pt modelId="{7C7FFC11-F991-46F4-880A-1CDA218EB5D2}" type="pres">
      <dgm:prSet presAssocID="{B0B2C1A1-0B85-42E0-8F08-49EAE5300612}" presName="rootText" presStyleLbl="node2" presStyleIdx="0" presStyleCnt="1" custScaleX="61363" custScaleY="788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F1A0AB-5608-4BC2-A5DC-92AFBB4238F3}" type="pres">
      <dgm:prSet presAssocID="{B0B2C1A1-0B85-42E0-8F08-49EAE5300612}" presName="rootConnector" presStyleLbl="node2" presStyleIdx="0" presStyleCnt="1"/>
      <dgm:spPr/>
      <dgm:t>
        <a:bodyPr/>
        <a:lstStyle/>
        <a:p>
          <a:endParaRPr lang="es-ES"/>
        </a:p>
      </dgm:t>
    </dgm:pt>
    <dgm:pt modelId="{2972A511-DD47-4521-B374-3EDBA7EBAA3A}" type="pres">
      <dgm:prSet presAssocID="{B0B2C1A1-0B85-42E0-8F08-49EAE5300612}" presName="hierChild4" presStyleCnt="0"/>
      <dgm:spPr/>
    </dgm:pt>
    <dgm:pt modelId="{499E77A6-2663-42CF-97A5-740551A85D10}" type="pres">
      <dgm:prSet presAssocID="{B0B2C1A1-0B85-42E0-8F08-49EAE5300612}" presName="hierChild5" presStyleCnt="0"/>
      <dgm:spPr/>
    </dgm:pt>
    <dgm:pt modelId="{B77D7F27-5A39-4774-9EC2-D64B5C3B9BB6}" type="pres">
      <dgm:prSet presAssocID="{7DC79346-0A8E-4B76-8CF2-80EF2F7D6E42}" presName="hierChild3" presStyleCnt="0"/>
      <dgm:spPr/>
    </dgm:pt>
  </dgm:ptLst>
  <dgm:cxnLst>
    <dgm:cxn modelId="{5487C6E3-9EE1-4473-AD76-C4E7D91303B8}" type="presOf" srcId="{7DC79346-0A8E-4B76-8CF2-80EF2F7D6E42}" destId="{62C87227-72D3-4490-A749-65478446A134}" srcOrd="1" destOrd="0" presId="urn:microsoft.com/office/officeart/2005/8/layout/orgChart1"/>
    <dgm:cxn modelId="{5C5B1019-ECB1-4B4D-9C30-CC871442DBFA}" type="presOf" srcId="{B0B2C1A1-0B85-42E0-8F08-49EAE5300612}" destId="{7C7FFC11-F991-46F4-880A-1CDA218EB5D2}" srcOrd="0" destOrd="0" presId="urn:microsoft.com/office/officeart/2005/8/layout/orgChart1"/>
    <dgm:cxn modelId="{E2774D6F-9CF0-4B75-92B2-3D731D082352}" srcId="{F6DA8D5A-A549-4F9D-9150-D3F10ED6F6BD}" destId="{7DC79346-0A8E-4B76-8CF2-80EF2F7D6E42}" srcOrd="0" destOrd="0" parTransId="{2FCB3696-D1BA-459B-927F-DF2EA5BB30ED}" sibTransId="{7D94A191-81A2-4C41-8942-BB3FFD53F0F0}"/>
    <dgm:cxn modelId="{47C349BE-63F2-42AE-B77B-6DE3E806C9BF}" type="presOf" srcId="{B0B2C1A1-0B85-42E0-8F08-49EAE5300612}" destId="{38F1A0AB-5608-4BC2-A5DC-92AFBB4238F3}" srcOrd="1" destOrd="0" presId="urn:microsoft.com/office/officeart/2005/8/layout/orgChart1"/>
    <dgm:cxn modelId="{97538FEB-985A-40B3-8700-97B98652E235}" srcId="{7DC79346-0A8E-4B76-8CF2-80EF2F7D6E42}" destId="{B0B2C1A1-0B85-42E0-8F08-49EAE5300612}" srcOrd="0" destOrd="0" parTransId="{1BDF4B07-DCCC-4262-BB65-7E9BC01B6843}" sibTransId="{A7C2BB1F-E58C-467B-BB58-C10A28FCB28A}"/>
    <dgm:cxn modelId="{E5156E08-EFC7-418E-9FB8-89239FBCE81A}" type="presOf" srcId="{1BDF4B07-DCCC-4262-BB65-7E9BC01B6843}" destId="{64C8B573-834E-46DC-8306-C4F3F9BA54E1}" srcOrd="0" destOrd="0" presId="urn:microsoft.com/office/officeart/2005/8/layout/orgChart1"/>
    <dgm:cxn modelId="{4ED67C36-8832-453B-ABA5-B3739E0AD016}" type="presOf" srcId="{7DC79346-0A8E-4B76-8CF2-80EF2F7D6E42}" destId="{2EACCC7E-3682-4818-AB7F-8A396B37AEED}" srcOrd="0" destOrd="0" presId="urn:microsoft.com/office/officeart/2005/8/layout/orgChart1"/>
    <dgm:cxn modelId="{E7747F9C-B347-48FA-8DEB-F7215A0EFD9D}" type="presOf" srcId="{F6DA8D5A-A549-4F9D-9150-D3F10ED6F6BD}" destId="{613524AF-8D3B-4DA4-8ACB-9017FE89A75B}" srcOrd="0" destOrd="0" presId="urn:microsoft.com/office/officeart/2005/8/layout/orgChart1"/>
    <dgm:cxn modelId="{226E85EE-AAE8-44B7-9B38-47BD3826182D}" type="presParOf" srcId="{613524AF-8D3B-4DA4-8ACB-9017FE89A75B}" destId="{DD479761-2D8C-41D1-9E77-28BA937EE2AE}" srcOrd="0" destOrd="0" presId="urn:microsoft.com/office/officeart/2005/8/layout/orgChart1"/>
    <dgm:cxn modelId="{B5921483-67A7-4862-A5CF-4A84734C0F47}" type="presParOf" srcId="{DD479761-2D8C-41D1-9E77-28BA937EE2AE}" destId="{CA973143-AEF9-4E90-95D0-45FA2B909857}" srcOrd="0" destOrd="0" presId="urn:microsoft.com/office/officeart/2005/8/layout/orgChart1"/>
    <dgm:cxn modelId="{32F40024-1547-4F4A-8976-9F89A61350A1}" type="presParOf" srcId="{CA973143-AEF9-4E90-95D0-45FA2B909857}" destId="{2EACCC7E-3682-4818-AB7F-8A396B37AEED}" srcOrd="0" destOrd="0" presId="urn:microsoft.com/office/officeart/2005/8/layout/orgChart1"/>
    <dgm:cxn modelId="{C0C5651C-D339-4259-BBF9-596FBEBD4A82}" type="presParOf" srcId="{CA973143-AEF9-4E90-95D0-45FA2B909857}" destId="{62C87227-72D3-4490-A749-65478446A134}" srcOrd="1" destOrd="0" presId="urn:microsoft.com/office/officeart/2005/8/layout/orgChart1"/>
    <dgm:cxn modelId="{3208CD13-A0A2-48B8-B5B0-19B8957245DC}" type="presParOf" srcId="{DD479761-2D8C-41D1-9E77-28BA937EE2AE}" destId="{48816A80-D70D-456E-B6B8-A9470CC7F19E}" srcOrd="1" destOrd="0" presId="urn:microsoft.com/office/officeart/2005/8/layout/orgChart1"/>
    <dgm:cxn modelId="{B7A58023-DA0F-4190-94F8-4A08B94BBC6D}" type="presParOf" srcId="{48816A80-D70D-456E-B6B8-A9470CC7F19E}" destId="{64C8B573-834E-46DC-8306-C4F3F9BA54E1}" srcOrd="0" destOrd="0" presId="urn:microsoft.com/office/officeart/2005/8/layout/orgChart1"/>
    <dgm:cxn modelId="{57D3A726-1449-4CD3-8574-263A8AD3D5D3}" type="presParOf" srcId="{48816A80-D70D-456E-B6B8-A9470CC7F19E}" destId="{2683AC53-24A2-424A-84BB-FAA38A376943}" srcOrd="1" destOrd="0" presId="urn:microsoft.com/office/officeart/2005/8/layout/orgChart1"/>
    <dgm:cxn modelId="{A7899677-555B-468C-905D-DE65C36BA3F6}" type="presParOf" srcId="{2683AC53-24A2-424A-84BB-FAA38A376943}" destId="{EA35FACA-240E-4017-88A4-F11B2B7C2B27}" srcOrd="0" destOrd="0" presId="urn:microsoft.com/office/officeart/2005/8/layout/orgChart1"/>
    <dgm:cxn modelId="{734E5B0B-4D5A-4D6A-A587-10504BD1FF04}" type="presParOf" srcId="{EA35FACA-240E-4017-88A4-F11B2B7C2B27}" destId="{7C7FFC11-F991-46F4-880A-1CDA218EB5D2}" srcOrd="0" destOrd="0" presId="urn:microsoft.com/office/officeart/2005/8/layout/orgChart1"/>
    <dgm:cxn modelId="{E528D80B-DA0E-4492-80CD-E16AD2D48D0A}" type="presParOf" srcId="{EA35FACA-240E-4017-88A4-F11B2B7C2B27}" destId="{38F1A0AB-5608-4BC2-A5DC-92AFBB4238F3}" srcOrd="1" destOrd="0" presId="urn:microsoft.com/office/officeart/2005/8/layout/orgChart1"/>
    <dgm:cxn modelId="{06CB661B-C7C8-4C7B-B9DB-CD6A258DC594}" type="presParOf" srcId="{2683AC53-24A2-424A-84BB-FAA38A376943}" destId="{2972A511-DD47-4521-B374-3EDBA7EBAA3A}" srcOrd="1" destOrd="0" presId="urn:microsoft.com/office/officeart/2005/8/layout/orgChart1"/>
    <dgm:cxn modelId="{0902593E-778A-4219-93A2-F3FAF9BE8815}" type="presParOf" srcId="{2683AC53-24A2-424A-84BB-FAA38A376943}" destId="{499E77A6-2663-42CF-97A5-740551A85D10}" srcOrd="2" destOrd="0" presId="urn:microsoft.com/office/officeart/2005/8/layout/orgChart1"/>
    <dgm:cxn modelId="{A9936210-FD8B-4494-BF65-27E1B9A80392}" type="presParOf" srcId="{DD479761-2D8C-41D1-9E77-28BA937EE2AE}" destId="{B77D7F27-5A39-4774-9EC2-D64B5C3B9BB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4B39669-EDE7-4C80-905C-8ED9E846536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5652EB4-39E0-4529-AD31-98A5B6A611F9}">
      <dgm:prSet phldrT="[Texto]" custT="1"/>
      <dgm:spPr/>
      <dgm:t>
        <a:bodyPr/>
        <a:lstStyle/>
        <a:p>
          <a:r>
            <a:rPr lang="es-ES" sz="1200" dirty="0" smtClean="0"/>
            <a:t>Coordinador(a) General Operativo(a)</a:t>
          </a:r>
          <a:endParaRPr lang="es-ES" sz="1200" dirty="0"/>
        </a:p>
      </dgm:t>
    </dgm:pt>
    <dgm:pt modelId="{5EF9018D-FF72-41AC-925B-EEFA2FE88804}" type="parTrans" cxnId="{564271B3-E263-4544-A46E-00EFD7F14B55}">
      <dgm:prSet/>
      <dgm:spPr/>
      <dgm:t>
        <a:bodyPr/>
        <a:lstStyle/>
        <a:p>
          <a:endParaRPr lang="es-ES" sz="1200"/>
        </a:p>
      </dgm:t>
    </dgm:pt>
    <dgm:pt modelId="{D675FDEB-84AD-486A-B052-E55D5F74628E}" type="sibTrans" cxnId="{564271B3-E263-4544-A46E-00EFD7F14B55}">
      <dgm:prSet/>
      <dgm:spPr/>
      <dgm:t>
        <a:bodyPr/>
        <a:lstStyle/>
        <a:p>
          <a:endParaRPr lang="es-ES" sz="1200"/>
        </a:p>
      </dgm:t>
    </dgm:pt>
    <dgm:pt modelId="{1401E2A0-0DAA-4D1D-8F59-F4A5A392D66B}">
      <dgm:prSet phldrT="[Texto]" custT="1"/>
      <dgm:spPr/>
      <dgm:t>
        <a:bodyPr/>
        <a:lstStyle/>
        <a:p>
          <a:r>
            <a:rPr lang="es-ES" sz="1200" dirty="0" smtClean="0"/>
            <a:t>Coordinador(a) Zona Centro</a:t>
          </a:r>
          <a:endParaRPr lang="es-ES" sz="1200" dirty="0"/>
        </a:p>
      </dgm:t>
    </dgm:pt>
    <dgm:pt modelId="{535F24B1-A23A-4823-AFD0-838B022F155D}" type="parTrans" cxnId="{A2B74641-8C58-4339-969C-F1EA7926CD79}">
      <dgm:prSet/>
      <dgm:spPr/>
      <dgm:t>
        <a:bodyPr/>
        <a:lstStyle/>
        <a:p>
          <a:endParaRPr lang="es-ES" sz="1200"/>
        </a:p>
      </dgm:t>
    </dgm:pt>
    <dgm:pt modelId="{2200FE6E-D784-4A9D-9439-E22EFA7009A8}" type="sibTrans" cxnId="{A2B74641-8C58-4339-969C-F1EA7926CD79}">
      <dgm:prSet/>
      <dgm:spPr/>
      <dgm:t>
        <a:bodyPr/>
        <a:lstStyle/>
        <a:p>
          <a:endParaRPr lang="es-ES" sz="1200"/>
        </a:p>
      </dgm:t>
    </dgm:pt>
    <dgm:pt modelId="{9AB0595A-DB30-4D91-A689-AFCEE0A5F359}" type="asst">
      <dgm:prSet custT="1"/>
      <dgm:spPr/>
      <dgm:t>
        <a:bodyPr/>
        <a:lstStyle/>
        <a:p>
          <a:r>
            <a:rPr lang="es-ES" sz="1200" dirty="0" smtClean="0"/>
            <a:t>Coordinador(a) Operativo(a) Zona Centro </a:t>
          </a:r>
        </a:p>
      </dgm:t>
    </dgm:pt>
    <dgm:pt modelId="{F2122F84-1A3A-4E71-AF57-6A858103ADCD}" type="parTrans" cxnId="{DA986FF5-D014-40ED-83C5-35E8454B0D15}">
      <dgm:prSet/>
      <dgm:spPr/>
      <dgm:t>
        <a:bodyPr/>
        <a:lstStyle/>
        <a:p>
          <a:endParaRPr lang="es-ES" sz="1200"/>
        </a:p>
      </dgm:t>
    </dgm:pt>
    <dgm:pt modelId="{284FA732-A3D3-4141-A53E-407569E7123D}" type="sibTrans" cxnId="{DA986FF5-D014-40ED-83C5-35E8454B0D15}">
      <dgm:prSet/>
      <dgm:spPr/>
      <dgm:t>
        <a:bodyPr/>
        <a:lstStyle/>
        <a:p>
          <a:endParaRPr lang="es-ES" sz="1200"/>
        </a:p>
      </dgm:t>
    </dgm:pt>
    <dgm:pt modelId="{A3E4E70E-381F-452A-A864-2EB17ADE3B4A}" type="asst">
      <dgm:prSet custT="1"/>
      <dgm:spPr/>
      <dgm:t>
        <a:bodyPr/>
        <a:lstStyle/>
        <a:p>
          <a:r>
            <a:rPr lang="es-ES" sz="1200" dirty="0" smtClean="0"/>
            <a:t>Promotor(a)</a:t>
          </a:r>
        </a:p>
      </dgm:t>
    </dgm:pt>
    <dgm:pt modelId="{811898EB-2092-40A7-89DF-5F4A11D88474}" type="parTrans" cxnId="{C102E37D-150D-4CCB-9CC0-B0F273E461BE}">
      <dgm:prSet/>
      <dgm:spPr/>
      <dgm:t>
        <a:bodyPr/>
        <a:lstStyle/>
        <a:p>
          <a:endParaRPr lang="es-ES" sz="1200"/>
        </a:p>
      </dgm:t>
    </dgm:pt>
    <dgm:pt modelId="{A4D58E22-B2BF-4215-933B-E5E9A09E19D4}" type="sibTrans" cxnId="{C102E37D-150D-4CCB-9CC0-B0F273E461BE}">
      <dgm:prSet/>
      <dgm:spPr/>
      <dgm:t>
        <a:bodyPr/>
        <a:lstStyle/>
        <a:p>
          <a:endParaRPr lang="es-ES" sz="1200"/>
        </a:p>
      </dgm:t>
    </dgm:pt>
    <dgm:pt modelId="{C4886474-37E4-4AD7-A1A4-DF67F0A6CA0A}">
      <dgm:prSet custT="1"/>
      <dgm:spPr/>
      <dgm:t>
        <a:bodyPr/>
        <a:lstStyle/>
        <a:p>
          <a:r>
            <a:rPr lang="es-ES" sz="1200" dirty="0" smtClean="0"/>
            <a:t>Trabajador(a) Social</a:t>
          </a:r>
        </a:p>
      </dgm:t>
    </dgm:pt>
    <dgm:pt modelId="{B4F959E9-7D46-4A1C-84FD-903E2292A820}" type="parTrans" cxnId="{B46DA7CC-0F7B-40E8-9BCC-A231F884F3F2}">
      <dgm:prSet/>
      <dgm:spPr/>
      <dgm:t>
        <a:bodyPr/>
        <a:lstStyle/>
        <a:p>
          <a:endParaRPr lang="es-ES" sz="1200"/>
        </a:p>
      </dgm:t>
    </dgm:pt>
    <dgm:pt modelId="{8961D206-A97E-495F-AC1C-3F88FDBC1D33}" type="sibTrans" cxnId="{B46DA7CC-0F7B-40E8-9BCC-A231F884F3F2}">
      <dgm:prSet/>
      <dgm:spPr/>
      <dgm:t>
        <a:bodyPr/>
        <a:lstStyle/>
        <a:p>
          <a:endParaRPr lang="es-ES" sz="1200"/>
        </a:p>
      </dgm:t>
    </dgm:pt>
    <dgm:pt modelId="{4AAE50C9-A9CB-43F9-A939-2D280DCB3247}">
      <dgm:prSet custT="1"/>
      <dgm:spPr/>
      <dgm:t>
        <a:bodyPr/>
        <a:lstStyle/>
        <a:p>
          <a:r>
            <a:rPr lang="es-ES" sz="1200" dirty="0" smtClean="0"/>
            <a:t>Encargado(a)</a:t>
          </a:r>
        </a:p>
      </dgm:t>
    </dgm:pt>
    <dgm:pt modelId="{1DB9352C-9B38-4CB5-B1BB-39219969106F}" type="parTrans" cxnId="{78165BC6-115E-444D-9AE3-92ADB69323AC}">
      <dgm:prSet/>
      <dgm:spPr/>
      <dgm:t>
        <a:bodyPr/>
        <a:lstStyle/>
        <a:p>
          <a:endParaRPr lang="es-ES" sz="1200"/>
        </a:p>
      </dgm:t>
    </dgm:pt>
    <dgm:pt modelId="{030F520D-B123-4766-9639-46ABBB1BA785}" type="sibTrans" cxnId="{78165BC6-115E-444D-9AE3-92ADB69323AC}">
      <dgm:prSet/>
      <dgm:spPr/>
      <dgm:t>
        <a:bodyPr/>
        <a:lstStyle/>
        <a:p>
          <a:endParaRPr lang="es-ES" sz="1200"/>
        </a:p>
      </dgm:t>
    </dgm:pt>
    <dgm:pt modelId="{0E7F5EE4-F1B4-462F-B227-EA98647BEFA2}">
      <dgm:prSet custT="1"/>
      <dgm:spPr/>
      <dgm:t>
        <a:bodyPr/>
        <a:lstStyle/>
        <a:p>
          <a:r>
            <a:rPr lang="es-ES" sz="1200" dirty="0" smtClean="0"/>
            <a:t>Promotores(as) </a:t>
          </a:r>
        </a:p>
      </dgm:t>
    </dgm:pt>
    <dgm:pt modelId="{20250241-045B-4A6B-A6B1-3F528D4A476C}" type="parTrans" cxnId="{42E7360C-0728-497C-8C47-93B1E889D9E3}">
      <dgm:prSet/>
      <dgm:spPr/>
      <dgm:t>
        <a:bodyPr/>
        <a:lstStyle/>
        <a:p>
          <a:endParaRPr lang="es-ES" sz="1200"/>
        </a:p>
      </dgm:t>
    </dgm:pt>
    <dgm:pt modelId="{0B86FBCA-F5F7-4068-B7FB-0FD0BC9FC103}" type="sibTrans" cxnId="{42E7360C-0728-497C-8C47-93B1E889D9E3}">
      <dgm:prSet/>
      <dgm:spPr/>
      <dgm:t>
        <a:bodyPr/>
        <a:lstStyle/>
        <a:p>
          <a:endParaRPr lang="es-ES" sz="1200"/>
        </a:p>
      </dgm:t>
    </dgm:pt>
    <dgm:pt modelId="{E027595F-1FE9-4F15-8AA2-5216D81A4BA1}">
      <dgm:prSet custT="1"/>
      <dgm:spPr/>
      <dgm:t>
        <a:bodyPr/>
        <a:lstStyle/>
        <a:p>
          <a:r>
            <a:rPr lang="es-ES" sz="1200" dirty="0" smtClean="0"/>
            <a:t>Auxiliares</a:t>
          </a:r>
        </a:p>
      </dgm:t>
    </dgm:pt>
    <dgm:pt modelId="{25C8EA48-4CC6-481A-808C-29DF5229F336}" type="parTrans" cxnId="{0E4311C5-CDC7-4965-A297-F6E291FA706F}">
      <dgm:prSet/>
      <dgm:spPr/>
      <dgm:t>
        <a:bodyPr/>
        <a:lstStyle/>
        <a:p>
          <a:endParaRPr lang="es-ES" sz="1200"/>
        </a:p>
      </dgm:t>
    </dgm:pt>
    <dgm:pt modelId="{72876293-8D60-47ED-B076-ECA4CE1512B8}" type="sibTrans" cxnId="{0E4311C5-CDC7-4965-A297-F6E291FA706F}">
      <dgm:prSet/>
      <dgm:spPr/>
      <dgm:t>
        <a:bodyPr/>
        <a:lstStyle/>
        <a:p>
          <a:endParaRPr lang="es-ES" sz="1200"/>
        </a:p>
      </dgm:t>
    </dgm:pt>
    <dgm:pt modelId="{A160EB61-1986-47D8-85A2-CE75273009B6}">
      <dgm:prSet custT="1"/>
      <dgm:spPr/>
      <dgm:t>
        <a:bodyPr/>
        <a:lstStyle/>
        <a:p>
          <a:r>
            <a:rPr lang="es-ES" sz="1200" dirty="0" smtClean="0"/>
            <a:t>Promotores(as)</a:t>
          </a:r>
        </a:p>
        <a:p>
          <a:r>
            <a:rPr lang="es-ES" sz="1200" dirty="0" smtClean="0"/>
            <a:t>Auxiliar</a:t>
          </a:r>
        </a:p>
      </dgm:t>
    </dgm:pt>
    <dgm:pt modelId="{98001776-DB15-4015-B0C9-AE0280EBDB95}" type="parTrans" cxnId="{92FA4C77-F40C-4840-A2DA-188480D8B6F9}">
      <dgm:prSet/>
      <dgm:spPr/>
      <dgm:t>
        <a:bodyPr/>
        <a:lstStyle/>
        <a:p>
          <a:endParaRPr lang="es-ES" sz="1200"/>
        </a:p>
      </dgm:t>
    </dgm:pt>
    <dgm:pt modelId="{45435AD1-C183-4B1D-8E4F-1C34BCF05DB7}" type="sibTrans" cxnId="{92FA4C77-F40C-4840-A2DA-188480D8B6F9}">
      <dgm:prSet/>
      <dgm:spPr/>
      <dgm:t>
        <a:bodyPr/>
        <a:lstStyle/>
        <a:p>
          <a:endParaRPr lang="es-ES" sz="1200"/>
        </a:p>
      </dgm:t>
    </dgm:pt>
    <dgm:pt modelId="{EFCCDA49-94AD-4574-AD77-D60D1FA88B91}">
      <dgm:prSet custT="1"/>
      <dgm:spPr/>
      <dgm:t>
        <a:bodyPr/>
        <a:lstStyle/>
        <a:p>
          <a:r>
            <a:rPr lang="es-ES" sz="1200" dirty="0" smtClean="0"/>
            <a:t>Profesional Especialista</a:t>
          </a:r>
        </a:p>
      </dgm:t>
    </dgm:pt>
    <dgm:pt modelId="{5CE3C36C-EC5D-40D7-9CA7-8D7FF539BA8C}" type="parTrans" cxnId="{387AEDF8-F707-40B1-A7D7-F709CC0872A2}">
      <dgm:prSet/>
      <dgm:spPr/>
      <dgm:t>
        <a:bodyPr/>
        <a:lstStyle/>
        <a:p>
          <a:endParaRPr lang="es-ES" sz="1200"/>
        </a:p>
      </dgm:t>
    </dgm:pt>
    <dgm:pt modelId="{D537899C-4BC5-4E62-B2CC-B5DC3D2101F6}" type="sibTrans" cxnId="{387AEDF8-F707-40B1-A7D7-F709CC0872A2}">
      <dgm:prSet/>
      <dgm:spPr/>
      <dgm:t>
        <a:bodyPr/>
        <a:lstStyle/>
        <a:p>
          <a:endParaRPr lang="es-ES" sz="1200"/>
        </a:p>
      </dgm:t>
    </dgm:pt>
    <dgm:pt modelId="{CA8DAD95-09D3-4557-B0F9-A8DB6B0E1B73}" type="pres">
      <dgm:prSet presAssocID="{B4B39669-EDE7-4C80-905C-8ED9E846536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6FC82B3-E917-4B24-83DA-B84A85E53B6C}" type="pres">
      <dgm:prSet presAssocID="{B5652EB4-39E0-4529-AD31-98A5B6A611F9}" presName="hierRoot1" presStyleCnt="0">
        <dgm:presLayoutVars>
          <dgm:hierBranch val="init"/>
        </dgm:presLayoutVars>
      </dgm:prSet>
      <dgm:spPr/>
    </dgm:pt>
    <dgm:pt modelId="{AF9C9981-D9C6-4594-BF72-DCC883619248}" type="pres">
      <dgm:prSet presAssocID="{B5652EB4-39E0-4529-AD31-98A5B6A611F9}" presName="rootComposite1" presStyleCnt="0"/>
      <dgm:spPr/>
    </dgm:pt>
    <dgm:pt modelId="{C3EB2945-9AC6-4971-9D7A-61290543DEB4}" type="pres">
      <dgm:prSet presAssocID="{B5652EB4-39E0-4529-AD31-98A5B6A611F9}" presName="rootText1" presStyleLbl="node0" presStyleIdx="0" presStyleCnt="1" custScaleX="197312" custScaleY="7883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351E902-26D4-4C03-AF47-B0DA702CA429}" type="pres">
      <dgm:prSet presAssocID="{B5652EB4-39E0-4529-AD31-98A5B6A611F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4A7FB817-DDFD-42CF-B829-0CC5E38F8AF8}" type="pres">
      <dgm:prSet presAssocID="{B5652EB4-39E0-4529-AD31-98A5B6A611F9}" presName="hierChild2" presStyleCnt="0"/>
      <dgm:spPr/>
    </dgm:pt>
    <dgm:pt modelId="{50270C1B-28A5-43E8-89EB-C3E2CFB76F34}" type="pres">
      <dgm:prSet presAssocID="{535F24B1-A23A-4823-AFD0-838B022F155D}" presName="Name37" presStyleLbl="parChTrans1D2" presStyleIdx="0" presStyleCnt="1"/>
      <dgm:spPr/>
      <dgm:t>
        <a:bodyPr/>
        <a:lstStyle/>
        <a:p>
          <a:endParaRPr lang="es-ES"/>
        </a:p>
      </dgm:t>
    </dgm:pt>
    <dgm:pt modelId="{09070855-EFB2-474D-8006-0CE3F102DDAB}" type="pres">
      <dgm:prSet presAssocID="{1401E2A0-0DAA-4D1D-8F59-F4A5A392D66B}" presName="hierRoot2" presStyleCnt="0">
        <dgm:presLayoutVars>
          <dgm:hierBranch/>
        </dgm:presLayoutVars>
      </dgm:prSet>
      <dgm:spPr/>
    </dgm:pt>
    <dgm:pt modelId="{8E750949-3999-45AC-8BE4-D0813A2B4373}" type="pres">
      <dgm:prSet presAssocID="{1401E2A0-0DAA-4D1D-8F59-F4A5A392D66B}" presName="rootComposite" presStyleCnt="0"/>
      <dgm:spPr/>
    </dgm:pt>
    <dgm:pt modelId="{BE3C37AE-6756-4098-852E-42222EA6315C}" type="pres">
      <dgm:prSet presAssocID="{1401E2A0-0DAA-4D1D-8F59-F4A5A392D66B}" presName="rootText" presStyleLbl="node2" presStyleIdx="0" presStyleCnt="1" custScaleX="164912" custScaleY="7883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F6A1A8-16D2-4504-9C85-338B8484B2E1}" type="pres">
      <dgm:prSet presAssocID="{1401E2A0-0DAA-4D1D-8F59-F4A5A392D66B}" presName="rootConnector" presStyleLbl="node2" presStyleIdx="0" presStyleCnt="1"/>
      <dgm:spPr/>
      <dgm:t>
        <a:bodyPr/>
        <a:lstStyle/>
        <a:p>
          <a:endParaRPr lang="es-ES"/>
        </a:p>
      </dgm:t>
    </dgm:pt>
    <dgm:pt modelId="{AE66B066-BC34-467A-ACC5-75FE5BF0AC13}" type="pres">
      <dgm:prSet presAssocID="{1401E2A0-0DAA-4D1D-8F59-F4A5A392D66B}" presName="hierChild4" presStyleCnt="0"/>
      <dgm:spPr/>
    </dgm:pt>
    <dgm:pt modelId="{F813954F-BF99-4F65-BC5E-F9D85FF2DAD0}" type="pres">
      <dgm:prSet presAssocID="{B4F959E9-7D46-4A1C-84FD-903E2292A820}" presName="Name35" presStyleLbl="parChTrans1D3" presStyleIdx="0" presStyleCnt="4"/>
      <dgm:spPr/>
      <dgm:t>
        <a:bodyPr/>
        <a:lstStyle/>
        <a:p>
          <a:endParaRPr lang="es-ES"/>
        </a:p>
      </dgm:t>
    </dgm:pt>
    <dgm:pt modelId="{BF91EEDC-B869-4D54-B392-3A32280982F7}" type="pres">
      <dgm:prSet presAssocID="{C4886474-37E4-4AD7-A1A4-DF67F0A6CA0A}" presName="hierRoot2" presStyleCnt="0">
        <dgm:presLayoutVars>
          <dgm:hierBranch/>
        </dgm:presLayoutVars>
      </dgm:prSet>
      <dgm:spPr/>
    </dgm:pt>
    <dgm:pt modelId="{40DCB2C1-792F-4A6D-B4F2-35693587D4F0}" type="pres">
      <dgm:prSet presAssocID="{C4886474-37E4-4AD7-A1A4-DF67F0A6CA0A}" presName="rootComposite" presStyleCnt="0"/>
      <dgm:spPr/>
    </dgm:pt>
    <dgm:pt modelId="{467C7AA8-F799-456B-AE04-D4EEEBF27D51}" type="pres">
      <dgm:prSet presAssocID="{C4886474-37E4-4AD7-A1A4-DF67F0A6CA0A}" presName="rootText" presStyleLbl="node3" presStyleIdx="0" presStyleCnt="2" custScaleX="172689" custScaleY="855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838323-5A45-46D6-8783-A11D5DB32C4E}" type="pres">
      <dgm:prSet presAssocID="{C4886474-37E4-4AD7-A1A4-DF67F0A6CA0A}" presName="rootConnector" presStyleLbl="node3" presStyleIdx="0" presStyleCnt="2"/>
      <dgm:spPr/>
      <dgm:t>
        <a:bodyPr/>
        <a:lstStyle/>
        <a:p>
          <a:endParaRPr lang="es-ES"/>
        </a:p>
      </dgm:t>
    </dgm:pt>
    <dgm:pt modelId="{0CD28620-B17A-4DA6-8E4E-722362B45A92}" type="pres">
      <dgm:prSet presAssocID="{C4886474-37E4-4AD7-A1A4-DF67F0A6CA0A}" presName="hierChild4" presStyleCnt="0"/>
      <dgm:spPr/>
    </dgm:pt>
    <dgm:pt modelId="{6F1E0CCF-9DF1-484A-85BF-AE5C8660A960}" type="pres">
      <dgm:prSet presAssocID="{20250241-045B-4A6B-A6B1-3F528D4A476C}" presName="Name35" presStyleLbl="parChTrans1D4" presStyleIdx="0" presStyleCnt="4"/>
      <dgm:spPr/>
      <dgm:t>
        <a:bodyPr/>
        <a:lstStyle/>
        <a:p>
          <a:endParaRPr lang="es-ES"/>
        </a:p>
      </dgm:t>
    </dgm:pt>
    <dgm:pt modelId="{FA6753A5-A512-41AF-90C2-8D16B3E0533D}" type="pres">
      <dgm:prSet presAssocID="{0E7F5EE4-F1B4-462F-B227-EA98647BEFA2}" presName="hierRoot2" presStyleCnt="0">
        <dgm:presLayoutVars>
          <dgm:hierBranch/>
        </dgm:presLayoutVars>
      </dgm:prSet>
      <dgm:spPr/>
    </dgm:pt>
    <dgm:pt modelId="{4F02A01D-4989-4CA4-BD79-BD9F874725A9}" type="pres">
      <dgm:prSet presAssocID="{0E7F5EE4-F1B4-462F-B227-EA98647BEFA2}" presName="rootComposite" presStyleCnt="0"/>
      <dgm:spPr/>
    </dgm:pt>
    <dgm:pt modelId="{AFAFC3FA-FE42-4D04-B371-B49071D37976}" type="pres">
      <dgm:prSet presAssocID="{0E7F5EE4-F1B4-462F-B227-EA98647BEFA2}" presName="rootText" presStyleLbl="node4" presStyleIdx="0" presStyleCnt="4" custScaleX="172689" custScaleY="16087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80E175-756B-4885-8467-1A1644755D31}" type="pres">
      <dgm:prSet presAssocID="{0E7F5EE4-F1B4-462F-B227-EA98647BEFA2}" presName="rootConnector" presStyleLbl="node4" presStyleIdx="0" presStyleCnt="4"/>
      <dgm:spPr/>
      <dgm:t>
        <a:bodyPr/>
        <a:lstStyle/>
        <a:p>
          <a:endParaRPr lang="es-ES"/>
        </a:p>
      </dgm:t>
    </dgm:pt>
    <dgm:pt modelId="{38D8C478-C980-402A-9A18-C3BE152D2ACB}" type="pres">
      <dgm:prSet presAssocID="{0E7F5EE4-F1B4-462F-B227-EA98647BEFA2}" presName="hierChild4" presStyleCnt="0"/>
      <dgm:spPr/>
    </dgm:pt>
    <dgm:pt modelId="{3B13E804-2747-4C9D-8006-DBAB099AE922}" type="pres">
      <dgm:prSet presAssocID="{25C8EA48-4CC6-481A-808C-29DF5229F336}" presName="Name35" presStyleLbl="parChTrans1D4" presStyleIdx="1" presStyleCnt="4"/>
      <dgm:spPr/>
      <dgm:t>
        <a:bodyPr/>
        <a:lstStyle/>
        <a:p>
          <a:endParaRPr lang="es-ES"/>
        </a:p>
      </dgm:t>
    </dgm:pt>
    <dgm:pt modelId="{07E3A38D-F3E5-4E07-AB04-A16C929EBD68}" type="pres">
      <dgm:prSet presAssocID="{E027595F-1FE9-4F15-8AA2-5216D81A4BA1}" presName="hierRoot2" presStyleCnt="0">
        <dgm:presLayoutVars>
          <dgm:hierBranch val="init"/>
        </dgm:presLayoutVars>
      </dgm:prSet>
      <dgm:spPr/>
    </dgm:pt>
    <dgm:pt modelId="{DF0A4FB8-57E5-4621-80EE-941BE5D386A5}" type="pres">
      <dgm:prSet presAssocID="{E027595F-1FE9-4F15-8AA2-5216D81A4BA1}" presName="rootComposite" presStyleCnt="0"/>
      <dgm:spPr/>
    </dgm:pt>
    <dgm:pt modelId="{66C6DCBF-B74C-428F-926E-81F48E933CD3}" type="pres">
      <dgm:prSet presAssocID="{E027595F-1FE9-4F15-8AA2-5216D81A4BA1}" presName="rootText" presStyleLbl="node4" presStyleIdx="1" presStyleCnt="4" custScaleX="1726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4938A44-92D9-4A7E-B077-76E6060A5725}" type="pres">
      <dgm:prSet presAssocID="{E027595F-1FE9-4F15-8AA2-5216D81A4BA1}" presName="rootConnector" presStyleLbl="node4" presStyleIdx="1" presStyleCnt="4"/>
      <dgm:spPr/>
      <dgm:t>
        <a:bodyPr/>
        <a:lstStyle/>
        <a:p>
          <a:endParaRPr lang="es-ES"/>
        </a:p>
      </dgm:t>
    </dgm:pt>
    <dgm:pt modelId="{AD80DDE1-63A4-4111-B906-099C51E09969}" type="pres">
      <dgm:prSet presAssocID="{E027595F-1FE9-4F15-8AA2-5216D81A4BA1}" presName="hierChild4" presStyleCnt="0"/>
      <dgm:spPr/>
    </dgm:pt>
    <dgm:pt modelId="{94D8A42D-4840-4A3E-AF63-37BDBE39A9AC}" type="pres">
      <dgm:prSet presAssocID="{E027595F-1FE9-4F15-8AA2-5216D81A4BA1}" presName="hierChild5" presStyleCnt="0"/>
      <dgm:spPr/>
    </dgm:pt>
    <dgm:pt modelId="{107509B5-C6B7-4A88-A1E6-504494B8E9A2}" type="pres">
      <dgm:prSet presAssocID="{0E7F5EE4-F1B4-462F-B227-EA98647BEFA2}" presName="hierChild5" presStyleCnt="0"/>
      <dgm:spPr/>
    </dgm:pt>
    <dgm:pt modelId="{1E3F3D39-CEBB-4191-BDC7-3C8073516839}" type="pres">
      <dgm:prSet presAssocID="{C4886474-37E4-4AD7-A1A4-DF67F0A6CA0A}" presName="hierChild5" presStyleCnt="0"/>
      <dgm:spPr/>
    </dgm:pt>
    <dgm:pt modelId="{9E575AB4-11A2-46DE-BF28-E840BC64F4B5}" type="pres">
      <dgm:prSet presAssocID="{1DB9352C-9B38-4CB5-B1BB-39219969106F}" presName="Name35" presStyleLbl="parChTrans1D3" presStyleIdx="1" presStyleCnt="4"/>
      <dgm:spPr/>
      <dgm:t>
        <a:bodyPr/>
        <a:lstStyle/>
        <a:p>
          <a:endParaRPr lang="es-ES"/>
        </a:p>
      </dgm:t>
    </dgm:pt>
    <dgm:pt modelId="{592C0E6A-B711-44BA-BD76-CF389DF1F3F4}" type="pres">
      <dgm:prSet presAssocID="{4AAE50C9-A9CB-43F9-A939-2D280DCB3247}" presName="hierRoot2" presStyleCnt="0">
        <dgm:presLayoutVars>
          <dgm:hierBranch/>
        </dgm:presLayoutVars>
      </dgm:prSet>
      <dgm:spPr/>
    </dgm:pt>
    <dgm:pt modelId="{88F8F384-12C2-44BD-8186-76AF56928A60}" type="pres">
      <dgm:prSet presAssocID="{4AAE50C9-A9CB-43F9-A939-2D280DCB3247}" presName="rootComposite" presStyleCnt="0"/>
      <dgm:spPr/>
    </dgm:pt>
    <dgm:pt modelId="{97CE9C80-B885-4586-BC2B-C74F470059C2}" type="pres">
      <dgm:prSet presAssocID="{4AAE50C9-A9CB-43F9-A939-2D280DCB3247}" presName="rootText" presStyleLbl="node3" presStyleIdx="1" presStyleCnt="2" custScaleX="172689" custScaleY="855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EA8087B-D281-4E0E-BD23-0D6F6209B0EC}" type="pres">
      <dgm:prSet presAssocID="{4AAE50C9-A9CB-43F9-A939-2D280DCB3247}" presName="rootConnector" presStyleLbl="node3" presStyleIdx="1" presStyleCnt="2"/>
      <dgm:spPr/>
      <dgm:t>
        <a:bodyPr/>
        <a:lstStyle/>
        <a:p>
          <a:endParaRPr lang="es-ES"/>
        </a:p>
      </dgm:t>
    </dgm:pt>
    <dgm:pt modelId="{74231C8D-051D-4EC0-A321-F1A788919179}" type="pres">
      <dgm:prSet presAssocID="{4AAE50C9-A9CB-43F9-A939-2D280DCB3247}" presName="hierChild4" presStyleCnt="0"/>
      <dgm:spPr/>
    </dgm:pt>
    <dgm:pt modelId="{8354B8DB-101B-4F12-9B07-9A19457CC26B}" type="pres">
      <dgm:prSet presAssocID="{98001776-DB15-4015-B0C9-AE0280EBDB95}" presName="Name35" presStyleLbl="parChTrans1D4" presStyleIdx="2" presStyleCnt="4"/>
      <dgm:spPr/>
      <dgm:t>
        <a:bodyPr/>
        <a:lstStyle/>
        <a:p>
          <a:endParaRPr lang="es-ES"/>
        </a:p>
      </dgm:t>
    </dgm:pt>
    <dgm:pt modelId="{CC70F58E-53EC-405E-BD9F-02931FA03470}" type="pres">
      <dgm:prSet presAssocID="{A160EB61-1986-47D8-85A2-CE75273009B6}" presName="hierRoot2" presStyleCnt="0">
        <dgm:presLayoutVars>
          <dgm:hierBranch/>
        </dgm:presLayoutVars>
      </dgm:prSet>
      <dgm:spPr/>
    </dgm:pt>
    <dgm:pt modelId="{B8DAFBF4-3480-4D11-BFED-3F784848F61F}" type="pres">
      <dgm:prSet presAssocID="{A160EB61-1986-47D8-85A2-CE75273009B6}" presName="rootComposite" presStyleCnt="0"/>
      <dgm:spPr/>
    </dgm:pt>
    <dgm:pt modelId="{AE55840D-EE15-4BE4-98AE-1E11CFCBACA8}" type="pres">
      <dgm:prSet presAssocID="{A160EB61-1986-47D8-85A2-CE75273009B6}" presName="rootText" presStyleLbl="node4" presStyleIdx="2" presStyleCnt="4" custScaleX="172689" custScaleY="160876" custLinFactNeighborX="-11553" custLinFactNeighborY="10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B202865-9009-4FE3-A825-F1BC61119A49}" type="pres">
      <dgm:prSet presAssocID="{A160EB61-1986-47D8-85A2-CE75273009B6}" presName="rootConnector" presStyleLbl="node4" presStyleIdx="2" presStyleCnt="4"/>
      <dgm:spPr/>
      <dgm:t>
        <a:bodyPr/>
        <a:lstStyle/>
        <a:p>
          <a:endParaRPr lang="es-ES"/>
        </a:p>
      </dgm:t>
    </dgm:pt>
    <dgm:pt modelId="{869D1443-8B11-4B1B-BA26-534BFC63C9CC}" type="pres">
      <dgm:prSet presAssocID="{A160EB61-1986-47D8-85A2-CE75273009B6}" presName="hierChild4" presStyleCnt="0"/>
      <dgm:spPr/>
    </dgm:pt>
    <dgm:pt modelId="{38986996-930A-40B0-8A85-CB7C9248FB14}" type="pres">
      <dgm:prSet presAssocID="{5CE3C36C-EC5D-40D7-9CA7-8D7FF539BA8C}" presName="Name35" presStyleLbl="parChTrans1D4" presStyleIdx="3" presStyleCnt="4"/>
      <dgm:spPr/>
      <dgm:t>
        <a:bodyPr/>
        <a:lstStyle/>
        <a:p>
          <a:endParaRPr lang="es-ES"/>
        </a:p>
      </dgm:t>
    </dgm:pt>
    <dgm:pt modelId="{9CA13BB1-5EAD-4E42-BE4F-D9DB750A9982}" type="pres">
      <dgm:prSet presAssocID="{EFCCDA49-94AD-4574-AD77-D60D1FA88B91}" presName="hierRoot2" presStyleCnt="0">
        <dgm:presLayoutVars>
          <dgm:hierBranch val="init"/>
        </dgm:presLayoutVars>
      </dgm:prSet>
      <dgm:spPr/>
    </dgm:pt>
    <dgm:pt modelId="{1DF2C7EA-4937-4F6F-91A2-7EEC0284B175}" type="pres">
      <dgm:prSet presAssocID="{EFCCDA49-94AD-4574-AD77-D60D1FA88B91}" presName="rootComposite" presStyleCnt="0"/>
      <dgm:spPr/>
    </dgm:pt>
    <dgm:pt modelId="{A32614B0-E1A9-4D70-95F6-BACD79812298}" type="pres">
      <dgm:prSet presAssocID="{EFCCDA49-94AD-4574-AD77-D60D1FA88B91}" presName="rootText" presStyleLbl="node4" presStyleIdx="3" presStyleCnt="4" custScaleX="1726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E3B9E88-CF76-46FC-AA6C-51A3DE53B51E}" type="pres">
      <dgm:prSet presAssocID="{EFCCDA49-94AD-4574-AD77-D60D1FA88B91}" presName="rootConnector" presStyleLbl="node4" presStyleIdx="3" presStyleCnt="4"/>
      <dgm:spPr/>
      <dgm:t>
        <a:bodyPr/>
        <a:lstStyle/>
        <a:p>
          <a:endParaRPr lang="es-ES"/>
        </a:p>
      </dgm:t>
    </dgm:pt>
    <dgm:pt modelId="{7915C10B-8EA5-42A7-AF0C-BEABB93A22B9}" type="pres">
      <dgm:prSet presAssocID="{EFCCDA49-94AD-4574-AD77-D60D1FA88B91}" presName="hierChild4" presStyleCnt="0"/>
      <dgm:spPr/>
    </dgm:pt>
    <dgm:pt modelId="{9EDA2CED-CF8E-4C6F-81EA-ED843D1D810E}" type="pres">
      <dgm:prSet presAssocID="{EFCCDA49-94AD-4574-AD77-D60D1FA88B91}" presName="hierChild5" presStyleCnt="0"/>
      <dgm:spPr/>
    </dgm:pt>
    <dgm:pt modelId="{6BA320F4-6F14-4DFB-B938-6AF080BDB197}" type="pres">
      <dgm:prSet presAssocID="{A160EB61-1986-47D8-85A2-CE75273009B6}" presName="hierChild5" presStyleCnt="0"/>
      <dgm:spPr/>
    </dgm:pt>
    <dgm:pt modelId="{B7038744-4B1D-406D-AA34-4CDE9962DD5A}" type="pres">
      <dgm:prSet presAssocID="{4AAE50C9-A9CB-43F9-A939-2D280DCB3247}" presName="hierChild5" presStyleCnt="0"/>
      <dgm:spPr/>
    </dgm:pt>
    <dgm:pt modelId="{5650CC30-D52F-493A-B198-59B2211C2463}" type="pres">
      <dgm:prSet presAssocID="{1401E2A0-0DAA-4D1D-8F59-F4A5A392D66B}" presName="hierChild5" presStyleCnt="0"/>
      <dgm:spPr/>
    </dgm:pt>
    <dgm:pt modelId="{94EDDD07-0D86-4F65-8E3E-3E43887AB4D7}" type="pres">
      <dgm:prSet presAssocID="{F2122F84-1A3A-4E71-AF57-6A858103ADCD}" presName="Name111" presStyleLbl="parChTrans1D3" presStyleIdx="2" presStyleCnt="4"/>
      <dgm:spPr/>
      <dgm:t>
        <a:bodyPr/>
        <a:lstStyle/>
        <a:p>
          <a:endParaRPr lang="es-ES"/>
        </a:p>
      </dgm:t>
    </dgm:pt>
    <dgm:pt modelId="{E35CCEBD-0FC9-4808-8167-F82F150DA0F5}" type="pres">
      <dgm:prSet presAssocID="{9AB0595A-DB30-4D91-A689-AFCEE0A5F359}" presName="hierRoot3" presStyleCnt="0">
        <dgm:presLayoutVars>
          <dgm:hierBranch val="init"/>
        </dgm:presLayoutVars>
      </dgm:prSet>
      <dgm:spPr/>
    </dgm:pt>
    <dgm:pt modelId="{32F3A71D-056E-4D1B-9968-1975D2BCE8A8}" type="pres">
      <dgm:prSet presAssocID="{9AB0595A-DB30-4D91-A689-AFCEE0A5F359}" presName="rootComposite3" presStyleCnt="0"/>
      <dgm:spPr/>
    </dgm:pt>
    <dgm:pt modelId="{3BADDB1B-EF35-4DA6-9895-49518CD77C6A}" type="pres">
      <dgm:prSet presAssocID="{9AB0595A-DB30-4D91-A689-AFCEE0A5F359}" presName="rootText3" presStyleLbl="asst2" presStyleIdx="0" presStyleCnt="2" custScaleX="172689" custScaleY="855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D8F4179-D53D-4526-B437-71D00C472460}" type="pres">
      <dgm:prSet presAssocID="{9AB0595A-DB30-4D91-A689-AFCEE0A5F359}" presName="rootConnector3" presStyleLbl="asst2" presStyleIdx="0" presStyleCnt="2"/>
      <dgm:spPr/>
      <dgm:t>
        <a:bodyPr/>
        <a:lstStyle/>
        <a:p>
          <a:endParaRPr lang="es-ES"/>
        </a:p>
      </dgm:t>
    </dgm:pt>
    <dgm:pt modelId="{91A05DD5-5CD6-42A1-A714-A1F8D1E17C96}" type="pres">
      <dgm:prSet presAssocID="{9AB0595A-DB30-4D91-A689-AFCEE0A5F359}" presName="hierChild6" presStyleCnt="0"/>
      <dgm:spPr/>
    </dgm:pt>
    <dgm:pt modelId="{C6E5B4AB-E928-4AAF-8C8B-CA99C1D35A2B}" type="pres">
      <dgm:prSet presAssocID="{9AB0595A-DB30-4D91-A689-AFCEE0A5F359}" presName="hierChild7" presStyleCnt="0"/>
      <dgm:spPr/>
    </dgm:pt>
    <dgm:pt modelId="{552C6C24-E247-4063-9656-B35673195628}" type="pres">
      <dgm:prSet presAssocID="{811898EB-2092-40A7-89DF-5F4A11D88474}" presName="Name111" presStyleLbl="parChTrans1D3" presStyleIdx="3" presStyleCnt="4"/>
      <dgm:spPr/>
      <dgm:t>
        <a:bodyPr/>
        <a:lstStyle/>
        <a:p>
          <a:endParaRPr lang="es-ES"/>
        </a:p>
      </dgm:t>
    </dgm:pt>
    <dgm:pt modelId="{F0F69F18-1C8A-4B8C-AC3C-4023B3CE9E32}" type="pres">
      <dgm:prSet presAssocID="{A3E4E70E-381F-452A-A864-2EB17ADE3B4A}" presName="hierRoot3" presStyleCnt="0">
        <dgm:presLayoutVars>
          <dgm:hierBranch val="init"/>
        </dgm:presLayoutVars>
      </dgm:prSet>
      <dgm:spPr/>
    </dgm:pt>
    <dgm:pt modelId="{2A58B584-99CA-4FCE-A74B-3AE248C383D6}" type="pres">
      <dgm:prSet presAssocID="{A3E4E70E-381F-452A-A864-2EB17ADE3B4A}" presName="rootComposite3" presStyleCnt="0"/>
      <dgm:spPr/>
    </dgm:pt>
    <dgm:pt modelId="{F6AC5F27-7ABC-42E0-A66E-7BEF83D87FC8}" type="pres">
      <dgm:prSet presAssocID="{A3E4E70E-381F-452A-A864-2EB17ADE3B4A}" presName="rootText3" presStyleLbl="asst2" presStyleIdx="1" presStyleCnt="2" custScaleX="172689" custScaleY="855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E31B6C-A7D0-42B4-BEC6-C38BEBD5C01D}" type="pres">
      <dgm:prSet presAssocID="{A3E4E70E-381F-452A-A864-2EB17ADE3B4A}" presName="rootConnector3" presStyleLbl="asst2" presStyleIdx="1" presStyleCnt="2"/>
      <dgm:spPr/>
      <dgm:t>
        <a:bodyPr/>
        <a:lstStyle/>
        <a:p>
          <a:endParaRPr lang="es-ES"/>
        </a:p>
      </dgm:t>
    </dgm:pt>
    <dgm:pt modelId="{B980AC61-8F55-47D3-A0C5-1BB4316E43C9}" type="pres">
      <dgm:prSet presAssocID="{A3E4E70E-381F-452A-A864-2EB17ADE3B4A}" presName="hierChild6" presStyleCnt="0"/>
      <dgm:spPr/>
    </dgm:pt>
    <dgm:pt modelId="{6CBD929E-60BD-4F7B-93CF-C7E0AEB04128}" type="pres">
      <dgm:prSet presAssocID="{A3E4E70E-381F-452A-A864-2EB17ADE3B4A}" presName="hierChild7" presStyleCnt="0"/>
      <dgm:spPr/>
    </dgm:pt>
    <dgm:pt modelId="{31CC4CCF-18E7-4AFB-96B8-F1140EE0C626}" type="pres">
      <dgm:prSet presAssocID="{B5652EB4-39E0-4529-AD31-98A5B6A611F9}" presName="hierChild3" presStyleCnt="0"/>
      <dgm:spPr/>
    </dgm:pt>
  </dgm:ptLst>
  <dgm:cxnLst>
    <dgm:cxn modelId="{DA986FF5-D014-40ED-83C5-35E8454B0D15}" srcId="{1401E2A0-0DAA-4D1D-8F59-F4A5A392D66B}" destId="{9AB0595A-DB30-4D91-A689-AFCEE0A5F359}" srcOrd="0" destOrd="0" parTransId="{F2122F84-1A3A-4E71-AF57-6A858103ADCD}" sibTransId="{284FA732-A3D3-4141-A53E-407569E7123D}"/>
    <dgm:cxn modelId="{1469391E-D401-4676-9DBC-B7534E1C68D0}" type="presOf" srcId="{535F24B1-A23A-4823-AFD0-838B022F155D}" destId="{50270C1B-28A5-43E8-89EB-C3E2CFB76F34}" srcOrd="0" destOrd="0" presId="urn:microsoft.com/office/officeart/2005/8/layout/orgChart1"/>
    <dgm:cxn modelId="{6CCFBD6F-02FA-4880-AE0B-BFE30396C1DE}" type="presOf" srcId="{A3E4E70E-381F-452A-A864-2EB17ADE3B4A}" destId="{BFE31B6C-A7D0-42B4-BEC6-C38BEBD5C01D}" srcOrd="1" destOrd="0" presId="urn:microsoft.com/office/officeart/2005/8/layout/orgChart1"/>
    <dgm:cxn modelId="{0636602B-2D47-4F1B-9CE3-CCDB36F71595}" type="presOf" srcId="{EFCCDA49-94AD-4574-AD77-D60D1FA88B91}" destId="{EE3B9E88-CF76-46FC-AA6C-51A3DE53B51E}" srcOrd="1" destOrd="0" presId="urn:microsoft.com/office/officeart/2005/8/layout/orgChart1"/>
    <dgm:cxn modelId="{C102E37D-150D-4CCB-9CC0-B0F273E461BE}" srcId="{1401E2A0-0DAA-4D1D-8F59-F4A5A392D66B}" destId="{A3E4E70E-381F-452A-A864-2EB17ADE3B4A}" srcOrd="1" destOrd="0" parTransId="{811898EB-2092-40A7-89DF-5F4A11D88474}" sibTransId="{A4D58E22-B2BF-4215-933B-E5E9A09E19D4}"/>
    <dgm:cxn modelId="{2B932FFE-EFE1-4252-8AEB-1775311DFC2C}" type="presOf" srcId="{9AB0595A-DB30-4D91-A689-AFCEE0A5F359}" destId="{3BADDB1B-EF35-4DA6-9895-49518CD77C6A}" srcOrd="0" destOrd="0" presId="urn:microsoft.com/office/officeart/2005/8/layout/orgChart1"/>
    <dgm:cxn modelId="{E46992B1-8078-45EF-B031-68C2881251F9}" type="presOf" srcId="{B4F959E9-7D46-4A1C-84FD-903E2292A820}" destId="{F813954F-BF99-4F65-BC5E-F9D85FF2DAD0}" srcOrd="0" destOrd="0" presId="urn:microsoft.com/office/officeart/2005/8/layout/orgChart1"/>
    <dgm:cxn modelId="{8D69FEA3-6EF4-4447-9BCF-D01BA5D4B81A}" type="presOf" srcId="{B4B39669-EDE7-4C80-905C-8ED9E8465367}" destId="{CA8DAD95-09D3-4557-B0F9-A8DB6B0E1B73}" srcOrd="0" destOrd="0" presId="urn:microsoft.com/office/officeart/2005/8/layout/orgChart1"/>
    <dgm:cxn modelId="{2C79E5B2-DCE4-40DD-854F-6FB9FD6CED84}" type="presOf" srcId="{0E7F5EE4-F1B4-462F-B227-EA98647BEFA2}" destId="{AFAFC3FA-FE42-4D04-B371-B49071D37976}" srcOrd="0" destOrd="0" presId="urn:microsoft.com/office/officeart/2005/8/layout/orgChart1"/>
    <dgm:cxn modelId="{564271B3-E263-4544-A46E-00EFD7F14B55}" srcId="{B4B39669-EDE7-4C80-905C-8ED9E8465367}" destId="{B5652EB4-39E0-4529-AD31-98A5B6A611F9}" srcOrd="0" destOrd="0" parTransId="{5EF9018D-FF72-41AC-925B-EEFA2FE88804}" sibTransId="{D675FDEB-84AD-486A-B052-E55D5F74628E}"/>
    <dgm:cxn modelId="{B46DA7CC-0F7B-40E8-9BCC-A231F884F3F2}" srcId="{1401E2A0-0DAA-4D1D-8F59-F4A5A392D66B}" destId="{C4886474-37E4-4AD7-A1A4-DF67F0A6CA0A}" srcOrd="2" destOrd="0" parTransId="{B4F959E9-7D46-4A1C-84FD-903E2292A820}" sibTransId="{8961D206-A97E-495F-AC1C-3F88FDBC1D33}"/>
    <dgm:cxn modelId="{6A20635E-EE1E-4DA6-ACCC-5F73C4D19EC8}" type="presOf" srcId="{F2122F84-1A3A-4E71-AF57-6A858103ADCD}" destId="{94EDDD07-0D86-4F65-8E3E-3E43887AB4D7}" srcOrd="0" destOrd="0" presId="urn:microsoft.com/office/officeart/2005/8/layout/orgChart1"/>
    <dgm:cxn modelId="{B8C0952C-2A1B-4333-B42C-37817A4E0629}" type="presOf" srcId="{9AB0595A-DB30-4D91-A689-AFCEE0A5F359}" destId="{1D8F4179-D53D-4526-B437-71D00C472460}" srcOrd="1" destOrd="0" presId="urn:microsoft.com/office/officeart/2005/8/layout/orgChart1"/>
    <dgm:cxn modelId="{F6DAAD06-8111-4002-A517-88EF8ABD5AE5}" type="presOf" srcId="{4AAE50C9-A9CB-43F9-A939-2D280DCB3247}" destId="{97CE9C80-B885-4586-BC2B-C74F470059C2}" srcOrd="0" destOrd="0" presId="urn:microsoft.com/office/officeart/2005/8/layout/orgChart1"/>
    <dgm:cxn modelId="{8C991FA1-6640-4BBA-B1FC-D26B1BB57004}" type="presOf" srcId="{E027595F-1FE9-4F15-8AA2-5216D81A4BA1}" destId="{66C6DCBF-B74C-428F-926E-81F48E933CD3}" srcOrd="0" destOrd="0" presId="urn:microsoft.com/office/officeart/2005/8/layout/orgChart1"/>
    <dgm:cxn modelId="{2EAB7F7A-9C7F-42C0-9079-2E90A83CEBC1}" type="presOf" srcId="{EFCCDA49-94AD-4574-AD77-D60D1FA88B91}" destId="{A32614B0-E1A9-4D70-95F6-BACD79812298}" srcOrd="0" destOrd="0" presId="urn:microsoft.com/office/officeart/2005/8/layout/orgChart1"/>
    <dgm:cxn modelId="{A67E5BEF-4F44-47D8-A4F6-7F7440954A48}" type="presOf" srcId="{5CE3C36C-EC5D-40D7-9CA7-8D7FF539BA8C}" destId="{38986996-930A-40B0-8A85-CB7C9248FB14}" srcOrd="0" destOrd="0" presId="urn:microsoft.com/office/officeart/2005/8/layout/orgChart1"/>
    <dgm:cxn modelId="{9392D7EE-0A98-40C1-BDDD-F37B495CB6A9}" type="presOf" srcId="{98001776-DB15-4015-B0C9-AE0280EBDB95}" destId="{8354B8DB-101B-4F12-9B07-9A19457CC26B}" srcOrd="0" destOrd="0" presId="urn:microsoft.com/office/officeart/2005/8/layout/orgChart1"/>
    <dgm:cxn modelId="{19DBBDCE-C937-42DE-AF1F-362B3B1899C0}" type="presOf" srcId="{1DB9352C-9B38-4CB5-B1BB-39219969106F}" destId="{9E575AB4-11A2-46DE-BF28-E840BC64F4B5}" srcOrd="0" destOrd="0" presId="urn:microsoft.com/office/officeart/2005/8/layout/orgChart1"/>
    <dgm:cxn modelId="{68284A81-D6FA-4C0A-AF63-AC2D6686B7A0}" type="presOf" srcId="{A160EB61-1986-47D8-85A2-CE75273009B6}" destId="{AE55840D-EE15-4BE4-98AE-1E11CFCBACA8}" srcOrd="0" destOrd="0" presId="urn:microsoft.com/office/officeart/2005/8/layout/orgChart1"/>
    <dgm:cxn modelId="{42E7360C-0728-497C-8C47-93B1E889D9E3}" srcId="{C4886474-37E4-4AD7-A1A4-DF67F0A6CA0A}" destId="{0E7F5EE4-F1B4-462F-B227-EA98647BEFA2}" srcOrd="0" destOrd="0" parTransId="{20250241-045B-4A6B-A6B1-3F528D4A476C}" sibTransId="{0B86FBCA-F5F7-4068-B7FB-0FD0BC9FC103}"/>
    <dgm:cxn modelId="{0E4311C5-CDC7-4965-A297-F6E291FA706F}" srcId="{0E7F5EE4-F1B4-462F-B227-EA98647BEFA2}" destId="{E027595F-1FE9-4F15-8AA2-5216D81A4BA1}" srcOrd="0" destOrd="0" parTransId="{25C8EA48-4CC6-481A-808C-29DF5229F336}" sibTransId="{72876293-8D60-47ED-B076-ECA4CE1512B8}"/>
    <dgm:cxn modelId="{978F4FFC-DDB5-45C0-BA1B-84B663D19E10}" type="presOf" srcId="{1401E2A0-0DAA-4D1D-8F59-F4A5A392D66B}" destId="{05F6A1A8-16D2-4504-9C85-338B8484B2E1}" srcOrd="1" destOrd="0" presId="urn:microsoft.com/office/officeart/2005/8/layout/orgChart1"/>
    <dgm:cxn modelId="{B4E97EE3-B07F-4FD7-BE23-E006390C067E}" type="presOf" srcId="{1401E2A0-0DAA-4D1D-8F59-F4A5A392D66B}" destId="{BE3C37AE-6756-4098-852E-42222EA6315C}" srcOrd="0" destOrd="0" presId="urn:microsoft.com/office/officeart/2005/8/layout/orgChart1"/>
    <dgm:cxn modelId="{6DD2C819-995C-42B3-818A-BC40CC04033F}" type="presOf" srcId="{4AAE50C9-A9CB-43F9-A939-2D280DCB3247}" destId="{3EA8087B-D281-4E0E-BD23-0D6F6209B0EC}" srcOrd="1" destOrd="0" presId="urn:microsoft.com/office/officeart/2005/8/layout/orgChart1"/>
    <dgm:cxn modelId="{E9683C52-7B59-41BD-8EC4-98DC19241DC1}" type="presOf" srcId="{0E7F5EE4-F1B4-462F-B227-EA98647BEFA2}" destId="{FE80E175-756B-4885-8467-1A1644755D31}" srcOrd="1" destOrd="0" presId="urn:microsoft.com/office/officeart/2005/8/layout/orgChart1"/>
    <dgm:cxn modelId="{4F78A7A6-CC54-4CE0-B58F-86F9FD599838}" type="presOf" srcId="{25C8EA48-4CC6-481A-808C-29DF5229F336}" destId="{3B13E804-2747-4C9D-8006-DBAB099AE922}" srcOrd="0" destOrd="0" presId="urn:microsoft.com/office/officeart/2005/8/layout/orgChart1"/>
    <dgm:cxn modelId="{883B44E5-0802-4423-B1C5-49EB539208F3}" type="presOf" srcId="{C4886474-37E4-4AD7-A1A4-DF67F0A6CA0A}" destId="{68838323-5A45-46D6-8783-A11D5DB32C4E}" srcOrd="1" destOrd="0" presId="urn:microsoft.com/office/officeart/2005/8/layout/orgChart1"/>
    <dgm:cxn modelId="{3AC7E069-C948-4200-9AE7-B7D6B0B25CA8}" type="presOf" srcId="{20250241-045B-4A6B-A6B1-3F528D4A476C}" destId="{6F1E0CCF-9DF1-484A-85BF-AE5C8660A960}" srcOrd="0" destOrd="0" presId="urn:microsoft.com/office/officeart/2005/8/layout/orgChart1"/>
    <dgm:cxn modelId="{71BAA960-56CA-4651-A740-12D2D3DE1C69}" type="presOf" srcId="{A3E4E70E-381F-452A-A864-2EB17ADE3B4A}" destId="{F6AC5F27-7ABC-42E0-A66E-7BEF83D87FC8}" srcOrd="0" destOrd="0" presId="urn:microsoft.com/office/officeart/2005/8/layout/orgChart1"/>
    <dgm:cxn modelId="{78165BC6-115E-444D-9AE3-92ADB69323AC}" srcId="{1401E2A0-0DAA-4D1D-8F59-F4A5A392D66B}" destId="{4AAE50C9-A9CB-43F9-A939-2D280DCB3247}" srcOrd="3" destOrd="0" parTransId="{1DB9352C-9B38-4CB5-B1BB-39219969106F}" sibTransId="{030F520D-B123-4766-9639-46ABBB1BA785}"/>
    <dgm:cxn modelId="{6DA9149D-302E-4B61-81C2-1B05E749B521}" type="presOf" srcId="{E027595F-1FE9-4F15-8AA2-5216D81A4BA1}" destId="{84938A44-92D9-4A7E-B077-76E6060A5725}" srcOrd="1" destOrd="0" presId="urn:microsoft.com/office/officeart/2005/8/layout/orgChart1"/>
    <dgm:cxn modelId="{E01DB2A7-42AA-4E39-A139-A72A341B3B9C}" type="presOf" srcId="{C4886474-37E4-4AD7-A1A4-DF67F0A6CA0A}" destId="{467C7AA8-F799-456B-AE04-D4EEEBF27D51}" srcOrd="0" destOrd="0" presId="urn:microsoft.com/office/officeart/2005/8/layout/orgChart1"/>
    <dgm:cxn modelId="{9FA52BF2-0163-4198-AE0D-FE9EB6B94D1A}" type="presOf" srcId="{A160EB61-1986-47D8-85A2-CE75273009B6}" destId="{0B202865-9009-4FE3-A825-F1BC61119A49}" srcOrd="1" destOrd="0" presId="urn:microsoft.com/office/officeart/2005/8/layout/orgChart1"/>
    <dgm:cxn modelId="{A2B74641-8C58-4339-969C-F1EA7926CD79}" srcId="{B5652EB4-39E0-4529-AD31-98A5B6A611F9}" destId="{1401E2A0-0DAA-4D1D-8F59-F4A5A392D66B}" srcOrd="0" destOrd="0" parTransId="{535F24B1-A23A-4823-AFD0-838B022F155D}" sibTransId="{2200FE6E-D784-4A9D-9439-E22EFA7009A8}"/>
    <dgm:cxn modelId="{E6B35426-0480-4FEB-8864-7BF37B4E9167}" type="presOf" srcId="{B5652EB4-39E0-4529-AD31-98A5B6A611F9}" destId="{C3EB2945-9AC6-4971-9D7A-61290543DEB4}" srcOrd="0" destOrd="0" presId="urn:microsoft.com/office/officeart/2005/8/layout/orgChart1"/>
    <dgm:cxn modelId="{387AEDF8-F707-40B1-A7D7-F709CC0872A2}" srcId="{A160EB61-1986-47D8-85A2-CE75273009B6}" destId="{EFCCDA49-94AD-4574-AD77-D60D1FA88B91}" srcOrd="0" destOrd="0" parTransId="{5CE3C36C-EC5D-40D7-9CA7-8D7FF539BA8C}" sibTransId="{D537899C-4BC5-4E62-B2CC-B5DC3D2101F6}"/>
    <dgm:cxn modelId="{08165FE1-864A-47E5-9BFF-797F3C2FF21C}" type="presOf" srcId="{B5652EB4-39E0-4529-AD31-98A5B6A611F9}" destId="{9351E902-26D4-4C03-AF47-B0DA702CA429}" srcOrd="1" destOrd="0" presId="urn:microsoft.com/office/officeart/2005/8/layout/orgChart1"/>
    <dgm:cxn modelId="{4DA0AFA2-4122-4F49-958E-E30CE5BA2DC8}" type="presOf" srcId="{811898EB-2092-40A7-89DF-5F4A11D88474}" destId="{552C6C24-E247-4063-9656-B35673195628}" srcOrd="0" destOrd="0" presId="urn:microsoft.com/office/officeart/2005/8/layout/orgChart1"/>
    <dgm:cxn modelId="{92FA4C77-F40C-4840-A2DA-188480D8B6F9}" srcId="{4AAE50C9-A9CB-43F9-A939-2D280DCB3247}" destId="{A160EB61-1986-47D8-85A2-CE75273009B6}" srcOrd="0" destOrd="0" parTransId="{98001776-DB15-4015-B0C9-AE0280EBDB95}" sibTransId="{45435AD1-C183-4B1D-8E4F-1C34BCF05DB7}"/>
    <dgm:cxn modelId="{AC9BF3B7-47B3-49BA-B253-612B5C3F9CD4}" type="presParOf" srcId="{CA8DAD95-09D3-4557-B0F9-A8DB6B0E1B73}" destId="{D6FC82B3-E917-4B24-83DA-B84A85E53B6C}" srcOrd="0" destOrd="0" presId="urn:microsoft.com/office/officeart/2005/8/layout/orgChart1"/>
    <dgm:cxn modelId="{F7D2000B-447D-417D-84AB-FDD79704C0E1}" type="presParOf" srcId="{D6FC82B3-E917-4B24-83DA-B84A85E53B6C}" destId="{AF9C9981-D9C6-4594-BF72-DCC883619248}" srcOrd="0" destOrd="0" presId="urn:microsoft.com/office/officeart/2005/8/layout/orgChart1"/>
    <dgm:cxn modelId="{FB10F2ED-AFE2-462F-898C-17A27F89405F}" type="presParOf" srcId="{AF9C9981-D9C6-4594-BF72-DCC883619248}" destId="{C3EB2945-9AC6-4971-9D7A-61290543DEB4}" srcOrd="0" destOrd="0" presId="urn:microsoft.com/office/officeart/2005/8/layout/orgChart1"/>
    <dgm:cxn modelId="{08F734CC-C151-488F-868E-3DB5ABAE4ECE}" type="presParOf" srcId="{AF9C9981-D9C6-4594-BF72-DCC883619248}" destId="{9351E902-26D4-4C03-AF47-B0DA702CA429}" srcOrd="1" destOrd="0" presId="urn:microsoft.com/office/officeart/2005/8/layout/orgChart1"/>
    <dgm:cxn modelId="{6D785A36-EBB9-4B07-BC06-03071DC3209D}" type="presParOf" srcId="{D6FC82B3-E917-4B24-83DA-B84A85E53B6C}" destId="{4A7FB817-DDFD-42CF-B829-0CC5E38F8AF8}" srcOrd="1" destOrd="0" presId="urn:microsoft.com/office/officeart/2005/8/layout/orgChart1"/>
    <dgm:cxn modelId="{197B99C6-FF31-448E-91A1-2AF046F92EBC}" type="presParOf" srcId="{4A7FB817-DDFD-42CF-B829-0CC5E38F8AF8}" destId="{50270C1B-28A5-43E8-89EB-C3E2CFB76F34}" srcOrd="0" destOrd="0" presId="urn:microsoft.com/office/officeart/2005/8/layout/orgChart1"/>
    <dgm:cxn modelId="{6DBCD375-08B2-41E0-9D1F-9FEA3F8EC248}" type="presParOf" srcId="{4A7FB817-DDFD-42CF-B829-0CC5E38F8AF8}" destId="{09070855-EFB2-474D-8006-0CE3F102DDAB}" srcOrd="1" destOrd="0" presId="urn:microsoft.com/office/officeart/2005/8/layout/orgChart1"/>
    <dgm:cxn modelId="{B77C2631-3C68-45D3-9F69-E259536C7359}" type="presParOf" srcId="{09070855-EFB2-474D-8006-0CE3F102DDAB}" destId="{8E750949-3999-45AC-8BE4-D0813A2B4373}" srcOrd="0" destOrd="0" presId="urn:microsoft.com/office/officeart/2005/8/layout/orgChart1"/>
    <dgm:cxn modelId="{B9CA949B-B815-457E-8CE9-C3E2F3DF32F3}" type="presParOf" srcId="{8E750949-3999-45AC-8BE4-D0813A2B4373}" destId="{BE3C37AE-6756-4098-852E-42222EA6315C}" srcOrd="0" destOrd="0" presId="urn:microsoft.com/office/officeart/2005/8/layout/orgChart1"/>
    <dgm:cxn modelId="{22581003-5B3E-4ED0-9ECA-C7082BE4EE66}" type="presParOf" srcId="{8E750949-3999-45AC-8BE4-D0813A2B4373}" destId="{05F6A1A8-16D2-4504-9C85-338B8484B2E1}" srcOrd="1" destOrd="0" presId="urn:microsoft.com/office/officeart/2005/8/layout/orgChart1"/>
    <dgm:cxn modelId="{BA3E567A-B145-44BE-89EB-79EFD607FE75}" type="presParOf" srcId="{09070855-EFB2-474D-8006-0CE3F102DDAB}" destId="{AE66B066-BC34-467A-ACC5-75FE5BF0AC13}" srcOrd="1" destOrd="0" presId="urn:microsoft.com/office/officeart/2005/8/layout/orgChart1"/>
    <dgm:cxn modelId="{82988161-1B83-4047-829C-EA4D9097CB35}" type="presParOf" srcId="{AE66B066-BC34-467A-ACC5-75FE5BF0AC13}" destId="{F813954F-BF99-4F65-BC5E-F9D85FF2DAD0}" srcOrd="0" destOrd="0" presId="urn:microsoft.com/office/officeart/2005/8/layout/orgChart1"/>
    <dgm:cxn modelId="{9790AC49-E856-49B2-8C19-DD0673DAC735}" type="presParOf" srcId="{AE66B066-BC34-467A-ACC5-75FE5BF0AC13}" destId="{BF91EEDC-B869-4D54-B392-3A32280982F7}" srcOrd="1" destOrd="0" presId="urn:microsoft.com/office/officeart/2005/8/layout/orgChart1"/>
    <dgm:cxn modelId="{77732528-CADA-40B9-8956-5E60F65AABB5}" type="presParOf" srcId="{BF91EEDC-B869-4D54-B392-3A32280982F7}" destId="{40DCB2C1-792F-4A6D-B4F2-35693587D4F0}" srcOrd="0" destOrd="0" presId="urn:microsoft.com/office/officeart/2005/8/layout/orgChart1"/>
    <dgm:cxn modelId="{CD50472C-ADF7-4C5F-93B8-1956658DF1C9}" type="presParOf" srcId="{40DCB2C1-792F-4A6D-B4F2-35693587D4F0}" destId="{467C7AA8-F799-456B-AE04-D4EEEBF27D51}" srcOrd="0" destOrd="0" presId="urn:microsoft.com/office/officeart/2005/8/layout/orgChart1"/>
    <dgm:cxn modelId="{4CBA19AE-3B29-4AB6-8BB2-620CCC560448}" type="presParOf" srcId="{40DCB2C1-792F-4A6D-B4F2-35693587D4F0}" destId="{68838323-5A45-46D6-8783-A11D5DB32C4E}" srcOrd="1" destOrd="0" presId="urn:microsoft.com/office/officeart/2005/8/layout/orgChart1"/>
    <dgm:cxn modelId="{C6E3DBD9-7193-47DE-9034-2161473C6BFF}" type="presParOf" srcId="{BF91EEDC-B869-4D54-B392-3A32280982F7}" destId="{0CD28620-B17A-4DA6-8E4E-722362B45A92}" srcOrd="1" destOrd="0" presId="urn:microsoft.com/office/officeart/2005/8/layout/orgChart1"/>
    <dgm:cxn modelId="{D63F2E6A-007B-42C0-A832-4D1D91456559}" type="presParOf" srcId="{0CD28620-B17A-4DA6-8E4E-722362B45A92}" destId="{6F1E0CCF-9DF1-484A-85BF-AE5C8660A960}" srcOrd="0" destOrd="0" presId="urn:microsoft.com/office/officeart/2005/8/layout/orgChart1"/>
    <dgm:cxn modelId="{9E1ADF35-ACDF-4C00-95C2-9FD235509189}" type="presParOf" srcId="{0CD28620-B17A-4DA6-8E4E-722362B45A92}" destId="{FA6753A5-A512-41AF-90C2-8D16B3E0533D}" srcOrd="1" destOrd="0" presId="urn:microsoft.com/office/officeart/2005/8/layout/orgChart1"/>
    <dgm:cxn modelId="{4618F83D-11D5-4D6E-9D39-961D26AA706C}" type="presParOf" srcId="{FA6753A5-A512-41AF-90C2-8D16B3E0533D}" destId="{4F02A01D-4989-4CA4-BD79-BD9F874725A9}" srcOrd="0" destOrd="0" presId="urn:microsoft.com/office/officeart/2005/8/layout/orgChart1"/>
    <dgm:cxn modelId="{0EA408EA-D7AE-414A-831B-FBDE516629C8}" type="presParOf" srcId="{4F02A01D-4989-4CA4-BD79-BD9F874725A9}" destId="{AFAFC3FA-FE42-4D04-B371-B49071D37976}" srcOrd="0" destOrd="0" presId="urn:microsoft.com/office/officeart/2005/8/layout/orgChart1"/>
    <dgm:cxn modelId="{D2D9979C-C125-41A9-80A0-DC6A25C877DA}" type="presParOf" srcId="{4F02A01D-4989-4CA4-BD79-BD9F874725A9}" destId="{FE80E175-756B-4885-8467-1A1644755D31}" srcOrd="1" destOrd="0" presId="urn:microsoft.com/office/officeart/2005/8/layout/orgChart1"/>
    <dgm:cxn modelId="{552A38B7-4EF7-4E80-9DBA-031D5C88B52B}" type="presParOf" srcId="{FA6753A5-A512-41AF-90C2-8D16B3E0533D}" destId="{38D8C478-C980-402A-9A18-C3BE152D2ACB}" srcOrd="1" destOrd="0" presId="urn:microsoft.com/office/officeart/2005/8/layout/orgChart1"/>
    <dgm:cxn modelId="{691DF2C6-FB54-4265-8E60-D4746C09C04A}" type="presParOf" srcId="{38D8C478-C980-402A-9A18-C3BE152D2ACB}" destId="{3B13E804-2747-4C9D-8006-DBAB099AE922}" srcOrd="0" destOrd="0" presId="urn:microsoft.com/office/officeart/2005/8/layout/orgChart1"/>
    <dgm:cxn modelId="{F80310ED-232A-479E-9D7E-776A837CDEAE}" type="presParOf" srcId="{38D8C478-C980-402A-9A18-C3BE152D2ACB}" destId="{07E3A38D-F3E5-4E07-AB04-A16C929EBD68}" srcOrd="1" destOrd="0" presId="urn:microsoft.com/office/officeart/2005/8/layout/orgChart1"/>
    <dgm:cxn modelId="{8863484D-CD18-4F36-813A-380F28F74052}" type="presParOf" srcId="{07E3A38D-F3E5-4E07-AB04-A16C929EBD68}" destId="{DF0A4FB8-57E5-4621-80EE-941BE5D386A5}" srcOrd="0" destOrd="0" presId="urn:microsoft.com/office/officeart/2005/8/layout/orgChart1"/>
    <dgm:cxn modelId="{3FAAF8CE-74D8-4E8E-BD16-76F0B5C50B71}" type="presParOf" srcId="{DF0A4FB8-57E5-4621-80EE-941BE5D386A5}" destId="{66C6DCBF-B74C-428F-926E-81F48E933CD3}" srcOrd="0" destOrd="0" presId="urn:microsoft.com/office/officeart/2005/8/layout/orgChart1"/>
    <dgm:cxn modelId="{2FBD8C00-E79A-48E7-9172-9C9B3C56DA15}" type="presParOf" srcId="{DF0A4FB8-57E5-4621-80EE-941BE5D386A5}" destId="{84938A44-92D9-4A7E-B077-76E6060A5725}" srcOrd="1" destOrd="0" presId="urn:microsoft.com/office/officeart/2005/8/layout/orgChart1"/>
    <dgm:cxn modelId="{FAABE568-663D-4C44-8176-C4B10B3C14B8}" type="presParOf" srcId="{07E3A38D-F3E5-4E07-AB04-A16C929EBD68}" destId="{AD80DDE1-63A4-4111-B906-099C51E09969}" srcOrd="1" destOrd="0" presId="urn:microsoft.com/office/officeart/2005/8/layout/orgChart1"/>
    <dgm:cxn modelId="{6888DD31-BFF6-4F4B-BB2B-9A1858FC7517}" type="presParOf" srcId="{07E3A38D-F3E5-4E07-AB04-A16C929EBD68}" destId="{94D8A42D-4840-4A3E-AF63-37BDBE39A9AC}" srcOrd="2" destOrd="0" presId="urn:microsoft.com/office/officeart/2005/8/layout/orgChart1"/>
    <dgm:cxn modelId="{5A7E8FE0-00CF-445A-8E5B-0727A9528027}" type="presParOf" srcId="{FA6753A5-A512-41AF-90C2-8D16B3E0533D}" destId="{107509B5-C6B7-4A88-A1E6-504494B8E9A2}" srcOrd="2" destOrd="0" presId="urn:microsoft.com/office/officeart/2005/8/layout/orgChart1"/>
    <dgm:cxn modelId="{3EE66261-59AE-43EB-9B37-7D40814235F7}" type="presParOf" srcId="{BF91EEDC-B869-4D54-B392-3A32280982F7}" destId="{1E3F3D39-CEBB-4191-BDC7-3C8073516839}" srcOrd="2" destOrd="0" presId="urn:microsoft.com/office/officeart/2005/8/layout/orgChart1"/>
    <dgm:cxn modelId="{D4B3D5F0-BD16-495A-A70B-4C82A1413FF2}" type="presParOf" srcId="{AE66B066-BC34-467A-ACC5-75FE5BF0AC13}" destId="{9E575AB4-11A2-46DE-BF28-E840BC64F4B5}" srcOrd="2" destOrd="0" presId="urn:microsoft.com/office/officeart/2005/8/layout/orgChart1"/>
    <dgm:cxn modelId="{B2333E0A-9029-42CF-B1F8-07A48B08C6FF}" type="presParOf" srcId="{AE66B066-BC34-467A-ACC5-75FE5BF0AC13}" destId="{592C0E6A-B711-44BA-BD76-CF389DF1F3F4}" srcOrd="3" destOrd="0" presId="urn:microsoft.com/office/officeart/2005/8/layout/orgChart1"/>
    <dgm:cxn modelId="{46726F7C-E5A8-4C1D-9DBC-E715E8591331}" type="presParOf" srcId="{592C0E6A-B711-44BA-BD76-CF389DF1F3F4}" destId="{88F8F384-12C2-44BD-8186-76AF56928A60}" srcOrd="0" destOrd="0" presId="urn:microsoft.com/office/officeart/2005/8/layout/orgChart1"/>
    <dgm:cxn modelId="{19BCCD11-4BDF-4AD0-9510-2F6AF2797D87}" type="presParOf" srcId="{88F8F384-12C2-44BD-8186-76AF56928A60}" destId="{97CE9C80-B885-4586-BC2B-C74F470059C2}" srcOrd="0" destOrd="0" presId="urn:microsoft.com/office/officeart/2005/8/layout/orgChart1"/>
    <dgm:cxn modelId="{50D06846-2897-4670-BF50-A6CA44FADFE8}" type="presParOf" srcId="{88F8F384-12C2-44BD-8186-76AF56928A60}" destId="{3EA8087B-D281-4E0E-BD23-0D6F6209B0EC}" srcOrd="1" destOrd="0" presId="urn:microsoft.com/office/officeart/2005/8/layout/orgChart1"/>
    <dgm:cxn modelId="{F22395D2-5885-40E1-ADB1-C8DA5BAB8DAA}" type="presParOf" srcId="{592C0E6A-B711-44BA-BD76-CF389DF1F3F4}" destId="{74231C8D-051D-4EC0-A321-F1A788919179}" srcOrd="1" destOrd="0" presId="urn:microsoft.com/office/officeart/2005/8/layout/orgChart1"/>
    <dgm:cxn modelId="{46E6D1CB-7BC9-4126-9D8F-D878F8EBF4B8}" type="presParOf" srcId="{74231C8D-051D-4EC0-A321-F1A788919179}" destId="{8354B8DB-101B-4F12-9B07-9A19457CC26B}" srcOrd="0" destOrd="0" presId="urn:microsoft.com/office/officeart/2005/8/layout/orgChart1"/>
    <dgm:cxn modelId="{77DAA24E-77C6-48A3-AF9E-3A7CAAE96F00}" type="presParOf" srcId="{74231C8D-051D-4EC0-A321-F1A788919179}" destId="{CC70F58E-53EC-405E-BD9F-02931FA03470}" srcOrd="1" destOrd="0" presId="urn:microsoft.com/office/officeart/2005/8/layout/orgChart1"/>
    <dgm:cxn modelId="{4BD125C5-41AA-44E1-81DA-19BE49B2D255}" type="presParOf" srcId="{CC70F58E-53EC-405E-BD9F-02931FA03470}" destId="{B8DAFBF4-3480-4D11-BFED-3F784848F61F}" srcOrd="0" destOrd="0" presId="urn:microsoft.com/office/officeart/2005/8/layout/orgChart1"/>
    <dgm:cxn modelId="{FA47D9EE-670E-440C-9B0F-E14567421194}" type="presParOf" srcId="{B8DAFBF4-3480-4D11-BFED-3F784848F61F}" destId="{AE55840D-EE15-4BE4-98AE-1E11CFCBACA8}" srcOrd="0" destOrd="0" presId="urn:microsoft.com/office/officeart/2005/8/layout/orgChart1"/>
    <dgm:cxn modelId="{8919EEC4-6457-4288-9410-24A342BA0939}" type="presParOf" srcId="{B8DAFBF4-3480-4D11-BFED-3F784848F61F}" destId="{0B202865-9009-4FE3-A825-F1BC61119A49}" srcOrd="1" destOrd="0" presId="urn:microsoft.com/office/officeart/2005/8/layout/orgChart1"/>
    <dgm:cxn modelId="{A1471A42-593B-40ED-AAF5-5DA597A69634}" type="presParOf" srcId="{CC70F58E-53EC-405E-BD9F-02931FA03470}" destId="{869D1443-8B11-4B1B-BA26-534BFC63C9CC}" srcOrd="1" destOrd="0" presId="urn:microsoft.com/office/officeart/2005/8/layout/orgChart1"/>
    <dgm:cxn modelId="{93F38139-D59F-4F9E-97CF-E5AD50A6C625}" type="presParOf" srcId="{869D1443-8B11-4B1B-BA26-534BFC63C9CC}" destId="{38986996-930A-40B0-8A85-CB7C9248FB14}" srcOrd="0" destOrd="0" presId="urn:microsoft.com/office/officeart/2005/8/layout/orgChart1"/>
    <dgm:cxn modelId="{BAF3F64C-4ED1-4258-AFEA-88882DF11481}" type="presParOf" srcId="{869D1443-8B11-4B1B-BA26-534BFC63C9CC}" destId="{9CA13BB1-5EAD-4E42-BE4F-D9DB750A9982}" srcOrd="1" destOrd="0" presId="urn:microsoft.com/office/officeart/2005/8/layout/orgChart1"/>
    <dgm:cxn modelId="{10A55158-96AF-4DDC-A815-1D7EC4FD1152}" type="presParOf" srcId="{9CA13BB1-5EAD-4E42-BE4F-D9DB750A9982}" destId="{1DF2C7EA-4937-4F6F-91A2-7EEC0284B175}" srcOrd="0" destOrd="0" presId="urn:microsoft.com/office/officeart/2005/8/layout/orgChart1"/>
    <dgm:cxn modelId="{226810CE-2F42-4D2C-BC3F-1EC965D8B5A0}" type="presParOf" srcId="{1DF2C7EA-4937-4F6F-91A2-7EEC0284B175}" destId="{A32614B0-E1A9-4D70-95F6-BACD79812298}" srcOrd="0" destOrd="0" presId="urn:microsoft.com/office/officeart/2005/8/layout/orgChart1"/>
    <dgm:cxn modelId="{4D49338C-85CA-411D-A25D-5BD0AD93B725}" type="presParOf" srcId="{1DF2C7EA-4937-4F6F-91A2-7EEC0284B175}" destId="{EE3B9E88-CF76-46FC-AA6C-51A3DE53B51E}" srcOrd="1" destOrd="0" presId="urn:microsoft.com/office/officeart/2005/8/layout/orgChart1"/>
    <dgm:cxn modelId="{9F2E2071-EBDF-46E5-8492-8BF9D56D8DBC}" type="presParOf" srcId="{9CA13BB1-5EAD-4E42-BE4F-D9DB750A9982}" destId="{7915C10B-8EA5-42A7-AF0C-BEABB93A22B9}" srcOrd="1" destOrd="0" presId="urn:microsoft.com/office/officeart/2005/8/layout/orgChart1"/>
    <dgm:cxn modelId="{4DCAD6C6-C35A-4F3F-9AEF-24EE2A24E5A5}" type="presParOf" srcId="{9CA13BB1-5EAD-4E42-BE4F-D9DB750A9982}" destId="{9EDA2CED-CF8E-4C6F-81EA-ED843D1D810E}" srcOrd="2" destOrd="0" presId="urn:microsoft.com/office/officeart/2005/8/layout/orgChart1"/>
    <dgm:cxn modelId="{2DB31BE9-BD90-4CF7-BBF9-62C88B2BB283}" type="presParOf" srcId="{CC70F58E-53EC-405E-BD9F-02931FA03470}" destId="{6BA320F4-6F14-4DFB-B938-6AF080BDB197}" srcOrd="2" destOrd="0" presId="urn:microsoft.com/office/officeart/2005/8/layout/orgChart1"/>
    <dgm:cxn modelId="{37E36251-699F-4F7D-A91C-15612D13B51D}" type="presParOf" srcId="{592C0E6A-B711-44BA-BD76-CF389DF1F3F4}" destId="{B7038744-4B1D-406D-AA34-4CDE9962DD5A}" srcOrd="2" destOrd="0" presId="urn:microsoft.com/office/officeart/2005/8/layout/orgChart1"/>
    <dgm:cxn modelId="{74DB528C-78FE-4D81-AB15-C6916F2C39FF}" type="presParOf" srcId="{09070855-EFB2-474D-8006-0CE3F102DDAB}" destId="{5650CC30-D52F-493A-B198-59B2211C2463}" srcOrd="2" destOrd="0" presId="urn:microsoft.com/office/officeart/2005/8/layout/orgChart1"/>
    <dgm:cxn modelId="{4D7A5A13-1293-4A79-AE64-3FBA3A7A2F2D}" type="presParOf" srcId="{5650CC30-D52F-493A-B198-59B2211C2463}" destId="{94EDDD07-0D86-4F65-8E3E-3E43887AB4D7}" srcOrd="0" destOrd="0" presId="urn:microsoft.com/office/officeart/2005/8/layout/orgChart1"/>
    <dgm:cxn modelId="{3A4B242A-4996-408A-B169-2345129C9A4B}" type="presParOf" srcId="{5650CC30-D52F-493A-B198-59B2211C2463}" destId="{E35CCEBD-0FC9-4808-8167-F82F150DA0F5}" srcOrd="1" destOrd="0" presId="urn:microsoft.com/office/officeart/2005/8/layout/orgChart1"/>
    <dgm:cxn modelId="{28754A65-0BAB-4A56-BAF6-C3B9B8240607}" type="presParOf" srcId="{E35CCEBD-0FC9-4808-8167-F82F150DA0F5}" destId="{32F3A71D-056E-4D1B-9968-1975D2BCE8A8}" srcOrd="0" destOrd="0" presId="urn:microsoft.com/office/officeart/2005/8/layout/orgChart1"/>
    <dgm:cxn modelId="{5F9D35E2-83B3-4FD3-A235-8B96B9A3E323}" type="presParOf" srcId="{32F3A71D-056E-4D1B-9968-1975D2BCE8A8}" destId="{3BADDB1B-EF35-4DA6-9895-49518CD77C6A}" srcOrd="0" destOrd="0" presId="urn:microsoft.com/office/officeart/2005/8/layout/orgChart1"/>
    <dgm:cxn modelId="{B5387323-822F-4E12-ADDE-8E7927A2DF03}" type="presParOf" srcId="{32F3A71D-056E-4D1B-9968-1975D2BCE8A8}" destId="{1D8F4179-D53D-4526-B437-71D00C472460}" srcOrd="1" destOrd="0" presId="urn:microsoft.com/office/officeart/2005/8/layout/orgChart1"/>
    <dgm:cxn modelId="{B65EF5C4-A5F4-4974-8ABF-9FF371C888E8}" type="presParOf" srcId="{E35CCEBD-0FC9-4808-8167-F82F150DA0F5}" destId="{91A05DD5-5CD6-42A1-A714-A1F8D1E17C96}" srcOrd="1" destOrd="0" presId="urn:microsoft.com/office/officeart/2005/8/layout/orgChart1"/>
    <dgm:cxn modelId="{7CB6A403-C536-4932-8E04-34792D008F82}" type="presParOf" srcId="{E35CCEBD-0FC9-4808-8167-F82F150DA0F5}" destId="{C6E5B4AB-E928-4AAF-8C8B-CA99C1D35A2B}" srcOrd="2" destOrd="0" presId="urn:microsoft.com/office/officeart/2005/8/layout/orgChart1"/>
    <dgm:cxn modelId="{6BE98EE5-C12F-4EB2-A05D-C0FF63EAA2D4}" type="presParOf" srcId="{5650CC30-D52F-493A-B198-59B2211C2463}" destId="{552C6C24-E247-4063-9656-B35673195628}" srcOrd="2" destOrd="0" presId="urn:microsoft.com/office/officeart/2005/8/layout/orgChart1"/>
    <dgm:cxn modelId="{D2289E5A-DFEC-424C-B2D0-B1AC08B72126}" type="presParOf" srcId="{5650CC30-D52F-493A-B198-59B2211C2463}" destId="{F0F69F18-1C8A-4B8C-AC3C-4023B3CE9E32}" srcOrd="3" destOrd="0" presId="urn:microsoft.com/office/officeart/2005/8/layout/orgChart1"/>
    <dgm:cxn modelId="{F9DF9D96-E4A5-4561-BDCC-778A997EB02A}" type="presParOf" srcId="{F0F69F18-1C8A-4B8C-AC3C-4023B3CE9E32}" destId="{2A58B584-99CA-4FCE-A74B-3AE248C383D6}" srcOrd="0" destOrd="0" presId="urn:microsoft.com/office/officeart/2005/8/layout/orgChart1"/>
    <dgm:cxn modelId="{22DB2F3A-B188-4755-A309-F8FD4EC37EDA}" type="presParOf" srcId="{2A58B584-99CA-4FCE-A74B-3AE248C383D6}" destId="{F6AC5F27-7ABC-42E0-A66E-7BEF83D87FC8}" srcOrd="0" destOrd="0" presId="urn:microsoft.com/office/officeart/2005/8/layout/orgChart1"/>
    <dgm:cxn modelId="{E2C87FFF-079C-49C3-98C2-B594767BD69F}" type="presParOf" srcId="{2A58B584-99CA-4FCE-A74B-3AE248C383D6}" destId="{BFE31B6C-A7D0-42B4-BEC6-C38BEBD5C01D}" srcOrd="1" destOrd="0" presId="urn:microsoft.com/office/officeart/2005/8/layout/orgChart1"/>
    <dgm:cxn modelId="{5DE721C6-7743-46A4-BE57-3034749B52DE}" type="presParOf" srcId="{F0F69F18-1C8A-4B8C-AC3C-4023B3CE9E32}" destId="{B980AC61-8F55-47D3-A0C5-1BB4316E43C9}" srcOrd="1" destOrd="0" presId="urn:microsoft.com/office/officeart/2005/8/layout/orgChart1"/>
    <dgm:cxn modelId="{947ABF1F-B930-4F09-8377-0D511918E48D}" type="presParOf" srcId="{F0F69F18-1C8A-4B8C-AC3C-4023B3CE9E32}" destId="{6CBD929E-60BD-4F7B-93CF-C7E0AEB04128}" srcOrd="2" destOrd="0" presId="urn:microsoft.com/office/officeart/2005/8/layout/orgChart1"/>
    <dgm:cxn modelId="{DC28492F-5BCE-4065-A586-C6BFCF306AEA}" type="presParOf" srcId="{D6FC82B3-E917-4B24-83DA-B84A85E53B6C}" destId="{31CC4CCF-18E7-4AFB-96B8-F1140EE0C62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ECD506D-41EC-4E18-92FB-9241704C27A4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8580CC3-D4A9-478C-AFFD-18D89E5568F0}">
      <dgm:prSet phldrT="[Texto]" custT="1"/>
      <dgm:spPr/>
      <dgm:t>
        <a:bodyPr/>
        <a:lstStyle/>
        <a:p>
          <a:r>
            <a:rPr lang="es-ES" sz="1200" dirty="0" smtClean="0"/>
            <a:t>Coordinador(a) General Operativo(a) </a:t>
          </a:r>
        </a:p>
      </dgm:t>
    </dgm:pt>
    <dgm:pt modelId="{1BEB005B-C2D3-47E0-A03A-58D177F1B482}" type="parTrans" cxnId="{F072EFFF-6364-48D1-82ED-F0F9AB839294}">
      <dgm:prSet/>
      <dgm:spPr/>
      <dgm:t>
        <a:bodyPr/>
        <a:lstStyle/>
        <a:p>
          <a:endParaRPr lang="es-ES" sz="1200"/>
        </a:p>
      </dgm:t>
    </dgm:pt>
    <dgm:pt modelId="{632F4664-C78E-4B3C-B03B-125A1CDD1B80}" type="sibTrans" cxnId="{F072EFFF-6364-48D1-82ED-F0F9AB839294}">
      <dgm:prSet/>
      <dgm:spPr/>
      <dgm:t>
        <a:bodyPr/>
        <a:lstStyle/>
        <a:p>
          <a:endParaRPr lang="es-ES" sz="1200"/>
        </a:p>
      </dgm:t>
    </dgm:pt>
    <dgm:pt modelId="{39A0861A-23AD-4C71-8CA1-6781D95CF2D0}">
      <dgm:prSet phldrT="[Texto]" custT="1"/>
      <dgm:spPr/>
      <dgm:t>
        <a:bodyPr/>
        <a:lstStyle/>
        <a:p>
          <a:r>
            <a:rPr lang="es-ES" sz="1200" dirty="0" smtClean="0"/>
            <a:t>Coordinador(a) Zona Norte</a:t>
          </a:r>
        </a:p>
        <a:p>
          <a:r>
            <a:rPr lang="es-ES" sz="1200" dirty="0" smtClean="0"/>
            <a:t>Vacante</a:t>
          </a:r>
          <a:endParaRPr lang="es-ES" sz="1200" dirty="0"/>
        </a:p>
      </dgm:t>
    </dgm:pt>
    <dgm:pt modelId="{517F2173-EB96-42D9-8A43-C63DCD0AAE4B}" type="parTrans" cxnId="{2842403A-533D-409C-93C2-440F8E096B4C}">
      <dgm:prSet/>
      <dgm:spPr/>
      <dgm:t>
        <a:bodyPr/>
        <a:lstStyle/>
        <a:p>
          <a:endParaRPr lang="es-ES" sz="1200"/>
        </a:p>
      </dgm:t>
    </dgm:pt>
    <dgm:pt modelId="{E2AA9875-8658-4E6E-84A0-50134D9C5863}" type="sibTrans" cxnId="{2842403A-533D-409C-93C2-440F8E096B4C}">
      <dgm:prSet/>
      <dgm:spPr/>
      <dgm:t>
        <a:bodyPr/>
        <a:lstStyle/>
        <a:p>
          <a:endParaRPr lang="es-ES" sz="1200"/>
        </a:p>
      </dgm:t>
    </dgm:pt>
    <dgm:pt modelId="{F3F5681E-5344-4FDF-930C-1AE8ED1363BF}">
      <dgm:prSet custT="1"/>
      <dgm:spPr/>
      <dgm:t>
        <a:bodyPr/>
        <a:lstStyle/>
        <a:p>
          <a:r>
            <a:rPr lang="es-ES" sz="1200" dirty="0" smtClean="0"/>
            <a:t>Encargado(a) de Área</a:t>
          </a:r>
        </a:p>
      </dgm:t>
    </dgm:pt>
    <dgm:pt modelId="{D483BA12-C240-4844-B733-9E6DA045634E}" type="parTrans" cxnId="{5648137A-7671-47BE-B288-36C775558D39}">
      <dgm:prSet/>
      <dgm:spPr/>
      <dgm:t>
        <a:bodyPr/>
        <a:lstStyle/>
        <a:p>
          <a:endParaRPr lang="es-ES" sz="1200"/>
        </a:p>
      </dgm:t>
    </dgm:pt>
    <dgm:pt modelId="{1F4597DF-4A4F-460C-98C6-F60B995D553A}" type="sibTrans" cxnId="{5648137A-7671-47BE-B288-36C775558D39}">
      <dgm:prSet/>
      <dgm:spPr/>
      <dgm:t>
        <a:bodyPr/>
        <a:lstStyle/>
        <a:p>
          <a:endParaRPr lang="es-ES" sz="1200"/>
        </a:p>
      </dgm:t>
    </dgm:pt>
    <dgm:pt modelId="{4915476C-6BB5-42CB-BC24-027DF0442743}">
      <dgm:prSet custT="1"/>
      <dgm:spPr/>
      <dgm:t>
        <a:bodyPr/>
        <a:lstStyle/>
        <a:p>
          <a:r>
            <a:rPr lang="es-ES" sz="1200" dirty="0" smtClean="0"/>
            <a:t>Promotores(as)</a:t>
          </a:r>
        </a:p>
        <a:p>
          <a:r>
            <a:rPr lang="es-ES" sz="1200" dirty="0" smtClean="0"/>
            <a:t>Secretaria(o)</a:t>
          </a:r>
        </a:p>
        <a:p>
          <a:r>
            <a:rPr lang="es-ES" sz="1200" dirty="0" smtClean="0"/>
            <a:t>Auxiliares</a:t>
          </a:r>
        </a:p>
      </dgm:t>
    </dgm:pt>
    <dgm:pt modelId="{414F966D-B8FF-48BA-8BA6-B5E939D5A09C}" type="parTrans" cxnId="{71DCA73A-EB22-494B-9752-0E16E2CA2E3A}">
      <dgm:prSet/>
      <dgm:spPr/>
      <dgm:t>
        <a:bodyPr/>
        <a:lstStyle/>
        <a:p>
          <a:endParaRPr lang="es-ES" sz="1200"/>
        </a:p>
      </dgm:t>
    </dgm:pt>
    <dgm:pt modelId="{CDC2E27D-58A3-4E8A-925B-B5265BC30C4E}" type="sibTrans" cxnId="{71DCA73A-EB22-494B-9752-0E16E2CA2E3A}">
      <dgm:prSet/>
      <dgm:spPr/>
      <dgm:t>
        <a:bodyPr/>
        <a:lstStyle/>
        <a:p>
          <a:endParaRPr lang="es-ES" sz="1200"/>
        </a:p>
      </dgm:t>
    </dgm:pt>
    <dgm:pt modelId="{C527E2C7-28FE-49EB-ADEB-C60F3A260168}">
      <dgm:prSet custT="1"/>
      <dgm:spPr/>
      <dgm:t>
        <a:bodyPr/>
        <a:lstStyle/>
        <a:p>
          <a:r>
            <a:rPr lang="es-ES" sz="1200" dirty="0" smtClean="0"/>
            <a:t>Promotores(as)</a:t>
          </a:r>
        </a:p>
      </dgm:t>
    </dgm:pt>
    <dgm:pt modelId="{77F4B07F-77E2-4ADE-A60C-4CED9EC964DE}" type="parTrans" cxnId="{698C4F56-DBA0-414D-B826-49787A743C32}">
      <dgm:prSet/>
      <dgm:spPr/>
      <dgm:t>
        <a:bodyPr/>
        <a:lstStyle/>
        <a:p>
          <a:endParaRPr lang="es-ES" sz="1200"/>
        </a:p>
      </dgm:t>
    </dgm:pt>
    <dgm:pt modelId="{7AF0EB1E-EF5C-4137-9F87-BFB3BE781542}" type="sibTrans" cxnId="{698C4F56-DBA0-414D-B826-49787A743C32}">
      <dgm:prSet/>
      <dgm:spPr/>
      <dgm:t>
        <a:bodyPr/>
        <a:lstStyle/>
        <a:p>
          <a:endParaRPr lang="es-ES" sz="1200"/>
        </a:p>
      </dgm:t>
    </dgm:pt>
    <dgm:pt modelId="{BD036DA5-3AFF-451C-895C-651C4B3787CD}" type="asst">
      <dgm:prSet custT="1"/>
      <dgm:spPr/>
      <dgm:t>
        <a:bodyPr/>
        <a:lstStyle/>
        <a:p>
          <a:r>
            <a:rPr lang="es-ES" sz="1200" dirty="0" smtClean="0"/>
            <a:t>Chofer</a:t>
          </a:r>
        </a:p>
      </dgm:t>
    </dgm:pt>
    <dgm:pt modelId="{55D01A91-1EC7-4DFE-97AE-0F3A3AD0347F}" type="parTrans" cxnId="{737513AE-0969-4590-BB14-EF9C8FC97FA2}">
      <dgm:prSet/>
      <dgm:spPr/>
      <dgm:t>
        <a:bodyPr/>
        <a:lstStyle/>
        <a:p>
          <a:endParaRPr lang="es-ES" sz="1200"/>
        </a:p>
      </dgm:t>
    </dgm:pt>
    <dgm:pt modelId="{9CE4AFAB-69AA-4DCE-8740-B826CD7F6866}" type="sibTrans" cxnId="{737513AE-0969-4590-BB14-EF9C8FC97FA2}">
      <dgm:prSet/>
      <dgm:spPr/>
      <dgm:t>
        <a:bodyPr/>
        <a:lstStyle/>
        <a:p>
          <a:endParaRPr lang="es-ES" sz="1200"/>
        </a:p>
      </dgm:t>
    </dgm:pt>
    <dgm:pt modelId="{A6B1905D-EC14-499A-A7DA-9793B181F612}" type="pres">
      <dgm:prSet presAssocID="{5ECD506D-41EC-4E18-92FB-9241704C27A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5769A75-B52B-4ACA-8F4E-7417A751315A}" type="pres">
      <dgm:prSet presAssocID="{38580CC3-D4A9-478C-AFFD-18D89E5568F0}" presName="hierRoot1" presStyleCnt="0">
        <dgm:presLayoutVars>
          <dgm:hierBranch val="init"/>
        </dgm:presLayoutVars>
      </dgm:prSet>
      <dgm:spPr/>
    </dgm:pt>
    <dgm:pt modelId="{F4F37602-C754-4FFF-BC74-279F083D4970}" type="pres">
      <dgm:prSet presAssocID="{38580CC3-D4A9-478C-AFFD-18D89E5568F0}" presName="rootComposite1" presStyleCnt="0"/>
      <dgm:spPr/>
    </dgm:pt>
    <dgm:pt modelId="{373A8196-A5A1-4771-9930-A3E6AB0DCD6E}" type="pres">
      <dgm:prSet presAssocID="{38580CC3-D4A9-478C-AFFD-18D89E5568F0}" presName="rootText1" presStyleLbl="node0" presStyleIdx="0" presStyleCnt="1" custScaleX="198526" custScaleY="121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79C7343-FC1E-4EE2-83CE-84A0AF0CA7FC}" type="pres">
      <dgm:prSet presAssocID="{38580CC3-D4A9-478C-AFFD-18D89E5568F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31D7749-C2A1-4B99-92A7-8BBED62F58DB}" type="pres">
      <dgm:prSet presAssocID="{38580CC3-D4A9-478C-AFFD-18D89E5568F0}" presName="hierChild2" presStyleCnt="0"/>
      <dgm:spPr/>
    </dgm:pt>
    <dgm:pt modelId="{EB8C9062-3D9A-42CD-8964-60808494CDD3}" type="pres">
      <dgm:prSet presAssocID="{517F2173-EB96-42D9-8A43-C63DCD0AAE4B}" presName="Name37" presStyleLbl="parChTrans1D2" presStyleIdx="0" presStyleCnt="1"/>
      <dgm:spPr/>
      <dgm:t>
        <a:bodyPr/>
        <a:lstStyle/>
        <a:p>
          <a:endParaRPr lang="es-ES"/>
        </a:p>
      </dgm:t>
    </dgm:pt>
    <dgm:pt modelId="{9E9D281C-3E0B-4330-B7F6-3E9B15538E31}" type="pres">
      <dgm:prSet presAssocID="{39A0861A-23AD-4C71-8CA1-6781D95CF2D0}" presName="hierRoot2" presStyleCnt="0">
        <dgm:presLayoutVars>
          <dgm:hierBranch/>
        </dgm:presLayoutVars>
      </dgm:prSet>
      <dgm:spPr/>
    </dgm:pt>
    <dgm:pt modelId="{2C522CEA-BAF6-4227-AD2F-AE18468F7571}" type="pres">
      <dgm:prSet presAssocID="{39A0861A-23AD-4C71-8CA1-6781D95CF2D0}" presName="rootComposite" presStyleCnt="0"/>
      <dgm:spPr/>
    </dgm:pt>
    <dgm:pt modelId="{22C3A45E-19AF-45F5-8174-BB9FC15A943B}" type="pres">
      <dgm:prSet presAssocID="{39A0861A-23AD-4C71-8CA1-6781D95CF2D0}" presName="rootText" presStyleLbl="node2" presStyleIdx="0" presStyleCnt="1" custScaleX="186698" custScaleY="891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2E4F908-09F3-4A09-B6A1-C682DB15228A}" type="pres">
      <dgm:prSet presAssocID="{39A0861A-23AD-4C71-8CA1-6781D95CF2D0}" presName="rootConnector" presStyleLbl="node2" presStyleIdx="0" presStyleCnt="1"/>
      <dgm:spPr/>
      <dgm:t>
        <a:bodyPr/>
        <a:lstStyle/>
        <a:p>
          <a:endParaRPr lang="es-ES"/>
        </a:p>
      </dgm:t>
    </dgm:pt>
    <dgm:pt modelId="{1DFBA295-684A-4687-9979-D5D2F8C9281E}" type="pres">
      <dgm:prSet presAssocID="{39A0861A-23AD-4C71-8CA1-6781D95CF2D0}" presName="hierChild4" presStyleCnt="0"/>
      <dgm:spPr/>
    </dgm:pt>
    <dgm:pt modelId="{0B5BF414-D5FD-41DB-93C7-8DDFA5266F46}" type="pres">
      <dgm:prSet presAssocID="{D483BA12-C240-4844-B733-9E6DA045634E}" presName="Name35" presStyleLbl="parChTrans1D3" presStyleIdx="0" presStyleCnt="1"/>
      <dgm:spPr/>
      <dgm:t>
        <a:bodyPr/>
        <a:lstStyle/>
        <a:p>
          <a:endParaRPr lang="es-ES"/>
        </a:p>
      </dgm:t>
    </dgm:pt>
    <dgm:pt modelId="{2C633F19-8541-4B1F-A4B5-0275FA2B4C85}" type="pres">
      <dgm:prSet presAssocID="{F3F5681E-5344-4FDF-930C-1AE8ED1363BF}" presName="hierRoot2" presStyleCnt="0">
        <dgm:presLayoutVars>
          <dgm:hierBranch/>
        </dgm:presLayoutVars>
      </dgm:prSet>
      <dgm:spPr/>
    </dgm:pt>
    <dgm:pt modelId="{EDEE6A7F-E3EC-4B93-8E58-EBC24B99022B}" type="pres">
      <dgm:prSet presAssocID="{F3F5681E-5344-4FDF-930C-1AE8ED1363BF}" presName="rootComposite" presStyleCnt="0"/>
      <dgm:spPr/>
    </dgm:pt>
    <dgm:pt modelId="{F2E1BE7D-62BB-4D55-A68F-CA5000549E04}" type="pres">
      <dgm:prSet presAssocID="{F3F5681E-5344-4FDF-930C-1AE8ED1363BF}" presName="rootText" presStyleLbl="node3" presStyleIdx="0" presStyleCnt="1" custScaleX="125119" custScaleY="879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1EF2CB-22FD-452A-BA40-1A85204C250E}" type="pres">
      <dgm:prSet presAssocID="{F3F5681E-5344-4FDF-930C-1AE8ED1363BF}" presName="rootConnector" presStyleLbl="node3" presStyleIdx="0" presStyleCnt="1"/>
      <dgm:spPr/>
      <dgm:t>
        <a:bodyPr/>
        <a:lstStyle/>
        <a:p>
          <a:endParaRPr lang="es-ES"/>
        </a:p>
      </dgm:t>
    </dgm:pt>
    <dgm:pt modelId="{E8ACDBCF-405C-4987-9D52-8DCAE86BC67B}" type="pres">
      <dgm:prSet presAssocID="{F3F5681E-5344-4FDF-930C-1AE8ED1363BF}" presName="hierChild4" presStyleCnt="0"/>
      <dgm:spPr/>
    </dgm:pt>
    <dgm:pt modelId="{146AA70C-856F-486F-B021-0B0D12DE278A}" type="pres">
      <dgm:prSet presAssocID="{414F966D-B8FF-48BA-8BA6-B5E939D5A09C}" presName="Name35" presStyleLbl="parChTrans1D4" presStyleIdx="0" presStyleCnt="3"/>
      <dgm:spPr/>
      <dgm:t>
        <a:bodyPr/>
        <a:lstStyle/>
        <a:p>
          <a:endParaRPr lang="es-ES"/>
        </a:p>
      </dgm:t>
    </dgm:pt>
    <dgm:pt modelId="{F7221200-4CB2-40A3-84CE-D0B8B5D70C8F}" type="pres">
      <dgm:prSet presAssocID="{4915476C-6BB5-42CB-BC24-027DF0442743}" presName="hierRoot2" presStyleCnt="0">
        <dgm:presLayoutVars>
          <dgm:hierBranch val="init"/>
        </dgm:presLayoutVars>
      </dgm:prSet>
      <dgm:spPr/>
    </dgm:pt>
    <dgm:pt modelId="{5153A3AF-DEBE-4FC7-BB12-6B9D9A677FB5}" type="pres">
      <dgm:prSet presAssocID="{4915476C-6BB5-42CB-BC24-027DF0442743}" presName="rootComposite" presStyleCnt="0"/>
      <dgm:spPr/>
    </dgm:pt>
    <dgm:pt modelId="{F92C6587-5E08-41BF-989D-05A4FBEC95A1}" type="pres">
      <dgm:prSet presAssocID="{4915476C-6BB5-42CB-BC24-027DF0442743}" presName="rootText" presStyleLbl="node4" presStyleIdx="0" presStyleCnt="2" custScaleX="244901" custScaleY="3082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BE959FE-7F27-4C3E-A520-E2682D7B3436}" type="pres">
      <dgm:prSet presAssocID="{4915476C-6BB5-42CB-BC24-027DF0442743}" presName="rootConnector" presStyleLbl="node4" presStyleIdx="0" presStyleCnt="2"/>
      <dgm:spPr/>
      <dgm:t>
        <a:bodyPr/>
        <a:lstStyle/>
        <a:p>
          <a:endParaRPr lang="es-ES"/>
        </a:p>
      </dgm:t>
    </dgm:pt>
    <dgm:pt modelId="{829E6B58-6846-4461-8EDD-1619E9567E9B}" type="pres">
      <dgm:prSet presAssocID="{4915476C-6BB5-42CB-BC24-027DF0442743}" presName="hierChild4" presStyleCnt="0"/>
      <dgm:spPr/>
    </dgm:pt>
    <dgm:pt modelId="{2597FDC5-BFE3-41F0-96AB-1AAFF240714B}" type="pres">
      <dgm:prSet presAssocID="{4915476C-6BB5-42CB-BC24-027DF0442743}" presName="hierChild5" presStyleCnt="0"/>
      <dgm:spPr/>
    </dgm:pt>
    <dgm:pt modelId="{DBAAAB0D-8099-4006-830D-4CAC59EEB7D7}" type="pres">
      <dgm:prSet presAssocID="{77F4B07F-77E2-4ADE-A60C-4CED9EC964DE}" presName="Name35" presStyleLbl="parChTrans1D4" presStyleIdx="1" presStyleCnt="3"/>
      <dgm:spPr/>
      <dgm:t>
        <a:bodyPr/>
        <a:lstStyle/>
        <a:p>
          <a:endParaRPr lang="es-ES"/>
        </a:p>
      </dgm:t>
    </dgm:pt>
    <dgm:pt modelId="{9171471B-7DB3-4D7F-B8DA-83CE2B6474F7}" type="pres">
      <dgm:prSet presAssocID="{C527E2C7-28FE-49EB-ADEB-C60F3A260168}" presName="hierRoot2" presStyleCnt="0">
        <dgm:presLayoutVars>
          <dgm:hierBranch val="init"/>
        </dgm:presLayoutVars>
      </dgm:prSet>
      <dgm:spPr/>
    </dgm:pt>
    <dgm:pt modelId="{073E0051-8411-4C50-819F-3FD3F67EBBB0}" type="pres">
      <dgm:prSet presAssocID="{C527E2C7-28FE-49EB-ADEB-C60F3A260168}" presName="rootComposite" presStyleCnt="0"/>
      <dgm:spPr/>
    </dgm:pt>
    <dgm:pt modelId="{5052E2FF-2AE2-4857-84FC-EA16B7CBD3F9}" type="pres">
      <dgm:prSet presAssocID="{C527E2C7-28FE-49EB-ADEB-C60F3A260168}" presName="rootText" presStyleLbl="node4" presStyleIdx="1" presStyleCnt="2" custScaleX="193162" custScaleY="1876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DB1BAA2-AB57-47BA-A0C2-6AF9ED3342ED}" type="pres">
      <dgm:prSet presAssocID="{C527E2C7-28FE-49EB-ADEB-C60F3A260168}" presName="rootConnector" presStyleLbl="node4" presStyleIdx="1" presStyleCnt="2"/>
      <dgm:spPr/>
      <dgm:t>
        <a:bodyPr/>
        <a:lstStyle/>
        <a:p>
          <a:endParaRPr lang="es-ES"/>
        </a:p>
      </dgm:t>
    </dgm:pt>
    <dgm:pt modelId="{D4B32228-5975-4154-AE55-2447BA0A0DF1}" type="pres">
      <dgm:prSet presAssocID="{C527E2C7-28FE-49EB-ADEB-C60F3A260168}" presName="hierChild4" presStyleCnt="0"/>
      <dgm:spPr/>
    </dgm:pt>
    <dgm:pt modelId="{861637E5-A8DE-43F6-8127-B3EF45BD18C8}" type="pres">
      <dgm:prSet presAssocID="{C527E2C7-28FE-49EB-ADEB-C60F3A260168}" presName="hierChild5" presStyleCnt="0"/>
      <dgm:spPr/>
    </dgm:pt>
    <dgm:pt modelId="{70CA800E-A054-447A-9123-1F369818FD6D}" type="pres">
      <dgm:prSet presAssocID="{F3F5681E-5344-4FDF-930C-1AE8ED1363BF}" presName="hierChild5" presStyleCnt="0"/>
      <dgm:spPr/>
    </dgm:pt>
    <dgm:pt modelId="{9D082E29-C6E3-42CC-AFF7-9BCC3AB4545F}" type="pres">
      <dgm:prSet presAssocID="{55D01A91-1EC7-4DFE-97AE-0F3A3AD0347F}" presName="Name111" presStyleLbl="parChTrans1D4" presStyleIdx="2" presStyleCnt="3"/>
      <dgm:spPr/>
      <dgm:t>
        <a:bodyPr/>
        <a:lstStyle/>
        <a:p>
          <a:endParaRPr lang="es-ES"/>
        </a:p>
      </dgm:t>
    </dgm:pt>
    <dgm:pt modelId="{1760605F-B6BE-496D-B167-0B15546B2F8B}" type="pres">
      <dgm:prSet presAssocID="{BD036DA5-3AFF-451C-895C-651C4B3787CD}" presName="hierRoot3" presStyleCnt="0">
        <dgm:presLayoutVars>
          <dgm:hierBranch val="init"/>
        </dgm:presLayoutVars>
      </dgm:prSet>
      <dgm:spPr/>
    </dgm:pt>
    <dgm:pt modelId="{76B85ACC-C8D2-4781-894B-14AFF5B0AD38}" type="pres">
      <dgm:prSet presAssocID="{BD036DA5-3AFF-451C-895C-651C4B3787CD}" presName="rootComposite3" presStyleCnt="0"/>
      <dgm:spPr/>
    </dgm:pt>
    <dgm:pt modelId="{20A966C6-7822-45B6-9C18-FF3DF01A5D66}" type="pres">
      <dgm:prSet presAssocID="{BD036DA5-3AFF-451C-895C-651C4B3787CD}" presName="rootText3" presStyleLbl="asst3" presStyleIdx="0" presStyleCnt="1" custScaleY="697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FED3313-C910-4298-A6BD-D4C1DA73099F}" type="pres">
      <dgm:prSet presAssocID="{BD036DA5-3AFF-451C-895C-651C4B3787CD}" presName="rootConnector3" presStyleLbl="asst3" presStyleIdx="0" presStyleCnt="1"/>
      <dgm:spPr/>
      <dgm:t>
        <a:bodyPr/>
        <a:lstStyle/>
        <a:p>
          <a:endParaRPr lang="es-ES"/>
        </a:p>
      </dgm:t>
    </dgm:pt>
    <dgm:pt modelId="{0B1467E3-B507-446F-BAC6-03DE5A3C546E}" type="pres">
      <dgm:prSet presAssocID="{BD036DA5-3AFF-451C-895C-651C4B3787CD}" presName="hierChild6" presStyleCnt="0"/>
      <dgm:spPr/>
    </dgm:pt>
    <dgm:pt modelId="{3E5C98DB-6147-445D-9B38-85C1ECA9CAEB}" type="pres">
      <dgm:prSet presAssocID="{BD036DA5-3AFF-451C-895C-651C4B3787CD}" presName="hierChild7" presStyleCnt="0"/>
      <dgm:spPr/>
    </dgm:pt>
    <dgm:pt modelId="{F52D65A6-5792-4623-9CC0-6047826BA086}" type="pres">
      <dgm:prSet presAssocID="{39A0861A-23AD-4C71-8CA1-6781D95CF2D0}" presName="hierChild5" presStyleCnt="0"/>
      <dgm:spPr/>
    </dgm:pt>
    <dgm:pt modelId="{CA18FA1E-6C06-433A-9D49-7837ADC639E8}" type="pres">
      <dgm:prSet presAssocID="{38580CC3-D4A9-478C-AFFD-18D89E5568F0}" presName="hierChild3" presStyleCnt="0"/>
      <dgm:spPr/>
    </dgm:pt>
  </dgm:ptLst>
  <dgm:cxnLst>
    <dgm:cxn modelId="{083796EC-C20C-4DE8-95BA-B35956CF6E9C}" type="presOf" srcId="{C527E2C7-28FE-49EB-ADEB-C60F3A260168}" destId="{9DB1BAA2-AB57-47BA-A0C2-6AF9ED3342ED}" srcOrd="1" destOrd="0" presId="urn:microsoft.com/office/officeart/2005/8/layout/orgChart1"/>
    <dgm:cxn modelId="{2842403A-533D-409C-93C2-440F8E096B4C}" srcId="{38580CC3-D4A9-478C-AFFD-18D89E5568F0}" destId="{39A0861A-23AD-4C71-8CA1-6781D95CF2D0}" srcOrd="0" destOrd="0" parTransId="{517F2173-EB96-42D9-8A43-C63DCD0AAE4B}" sibTransId="{E2AA9875-8658-4E6E-84A0-50134D9C5863}"/>
    <dgm:cxn modelId="{4AE98017-3C5B-4998-ACD9-D415A6DB0C23}" type="presOf" srcId="{BD036DA5-3AFF-451C-895C-651C4B3787CD}" destId="{9FED3313-C910-4298-A6BD-D4C1DA73099F}" srcOrd="1" destOrd="0" presId="urn:microsoft.com/office/officeart/2005/8/layout/orgChart1"/>
    <dgm:cxn modelId="{F072EFFF-6364-48D1-82ED-F0F9AB839294}" srcId="{5ECD506D-41EC-4E18-92FB-9241704C27A4}" destId="{38580CC3-D4A9-478C-AFFD-18D89E5568F0}" srcOrd="0" destOrd="0" parTransId="{1BEB005B-C2D3-47E0-A03A-58D177F1B482}" sibTransId="{632F4664-C78E-4B3C-B03B-125A1CDD1B80}"/>
    <dgm:cxn modelId="{F6986B06-830B-4DDC-BACA-C39411DD9DC8}" type="presOf" srcId="{4915476C-6BB5-42CB-BC24-027DF0442743}" destId="{F92C6587-5E08-41BF-989D-05A4FBEC95A1}" srcOrd="0" destOrd="0" presId="urn:microsoft.com/office/officeart/2005/8/layout/orgChart1"/>
    <dgm:cxn modelId="{482CE5CE-1793-4CD5-B7F2-F23FAD0BCA8F}" type="presOf" srcId="{F3F5681E-5344-4FDF-930C-1AE8ED1363BF}" destId="{F2E1BE7D-62BB-4D55-A68F-CA5000549E04}" srcOrd="0" destOrd="0" presId="urn:microsoft.com/office/officeart/2005/8/layout/orgChart1"/>
    <dgm:cxn modelId="{F4EDC4A0-4B07-479B-B9AF-FA1F986A33B3}" type="presOf" srcId="{39A0861A-23AD-4C71-8CA1-6781D95CF2D0}" destId="{A2E4F908-09F3-4A09-B6A1-C682DB15228A}" srcOrd="1" destOrd="0" presId="urn:microsoft.com/office/officeart/2005/8/layout/orgChart1"/>
    <dgm:cxn modelId="{DBA59010-0223-40F5-B343-F3C2151EF42F}" type="presOf" srcId="{C527E2C7-28FE-49EB-ADEB-C60F3A260168}" destId="{5052E2FF-2AE2-4857-84FC-EA16B7CBD3F9}" srcOrd="0" destOrd="0" presId="urn:microsoft.com/office/officeart/2005/8/layout/orgChart1"/>
    <dgm:cxn modelId="{1FF24814-C047-4E52-B596-6C5EACE3EA7A}" type="presOf" srcId="{38580CC3-D4A9-478C-AFFD-18D89E5568F0}" destId="{373A8196-A5A1-4771-9930-A3E6AB0DCD6E}" srcOrd="0" destOrd="0" presId="urn:microsoft.com/office/officeart/2005/8/layout/orgChart1"/>
    <dgm:cxn modelId="{256EAFFF-03BB-4B39-AEC5-FC212A867389}" type="presOf" srcId="{38580CC3-D4A9-478C-AFFD-18D89E5568F0}" destId="{A79C7343-FC1E-4EE2-83CE-84A0AF0CA7FC}" srcOrd="1" destOrd="0" presId="urn:microsoft.com/office/officeart/2005/8/layout/orgChart1"/>
    <dgm:cxn modelId="{B7F5DB01-8455-47A2-852C-0EED56A181E9}" type="presOf" srcId="{39A0861A-23AD-4C71-8CA1-6781D95CF2D0}" destId="{22C3A45E-19AF-45F5-8174-BB9FC15A943B}" srcOrd="0" destOrd="0" presId="urn:microsoft.com/office/officeart/2005/8/layout/orgChart1"/>
    <dgm:cxn modelId="{8C84FE7B-C6B4-45A9-82A6-85D044D46A3D}" type="presOf" srcId="{517F2173-EB96-42D9-8A43-C63DCD0AAE4B}" destId="{EB8C9062-3D9A-42CD-8964-60808494CDD3}" srcOrd="0" destOrd="0" presId="urn:microsoft.com/office/officeart/2005/8/layout/orgChart1"/>
    <dgm:cxn modelId="{5648137A-7671-47BE-B288-36C775558D39}" srcId="{39A0861A-23AD-4C71-8CA1-6781D95CF2D0}" destId="{F3F5681E-5344-4FDF-930C-1AE8ED1363BF}" srcOrd="0" destOrd="0" parTransId="{D483BA12-C240-4844-B733-9E6DA045634E}" sibTransId="{1F4597DF-4A4F-460C-98C6-F60B995D553A}"/>
    <dgm:cxn modelId="{71DCA73A-EB22-494B-9752-0E16E2CA2E3A}" srcId="{F3F5681E-5344-4FDF-930C-1AE8ED1363BF}" destId="{4915476C-6BB5-42CB-BC24-027DF0442743}" srcOrd="0" destOrd="0" parTransId="{414F966D-B8FF-48BA-8BA6-B5E939D5A09C}" sibTransId="{CDC2E27D-58A3-4E8A-925B-B5265BC30C4E}"/>
    <dgm:cxn modelId="{ECF8D257-A792-4F19-A586-80F77020BF4D}" type="presOf" srcId="{55D01A91-1EC7-4DFE-97AE-0F3A3AD0347F}" destId="{9D082E29-C6E3-42CC-AFF7-9BCC3AB4545F}" srcOrd="0" destOrd="0" presId="urn:microsoft.com/office/officeart/2005/8/layout/orgChart1"/>
    <dgm:cxn modelId="{A7DC9D87-8D7B-4855-A5A5-D9FBD41B5CC0}" type="presOf" srcId="{4915476C-6BB5-42CB-BC24-027DF0442743}" destId="{0BE959FE-7F27-4C3E-A520-E2682D7B3436}" srcOrd="1" destOrd="0" presId="urn:microsoft.com/office/officeart/2005/8/layout/orgChart1"/>
    <dgm:cxn modelId="{698C4F56-DBA0-414D-B826-49787A743C32}" srcId="{F3F5681E-5344-4FDF-930C-1AE8ED1363BF}" destId="{C527E2C7-28FE-49EB-ADEB-C60F3A260168}" srcOrd="1" destOrd="0" parTransId="{77F4B07F-77E2-4ADE-A60C-4CED9EC964DE}" sibTransId="{7AF0EB1E-EF5C-4137-9F87-BFB3BE781542}"/>
    <dgm:cxn modelId="{C0A6369B-050A-4D4F-AD54-0937611C2A49}" type="presOf" srcId="{414F966D-B8FF-48BA-8BA6-B5E939D5A09C}" destId="{146AA70C-856F-486F-B021-0B0D12DE278A}" srcOrd="0" destOrd="0" presId="urn:microsoft.com/office/officeart/2005/8/layout/orgChart1"/>
    <dgm:cxn modelId="{8F588579-CE65-4262-835E-28FE008526C5}" type="presOf" srcId="{D483BA12-C240-4844-B733-9E6DA045634E}" destId="{0B5BF414-D5FD-41DB-93C7-8DDFA5266F46}" srcOrd="0" destOrd="0" presId="urn:microsoft.com/office/officeart/2005/8/layout/orgChart1"/>
    <dgm:cxn modelId="{7252BFB3-B8CC-4B04-87C9-1D0447E57ABA}" type="presOf" srcId="{5ECD506D-41EC-4E18-92FB-9241704C27A4}" destId="{A6B1905D-EC14-499A-A7DA-9793B181F612}" srcOrd="0" destOrd="0" presId="urn:microsoft.com/office/officeart/2005/8/layout/orgChart1"/>
    <dgm:cxn modelId="{22065BBE-229E-47D6-A96C-493E023F2CD4}" type="presOf" srcId="{F3F5681E-5344-4FDF-930C-1AE8ED1363BF}" destId="{B61EF2CB-22FD-452A-BA40-1A85204C250E}" srcOrd="1" destOrd="0" presId="urn:microsoft.com/office/officeart/2005/8/layout/orgChart1"/>
    <dgm:cxn modelId="{737513AE-0969-4590-BB14-EF9C8FC97FA2}" srcId="{F3F5681E-5344-4FDF-930C-1AE8ED1363BF}" destId="{BD036DA5-3AFF-451C-895C-651C4B3787CD}" srcOrd="2" destOrd="0" parTransId="{55D01A91-1EC7-4DFE-97AE-0F3A3AD0347F}" sibTransId="{9CE4AFAB-69AA-4DCE-8740-B826CD7F6866}"/>
    <dgm:cxn modelId="{4B786A5E-86D3-468A-831D-294FB1CDFE15}" type="presOf" srcId="{77F4B07F-77E2-4ADE-A60C-4CED9EC964DE}" destId="{DBAAAB0D-8099-4006-830D-4CAC59EEB7D7}" srcOrd="0" destOrd="0" presId="urn:microsoft.com/office/officeart/2005/8/layout/orgChart1"/>
    <dgm:cxn modelId="{CA2A18B8-339B-46D6-9DE8-B07B1509F87E}" type="presOf" srcId="{BD036DA5-3AFF-451C-895C-651C4B3787CD}" destId="{20A966C6-7822-45B6-9C18-FF3DF01A5D66}" srcOrd="0" destOrd="0" presId="urn:microsoft.com/office/officeart/2005/8/layout/orgChart1"/>
    <dgm:cxn modelId="{765B9FE8-553A-4603-99DC-76479E633A46}" type="presParOf" srcId="{A6B1905D-EC14-499A-A7DA-9793B181F612}" destId="{55769A75-B52B-4ACA-8F4E-7417A751315A}" srcOrd="0" destOrd="0" presId="urn:microsoft.com/office/officeart/2005/8/layout/orgChart1"/>
    <dgm:cxn modelId="{D507086F-2BC2-4FC7-8639-AD18E5A9D9AE}" type="presParOf" srcId="{55769A75-B52B-4ACA-8F4E-7417A751315A}" destId="{F4F37602-C754-4FFF-BC74-279F083D4970}" srcOrd="0" destOrd="0" presId="urn:microsoft.com/office/officeart/2005/8/layout/orgChart1"/>
    <dgm:cxn modelId="{2439B647-946A-4DAC-8394-CD3018E8B79F}" type="presParOf" srcId="{F4F37602-C754-4FFF-BC74-279F083D4970}" destId="{373A8196-A5A1-4771-9930-A3E6AB0DCD6E}" srcOrd="0" destOrd="0" presId="urn:microsoft.com/office/officeart/2005/8/layout/orgChart1"/>
    <dgm:cxn modelId="{2FB89FA3-D466-4EF2-B96E-FC59D84DB625}" type="presParOf" srcId="{F4F37602-C754-4FFF-BC74-279F083D4970}" destId="{A79C7343-FC1E-4EE2-83CE-84A0AF0CA7FC}" srcOrd="1" destOrd="0" presId="urn:microsoft.com/office/officeart/2005/8/layout/orgChart1"/>
    <dgm:cxn modelId="{E605D234-6C12-4E0A-BE42-13072A5CD80B}" type="presParOf" srcId="{55769A75-B52B-4ACA-8F4E-7417A751315A}" destId="{A31D7749-C2A1-4B99-92A7-8BBED62F58DB}" srcOrd="1" destOrd="0" presId="urn:microsoft.com/office/officeart/2005/8/layout/orgChart1"/>
    <dgm:cxn modelId="{0B09AE23-DA2D-41F1-B74B-7A781E36F9A6}" type="presParOf" srcId="{A31D7749-C2A1-4B99-92A7-8BBED62F58DB}" destId="{EB8C9062-3D9A-42CD-8964-60808494CDD3}" srcOrd="0" destOrd="0" presId="urn:microsoft.com/office/officeart/2005/8/layout/orgChart1"/>
    <dgm:cxn modelId="{8D4CF25E-D57F-4CB5-BD8B-AF7B6DE11FBF}" type="presParOf" srcId="{A31D7749-C2A1-4B99-92A7-8BBED62F58DB}" destId="{9E9D281C-3E0B-4330-B7F6-3E9B15538E31}" srcOrd="1" destOrd="0" presId="urn:microsoft.com/office/officeart/2005/8/layout/orgChart1"/>
    <dgm:cxn modelId="{835CA89F-02D9-490C-8B40-6B07DF497174}" type="presParOf" srcId="{9E9D281C-3E0B-4330-B7F6-3E9B15538E31}" destId="{2C522CEA-BAF6-4227-AD2F-AE18468F7571}" srcOrd="0" destOrd="0" presId="urn:microsoft.com/office/officeart/2005/8/layout/orgChart1"/>
    <dgm:cxn modelId="{7A8A29BE-6322-4904-9293-ED8E0FEF9D8D}" type="presParOf" srcId="{2C522CEA-BAF6-4227-AD2F-AE18468F7571}" destId="{22C3A45E-19AF-45F5-8174-BB9FC15A943B}" srcOrd="0" destOrd="0" presId="urn:microsoft.com/office/officeart/2005/8/layout/orgChart1"/>
    <dgm:cxn modelId="{2041C13D-D468-4DD7-87A3-3CE028E39CD9}" type="presParOf" srcId="{2C522CEA-BAF6-4227-AD2F-AE18468F7571}" destId="{A2E4F908-09F3-4A09-B6A1-C682DB15228A}" srcOrd="1" destOrd="0" presId="urn:microsoft.com/office/officeart/2005/8/layout/orgChart1"/>
    <dgm:cxn modelId="{E7FB6F82-2981-47F9-89D6-8F643C54E685}" type="presParOf" srcId="{9E9D281C-3E0B-4330-B7F6-3E9B15538E31}" destId="{1DFBA295-684A-4687-9979-D5D2F8C9281E}" srcOrd="1" destOrd="0" presId="urn:microsoft.com/office/officeart/2005/8/layout/orgChart1"/>
    <dgm:cxn modelId="{C3BE2B06-CFA6-4CF3-86A5-E07CFD1FD442}" type="presParOf" srcId="{1DFBA295-684A-4687-9979-D5D2F8C9281E}" destId="{0B5BF414-D5FD-41DB-93C7-8DDFA5266F46}" srcOrd="0" destOrd="0" presId="urn:microsoft.com/office/officeart/2005/8/layout/orgChart1"/>
    <dgm:cxn modelId="{BF6B6307-91E0-439E-99B7-85BA8C2FA6E5}" type="presParOf" srcId="{1DFBA295-684A-4687-9979-D5D2F8C9281E}" destId="{2C633F19-8541-4B1F-A4B5-0275FA2B4C85}" srcOrd="1" destOrd="0" presId="urn:microsoft.com/office/officeart/2005/8/layout/orgChart1"/>
    <dgm:cxn modelId="{93F1DB52-6A2F-444F-8967-59127840B9B0}" type="presParOf" srcId="{2C633F19-8541-4B1F-A4B5-0275FA2B4C85}" destId="{EDEE6A7F-E3EC-4B93-8E58-EBC24B99022B}" srcOrd="0" destOrd="0" presId="urn:microsoft.com/office/officeart/2005/8/layout/orgChart1"/>
    <dgm:cxn modelId="{3A0CF564-963B-4D2E-AD13-D46D2F768149}" type="presParOf" srcId="{EDEE6A7F-E3EC-4B93-8E58-EBC24B99022B}" destId="{F2E1BE7D-62BB-4D55-A68F-CA5000549E04}" srcOrd="0" destOrd="0" presId="urn:microsoft.com/office/officeart/2005/8/layout/orgChart1"/>
    <dgm:cxn modelId="{08A5810E-1B3F-4278-B5A7-9653106B9E9D}" type="presParOf" srcId="{EDEE6A7F-E3EC-4B93-8E58-EBC24B99022B}" destId="{B61EF2CB-22FD-452A-BA40-1A85204C250E}" srcOrd="1" destOrd="0" presId="urn:microsoft.com/office/officeart/2005/8/layout/orgChart1"/>
    <dgm:cxn modelId="{5FAD8A5C-8E11-41DD-8E4C-8D4DB76D7199}" type="presParOf" srcId="{2C633F19-8541-4B1F-A4B5-0275FA2B4C85}" destId="{E8ACDBCF-405C-4987-9D52-8DCAE86BC67B}" srcOrd="1" destOrd="0" presId="urn:microsoft.com/office/officeart/2005/8/layout/orgChart1"/>
    <dgm:cxn modelId="{A6360457-B346-4470-89CB-1939B8F3A0A7}" type="presParOf" srcId="{E8ACDBCF-405C-4987-9D52-8DCAE86BC67B}" destId="{146AA70C-856F-486F-B021-0B0D12DE278A}" srcOrd="0" destOrd="0" presId="urn:microsoft.com/office/officeart/2005/8/layout/orgChart1"/>
    <dgm:cxn modelId="{18234B6C-370D-4E1E-B684-0FE4F5CC8402}" type="presParOf" srcId="{E8ACDBCF-405C-4987-9D52-8DCAE86BC67B}" destId="{F7221200-4CB2-40A3-84CE-D0B8B5D70C8F}" srcOrd="1" destOrd="0" presId="urn:microsoft.com/office/officeart/2005/8/layout/orgChart1"/>
    <dgm:cxn modelId="{8E67AAC0-52D6-40F7-B198-8C891086617A}" type="presParOf" srcId="{F7221200-4CB2-40A3-84CE-D0B8B5D70C8F}" destId="{5153A3AF-DEBE-4FC7-BB12-6B9D9A677FB5}" srcOrd="0" destOrd="0" presId="urn:microsoft.com/office/officeart/2005/8/layout/orgChart1"/>
    <dgm:cxn modelId="{E805776D-6816-44EB-8D13-FB20348148EC}" type="presParOf" srcId="{5153A3AF-DEBE-4FC7-BB12-6B9D9A677FB5}" destId="{F92C6587-5E08-41BF-989D-05A4FBEC95A1}" srcOrd="0" destOrd="0" presId="urn:microsoft.com/office/officeart/2005/8/layout/orgChart1"/>
    <dgm:cxn modelId="{1C4E2740-4808-4852-ABA6-724D51B07A69}" type="presParOf" srcId="{5153A3AF-DEBE-4FC7-BB12-6B9D9A677FB5}" destId="{0BE959FE-7F27-4C3E-A520-E2682D7B3436}" srcOrd="1" destOrd="0" presId="urn:microsoft.com/office/officeart/2005/8/layout/orgChart1"/>
    <dgm:cxn modelId="{B5654AC5-A24A-40ED-ADF2-2A01E7A8732A}" type="presParOf" srcId="{F7221200-4CB2-40A3-84CE-D0B8B5D70C8F}" destId="{829E6B58-6846-4461-8EDD-1619E9567E9B}" srcOrd="1" destOrd="0" presId="urn:microsoft.com/office/officeart/2005/8/layout/orgChart1"/>
    <dgm:cxn modelId="{8F691566-7F67-44E2-9E51-ACA19BE2ECEF}" type="presParOf" srcId="{F7221200-4CB2-40A3-84CE-D0B8B5D70C8F}" destId="{2597FDC5-BFE3-41F0-96AB-1AAFF240714B}" srcOrd="2" destOrd="0" presId="urn:microsoft.com/office/officeart/2005/8/layout/orgChart1"/>
    <dgm:cxn modelId="{8E88CF6B-0CF0-465D-AA4A-64F86DD70D7A}" type="presParOf" srcId="{E8ACDBCF-405C-4987-9D52-8DCAE86BC67B}" destId="{DBAAAB0D-8099-4006-830D-4CAC59EEB7D7}" srcOrd="2" destOrd="0" presId="urn:microsoft.com/office/officeart/2005/8/layout/orgChart1"/>
    <dgm:cxn modelId="{97235301-392D-4D18-A4F5-570A84BC64CA}" type="presParOf" srcId="{E8ACDBCF-405C-4987-9D52-8DCAE86BC67B}" destId="{9171471B-7DB3-4D7F-B8DA-83CE2B6474F7}" srcOrd="3" destOrd="0" presId="urn:microsoft.com/office/officeart/2005/8/layout/orgChart1"/>
    <dgm:cxn modelId="{78D17208-9D4D-41F9-8833-55635DDB6A09}" type="presParOf" srcId="{9171471B-7DB3-4D7F-B8DA-83CE2B6474F7}" destId="{073E0051-8411-4C50-819F-3FD3F67EBBB0}" srcOrd="0" destOrd="0" presId="urn:microsoft.com/office/officeart/2005/8/layout/orgChart1"/>
    <dgm:cxn modelId="{FB127A9D-5234-44B9-A716-F0103EE8B525}" type="presParOf" srcId="{073E0051-8411-4C50-819F-3FD3F67EBBB0}" destId="{5052E2FF-2AE2-4857-84FC-EA16B7CBD3F9}" srcOrd="0" destOrd="0" presId="urn:microsoft.com/office/officeart/2005/8/layout/orgChart1"/>
    <dgm:cxn modelId="{488826A8-7A38-4634-8E8C-1BE16E2689FA}" type="presParOf" srcId="{073E0051-8411-4C50-819F-3FD3F67EBBB0}" destId="{9DB1BAA2-AB57-47BA-A0C2-6AF9ED3342ED}" srcOrd="1" destOrd="0" presId="urn:microsoft.com/office/officeart/2005/8/layout/orgChart1"/>
    <dgm:cxn modelId="{03A7D917-BA9E-4A5F-AC31-20E3E355589E}" type="presParOf" srcId="{9171471B-7DB3-4D7F-B8DA-83CE2B6474F7}" destId="{D4B32228-5975-4154-AE55-2447BA0A0DF1}" srcOrd="1" destOrd="0" presId="urn:microsoft.com/office/officeart/2005/8/layout/orgChart1"/>
    <dgm:cxn modelId="{DE6511A8-BD12-41B6-BC32-6A9E022BD81D}" type="presParOf" srcId="{9171471B-7DB3-4D7F-B8DA-83CE2B6474F7}" destId="{861637E5-A8DE-43F6-8127-B3EF45BD18C8}" srcOrd="2" destOrd="0" presId="urn:microsoft.com/office/officeart/2005/8/layout/orgChart1"/>
    <dgm:cxn modelId="{8462B600-6BCA-43D4-B1AA-7296B9605E26}" type="presParOf" srcId="{2C633F19-8541-4B1F-A4B5-0275FA2B4C85}" destId="{70CA800E-A054-447A-9123-1F369818FD6D}" srcOrd="2" destOrd="0" presId="urn:microsoft.com/office/officeart/2005/8/layout/orgChart1"/>
    <dgm:cxn modelId="{EEC483F1-3052-4749-BA29-5CB88319A304}" type="presParOf" srcId="{70CA800E-A054-447A-9123-1F369818FD6D}" destId="{9D082E29-C6E3-42CC-AFF7-9BCC3AB4545F}" srcOrd="0" destOrd="0" presId="urn:microsoft.com/office/officeart/2005/8/layout/orgChart1"/>
    <dgm:cxn modelId="{BD8357CB-8311-46CF-9EBB-65A7AC17CDD8}" type="presParOf" srcId="{70CA800E-A054-447A-9123-1F369818FD6D}" destId="{1760605F-B6BE-496D-B167-0B15546B2F8B}" srcOrd="1" destOrd="0" presId="urn:microsoft.com/office/officeart/2005/8/layout/orgChart1"/>
    <dgm:cxn modelId="{A1A08062-C71E-4D18-B779-370342E9AFAE}" type="presParOf" srcId="{1760605F-B6BE-496D-B167-0B15546B2F8B}" destId="{76B85ACC-C8D2-4781-894B-14AFF5B0AD38}" srcOrd="0" destOrd="0" presId="urn:microsoft.com/office/officeart/2005/8/layout/orgChart1"/>
    <dgm:cxn modelId="{BD587B3F-81ED-4A70-98E9-40EBB4A4E81F}" type="presParOf" srcId="{76B85ACC-C8D2-4781-894B-14AFF5B0AD38}" destId="{20A966C6-7822-45B6-9C18-FF3DF01A5D66}" srcOrd="0" destOrd="0" presId="urn:microsoft.com/office/officeart/2005/8/layout/orgChart1"/>
    <dgm:cxn modelId="{47AD6E96-AC49-469A-A6B2-114864AF8B6A}" type="presParOf" srcId="{76B85ACC-C8D2-4781-894B-14AFF5B0AD38}" destId="{9FED3313-C910-4298-A6BD-D4C1DA73099F}" srcOrd="1" destOrd="0" presId="urn:microsoft.com/office/officeart/2005/8/layout/orgChart1"/>
    <dgm:cxn modelId="{6BC50EFF-2604-4225-A10A-F2EAB7EFF0E3}" type="presParOf" srcId="{1760605F-B6BE-496D-B167-0B15546B2F8B}" destId="{0B1467E3-B507-446F-BAC6-03DE5A3C546E}" srcOrd="1" destOrd="0" presId="urn:microsoft.com/office/officeart/2005/8/layout/orgChart1"/>
    <dgm:cxn modelId="{DC833F36-4054-4C96-9386-6706F5A87C6E}" type="presParOf" srcId="{1760605F-B6BE-496D-B167-0B15546B2F8B}" destId="{3E5C98DB-6147-445D-9B38-85C1ECA9CAEB}" srcOrd="2" destOrd="0" presId="urn:microsoft.com/office/officeart/2005/8/layout/orgChart1"/>
    <dgm:cxn modelId="{F4C16AC2-61CD-4BE9-A14F-CCE3539B25CE}" type="presParOf" srcId="{9E9D281C-3E0B-4330-B7F6-3E9B15538E31}" destId="{F52D65A6-5792-4623-9CC0-6047826BA086}" srcOrd="2" destOrd="0" presId="urn:microsoft.com/office/officeart/2005/8/layout/orgChart1"/>
    <dgm:cxn modelId="{20F5817E-63AF-437D-98BE-3CFF226B7479}" type="presParOf" srcId="{55769A75-B52B-4ACA-8F4E-7417A751315A}" destId="{CA18FA1E-6C06-433A-9D49-7837ADC639E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4C88426-2C8C-44B6-A2FD-AAD6C09D495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C4204B6-F6D3-4291-A7B9-792B218AB25A}">
      <dgm:prSet phldrT="[Texto]" custT="1"/>
      <dgm:spPr/>
      <dgm:t>
        <a:bodyPr/>
        <a:lstStyle/>
        <a:p>
          <a:r>
            <a:rPr lang="es-ES" sz="1200" dirty="0" smtClean="0"/>
            <a:t>Coordinador(a) General Operativo(a)</a:t>
          </a:r>
          <a:endParaRPr lang="es-ES" sz="1200" dirty="0"/>
        </a:p>
      </dgm:t>
    </dgm:pt>
    <dgm:pt modelId="{7E801C8D-A985-43FF-9C1B-4E06AC380902}" type="parTrans" cxnId="{CD749450-52C1-4083-9233-C053E7FB0851}">
      <dgm:prSet/>
      <dgm:spPr/>
      <dgm:t>
        <a:bodyPr/>
        <a:lstStyle/>
        <a:p>
          <a:endParaRPr lang="es-ES" sz="1200"/>
        </a:p>
      </dgm:t>
    </dgm:pt>
    <dgm:pt modelId="{963F27EA-4591-4F93-91AD-236AB92FC846}" type="sibTrans" cxnId="{CD749450-52C1-4083-9233-C053E7FB0851}">
      <dgm:prSet/>
      <dgm:spPr/>
      <dgm:t>
        <a:bodyPr/>
        <a:lstStyle/>
        <a:p>
          <a:endParaRPr lang="es-ES" sz="1200"/>
        </a:p>
      </dgm:t>
    </dgm:pt>
    <dgm:pt modelId="{57554431-EA08-46A4-A1B3-2FF9DF6A73CF}">
      <dgm:prSet phldrT="[Texto]" custT="1"/>
      <dgm:spPr/>
      <dgm:t>
        <a:bodyPr/>
        <a:lstStyle/>
        <a:p>
          <a:r>
            <a:rPr lang="es-ES" sz="1200" dirty="0" smtClean="0"/>
            <a:t>Coordinador(a) Zona Poniente </a:t>
          </a:r>
        </a:p>
      </dgm:t>
    </dgm:pt>
    <dgm:pt modelId="{D4DE385A-8C38-41E7-9C24-AB0C8D01F324}" type="parTrans" cxnId="{1E0DB68D-185E-45AA-B49C-9EA1EEA9BC2E}">
      <dgm:prSet/>
      <dgm:spPr/>
      <dgm:t>
        <a:bodyPr/>
        <a:lstStyle/>
        <a:p>
          <a:endParaRPr lang="es-ES" sz="1200"/>
        </a:p>
      </dgm:t>
    </dgm:pt>
    <dgm:pt modelId="{F509E952-8136-4DD9-B185-1C0F7FE3CDC2}" type="sibTrans" cxnId="{1E0DB68D-185E-45AA-B49C-9EA1EEA9BC2E}">
      <dgm:prSet/>
      <dgm:spPr/>
      <dgm:t>
        <a:bodyPr/>
        <a:lstStyle/>
        <a:p>
          <a:endParaRPr lang="es-ES" sz="1200"/>
        </a:p>
      </dgm:t>
    </dgm:pt>
    <dgm:pt modelId="{DBC1EEEC-BB2E-4908-B7F3-CD06CDA1D830}">
      <dgm:prSet custT="1"/>
      <dgm:spPr/>
      <dgm:t>
        <a:bodyPr/>
        <a:lstStyle/>
        <a:p>
          <a:r>
            <a:rPr lang="es-ES" sz="1200" dirty="0" smtClean="0"/>
            <a:t>Auxiliar</a:t>
          </a:r>
        </a:p>
      </dgm:t>
    </dgm:pt>
    <dgm:pt modelId="{C8113066-8F67-4C72-8BCD-769F3C6DD414}" type="parTrans" cxnId="{3C85CCCA-64CC-49B2-93E2-B9E2F644C29E}">
      <dgm:prSet/>
      <dgm:spPr/>
      <dgm:t>
        <a:bodyPr/>
        <a:lstStyle/>
        <a:p>
          <a:endParaRPr lang="es-ES" sz="1200"/>
        </a:p>
      </dgm:t>
    </dgm:pt>
    <dgm:pt modelId="{B7DB3CA4-BED5-4238-ADB5-F6A9A07D3A2F}" type="sibTrans" cxnId="{3C85CCCA-64CC-49B2-93E2-B9E2F644C29E}">
      <dgm:prSet/>
      <dgm:spPr/>
      <dgm:t>
        <a:bodyPr/>
        <a:lstStyle/>
        <a:p>
          <a:endParaRPr lang="es-ES" sz="1200"/>
        </a:p>
      </dgm:t>
    </dgm:pt>
    <dgm:pt modelId="{14DBFB63-FB8E-4E5C-A5EA-E409E036B8C4}">
      <dgm:prSet custT="1"/>
      <dgm:spPr/>
      <dgm:t>
        <a:bodyPr/>
        <a:lstStyle/>
        <a:p>
          <a:r>
            <a:rPr lang="es-ES" sz="1200" dirty="0" smtClean="0"/>
            <a:t>Auxiliares</a:t>
          </a:r>
        </a:p>
      </dgm:t>
    </dgm:pt>
    <dgm:pt modelId="{93BB86F7-4C57-4FF8-9047-1ADF00541719}" type="parTrans" cxnId="{06F8EFEF-4A76-42BA-BBA6-0C760B6ADC86}">
      <dgm:prSet/>
      <dgm:spPr/>
      <dgm:t>
        <a:bodyPr/>
        <a:lstStyle/>
        <a:p>
          <a:endParaRPr lang="es-ES" sz="1200"/>
        </a:p>
      </dgm:t>
    </dgm:pt>
    <dgm:pt modelId="{621301DF-BB14-4F82-B94A-3B05366A3FEE}" type="sibTrans" cxnId="{06F8EFEF-4A76-42BA-BBA6-0C760B6ADC86}">
      <dgm:prSet/>
      <dgm:spPr/>
      <dgm:t>
        <a:bodyPr/>
        <a:lstStyle/>
        <a:p>
          <a:endParaRPr lang="es-ES" sz="1200"/>
        </a:p>
      </dgm:t>
    </dgm:pt>
    <dgm:pt modelId="{4FD42452-1FD6-431A-9CD3-5AB164C5FD04}">
      <dgm:prSet custT="1"/>
      <dgm:spPr/>
      <dgm:t>
        <a:bodyPr/>
        <a:lstStyle/>
        <a:p>
          <a:r>
            <a:rPr lang="es-ES" sz="1200" dirty="0" smtClean="0"/>
            <a:t>Promotores (as)</a:t>
          </a:r>
        </a:p>
      </dgm:t>
    </dgm:pt>
    <dgm:pt modelId="{C5B1F610-A8CB-4737-A0CC-B6192EB8C0F7}" type="parTrans" cxnId="{50A3F9D4-4C5E-4400-B2F0-F2CD73F6982B}">
      <dgm:prSet/>
      <dgm:spPr/>
      <dgm:t>
        <a:bodyPr/>
        <a:lstStyle/>
        <a:p>
          <a:endParaRPr lang="es-ES" sz="1200"/>
        </a:p>
      </dgm:t>
    </dgm:pt>
    <dgm:pt modelId="{9176BF80-4BB6-435B-B51E-86AF7917AE9E}" type="sibTrans" cxnId="{50A3F9D4-4C5E-4400-B2F0-F2CD73F6982B}">
      <dgm:prSet/>
      <dgm:spPr/>
      <dgm:t>
        <a:bodyPr/>
        <a:lstStyle/>
        <a:p>
          <a:endParaRPr lang="es-ES" sz="1200"/>
        </a:p>
      </dgm:t>
    </dgm:pt>
    <dgm:pt modelId="{B4DB8AD3-7692-4B38-827C-0AEAD8AC08E1}">
      <dgm:prSet custT="1"/>
      <dgm:spPr/>
      <dgm:t>
        <a:bodyPr/>
        <a:lstStyle/>
        <a:p>
          <a:r>
            <a:rPr lang="es-ES" sz="1200" dirty="0" smtClean="0"/>
            <a:t>Promotores(as)</a:t>
          </a:r>
        </a:p>
      </dgm:t>
    </dgm:pt>
    <dgm:pt modelId="{CE1C3BF2-6C75-4FB7-8AF8-909BB2350745}" type="parTrans" cxnId="{6DEC54C4-B52F-42EB-A156-58BAD6965CA1}">
      <dgm:prSet/>
      <dgm:spPr/>
      <dgm:t>
        <a:bodyPr/>
        <a:lstStyle/>
        <a:p>
          <a:endParaRPr lang="es-ES" sz="1200"/>
        </a:p>
      </dgm:t>
    </dgm:pt>
    <dgm:pt modelId="{00B202A0-363C-4243-8744-939420A97A94}" type="sibTrans" cxnId="{6DEC54C4-B52F-42EB-A156-58BAD6965CA1}">
      <dgm:prSet/>
      <dgm:spPr/>
      <dgm:t>
        <a:bodyPr/>
        <a:lstStyle/>
        <a:p>
          <a:endParaRPr lang="es-ES" sz="1200"/>
        </a:p>
      </dgm:t>
    </dgm:pt>
    <dgm:pt modelId="{E01A64AE-99B1-4C32-A337-E0F9C90FEA22}" type="pres">
      <dgm:prSet presAssocID="{94C88426-2C8C-44B6-A2FD-AAD6C09D495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FDF0C77-E699-443F-83B7-F6A0676FF411}" type="pres">
      <dgm:prSet presAssocID="{EC4204B6-F6D3-4291-A7B9-792B218AB25A}" presName="hierRoot1" presStyleCnt="0">
        <dgm:presLayoutVars>
          <dgm:hierBranch val="init"/>
        </dgm:presLayoutVars>
      </dgm:prSet>
      <dgm:spPr/>
    </dgm:pt>
    <dgm:pt modelId="{5A96346A-D0AE-4B0A-8F0A-2BF46DA18594}" type="pres">
      <dgm:prSet presAssocID="{EC4204B6-F6D3-4291-A7B9-792B218AB25A}" presName="rootComposite1" presStyleCnt="0"/>
      <dgm:spPr/>
    </dgm:pt>
    <dgm:pt modelId="{77C6F777-6E0F-4C8C-8F9C-9D0555318CEA}" type="pres">
      <dgm:prSet presAssocID="{EC4204B6-F6D3-4291-A7B9-792B218AB25A}" presName="rootText1" presStyleLbl="node0" presStyleIdx="0" presStyleCnt="1" custScaleX="1554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DC2299-B0A3-40D8-9C2B-D6BABAC58985}" type="pres">
      <dgm:prSet presAssocID="{EC4204B6-F6D3-4291-A7B9-792B218AB25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72FC15F-7910-4B1F-82B2-788D85BEF668}" type="pres">
      <dgm:prSet presAssocID="{EC4204B6-F6D3-4291-A7B9-792B218AB25A}" presName="hierChild2" presStyleCnt="0"/>
      <dgm:spPr/>
    </dgm:pt>
    <dgm:pt modelId="{9D82E039-9AF1-4E45-ADBD-2C237E9EB4E5}" type="pres">
      <dgm:prSet presAssocID="{D4DE385A-8C38-41E7-9C24-AB0C8D01F324}" presName="Name37" presStyleLbl="parChTrans1D2" presStyleIdx="0" presStyleCnt="1"/>
      <dgm:spPr/>
      <dgm:t>
        <a:bodyPr/>
        <a:lstStyle/>
        <a:p>
          <a:endParaRPr lang="es-ES"/>
        </a:p>
      </dgm:t>
    </dgm:pt>
    <dgm:pt modelId="{F0E5AB71-4081-4745-8B77-773280F76FB4}" type="pres">
      <dgm:prSet presAssocID="{57554431-EA08-46A4-A1B3-2FF9DF6A73CF}" presName="hierRoot2" presStyleCnt="0">
        <dgm:presLayoutVars>
          <dgm:hierBranch/>
        </dgm:presLayoutVars>
      </dgm:prSet>
      <dgm:spPr/>
    </dgm:pt>
    <dgm:pt modelId="{7062EC46-57B5-467B-983F-16E96C608924}" type="pres">
      <dgm:prSet presAssocID="{57554431-EA08-46A4-A1B3-2FF9DF6A73CF}" presName="rootComposite" presStyleCnt="0"/>
      <dgm:spPr/>
    </dgm:pt>
    <dgm:pt modelId="{228113E0-B5D4-4AFE-AC50-E2D888D00C38}" type="pres">
      <dgm:prSet presAssocID="{57554431-EA08-46A4-A1B3-2FF9DF6A73CF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BA0FC4-B0E8-4D2B-9CB1-494C1663F6DA}" type="pres">
      <dgm:prSet presAssocID="{57554431-EA08-46A4-A1B3-2FF9DF6A73CF}" presName="rootConnector" presStyleLbl="node2" presStyleIdx="0" presStyleCnt="1"/>
      <dgm:spPr/>
      <dgm:t>
        <a:bodyPr/>
        <a:lstStyle/>
        <a:p>
          <a:endParaRPr lang="es-ES"/>
        </a:p>
      </dgm:t>
    </dgm:pt>
    <dgm:pt modelId="{A0B55ECC-EEE8-43BB-9C0C-3720215A143F}" type="pres">
      <dgm:prSet presAssocID="{57554431-EA08-46A4-A1B3-2FF9DF6A73CF}" presName="hierChild4" presStyleCnt="0"/>
      <dgm:spPr/>
    </dgm:pt>
    <dgm:pt modelId="{33B0764B-1701-478B-BB3F-3DCC6AA4DE68}" type="pres">
      <dgm:prSet presAssocID="{C8113066-8F67-4C72-8BCD-769F3C6DD414}" presName="Name35" presStyleLbl="parChTrans1D3" presStyleIdx="0" presStyleCnt="2"/>
      <dgm:spPr/>
      <dgm:t>
        <a:bodyPr/>
        <a:lstStyle/>
        <a:p>
          <a:endParaRPr lang="es-ES"/>
        </a:p>
      </dgm:t>
    </dgm:pt>
    <dgm:pt modelId="{5A3C82F5-421A-45C2-9DF9-FD6BD6A23088}" type="pres">
      <dgm:prSet presAssocID="{DBC1EEEC-BB2E-4908-B7F3-CD06CDA1D830}" presName="hierRoot2" presStyleCnt="0">
        <dgm:presLayoutVars>
          <dgm:hierBranch/>
        </dgm:presLayoutVars>
      </dgm:prSet>
      <dgm:spPr/>
    </dgm:pt>
    <dgm:pt modelId="{F62E7777-E187-48C7-8D96-82B479825617}" type="pres">
      <dgm:prSet presAssocID="{DBC1EEEC-BB2E-4908-B7F3-CD06CDA1D830}" presName="rootComposite" presStyleCnt="0"/>
      <dgm:spPr/>
    </dgm:pt>
    <dgm:pt modelId="{94141993-79F9-4601-9E18-6D523581E11E}" type="pres">
      <dgm:prSet presAssocID="{DBC1EEEC-BB2E-4908-B7F3-CD06CDA1D830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74795D3-11B0-4CF1-B5C0-E906380704B3}" type="pres">
      <dgm:prSet presAssocID="{DBC1EEEC-BB2E-4908-B7F3-CD06CDA1D830}" presName="rootConnector" presStyleLbl="node3" presStyleIdx="0" presStyleCnt="2"/>
      <dgm:spPr/>
      <dgm:t>
        <a:bodyPr/>
        <a:lstStyle/>
        <a:p>
          <a:endParaRPr lang="es-ES"/>
        </a:p>
      </dgm:t>
    </dgm:pt>
    <dgm:pt modelId="{41A30CB6-0D6E-4B95-804A-DC0D30AD4C58}" type="pres">
      <dgm:prSet presAssocID="{DBC1EEEC-BB2E-4908-B7F3-CD06CDA1D830}" presName="hierChild4" presStyleCnt="0"/>
      <dgm:spPr/>
    </dgm:pt>
    <dgm:pt modelId="{D2F28F66-BC92-414F-BD78-F0C4313EFF41}" type="pres">
      <dgm:prSet presAssocID="{CE1C3BF2-6C75-4FB7-8AF8-909BB2350745}" presName="Name35" presStyleLbl="parChTrans1D4" presStyleIdx="0" presStyleCnt="2"/>
      <dgm:spPr/>
      <dgm:t>
        <a:bodyPr/>
        <a:lstStyle/>
        <a:p>
          <a:endParaRPr lang="es-ES"/>
        </a:p>
      </dgm:t>
    </dgm:pt>
    <dgm:pt modelId="{BAD77FAD-C8EB-4764-A5CE-532F3FA0BE60}" type="pres">
      <dgm:prSet presAssocID="{B4DB8AD3-7692-4B38-827C-0AEAD8AC08E1}" presName="hierRoot2" presStyleCnt="0">
        <dgm:presLayoutVars>
          <dgm:hierBranch val="init"/>
        </dgm:presLayoutVars>
      </dgm:prSet>
      <dgm:spPr/>
    </dgm:pt>
    <dgm:pt modelId="{641DAEF7-23FA-4421-9103-FBCB840B3A5E}" type="pres">
      <dgm:prSet presAssocID="{B4DB8AD3-7692-4B38-827C-0AEAD8AC08E1}" presName="rootComposite" presStyleCnt="0"/>
      <dgm:spPr/>
    </dgm:pt>
    <dgm:pt modelId="{FB368FC2-9762-4900-AFB4-736B55016F67}" type="pres">
      <dgm:prSet presAssocID="{B4DB8AD3-7692-4B38-827C-0AEAD8AC08E1}" presName="rootText" presStyleLbl="node4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98BDBE9-6DD6-4882-A3F7-1C7B2AA3D562}" type="pres">
      <dgm:prSet presAssocID="{B4DB8AD3-7692-4B38-827C-0AEAD8AC08E1}" presName="rootConnector" presStyleLbl="node4" presStyleIdx="0" presStyleCnt="2"/>
      <dgm:spPr/>
      <dgm:t>
        <a:bodyPr/>
        <a:lstStyle/>
        <a:p>
          <a:endParaRPr lang="es-ES"/>
        </a:p>
      </dgm:t>
    </dgm:pt>
    <dgm:pt modelId="{10A271E3-63E9-4267-BF2A-0C071C8807C0}" type="pres">
      <dgm:prSet presAssocID="{B4DB8AD3-7692-4B38-827C-0AEAD8AC08E1}" presName="hierChild4" presStyleCnt="0"/>
      <dgm:spPr/>
    </dgm:pt>
    <dgm:pt modelId="{D2AA2162-56AC-4773-BD5D-4EA07B4903C7}" type="pres">
      <dgm:prSet presAssocID="{B4DB8AD3-7692-4B38-827C-0AEAD8AC08E1}" presName="hierChild5" presStyleCnt="0"/>
      <dgm:spPr/>
    </dgm:pt>
    <dgm:pt modelId="{C1A8532A-07C0-4DED-BFFB-15D37555F870}" type="pres">
      <dgm:prSet presAssocID="{DBC1EEEC-BB2E-4908-B7F3-CD06CDA1D830}" presName="hierChild5" presStyleCnt="0"/>
      <dgm:spPr/>
    </dgm:pt>
    <dgm:pt modelId="{0CBD1902-1F4C-4E57-80B1-EEB7CE527DD6}" type="pres">
      <dgm:prSet presAssocID="{93BB86F7-4C57-4FF8-9047-1ADF00541719}" presName="Name35" presStyleLbl="parChTrans1D3" presStyleIdx="1" presStyleCnt="2"/>
      <dgm:spPr/>
      <dgm:t>
        <a:bodyPr/>
        <a:lstStyle/>
        <a:p>
          <a:endParaRPr lang="es-ES"/>
        </a:p>
      </dgm:t>
    </dgm:pt>
    <dgm:pt modelId="{6E01B42D-565B-4C3D-8E0E-1F61631CC235}" type="pres">
      <dgm:prSet presAssocID="{14DBFB63-FB8E-4E5C-A5EA-E409E036B8C4}" presName="hierRoot2" presStyleCnt="0">
        <dgm:presLayoutVars>
          <dgm:hierBranch/>
        </dgm:presLayoutVars>
      </dgm:prSet>
      <dgm:spPr/>
    </dgm:pt>
    <dgm:pt modelId="{E8AD566C-D2F9-496B-93CD-FF18C1B0E6B8}" type="pres">
      <dgm:prSet presAssocID="{14DBFB63-FB8E-4E5C-A5EA-E409E036B8C4}" presName="rootComposite" presStyleCnt="0"/>
      <dgm:spPr/>
    </dgm:pt>
    <dgm:pt modelId="{5908AEAA-81E3-4337-9475-EDF8B6067FBD}" type="pres">
      <dgm:prSet presAssocID="{14DBFB63-FB8E-4E5C-A5EA-E409E036B8C4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6CEAA6D-199E-4D0C-B0C0-E4F4E2461E19}" type="pres">
      <dgm:prSet presAssocID="{14DBFB63-FB8E-4E5C-A5EA-E409E036B8C4}" presName="rootConnector" presStyleLbl="node3" presStyleIdx="1" presStyleCnt="2"/>
      <dgm:spPr/>
      <dgm:t>
        <a:bodyPr/>
        <a:lstStyle/>
        <a:p>
          <a:endParaRPr lang="es-ES"/>
        </a:p>
      </dgm:t>
    </dgm:pt>
    <dgm:pt modelId="{13E51AA6-F575-4FF6-9CC6-B66D1868E1CD}" type="pres">
      <dgm:prSet presAssocID="{14DBFB63-FB8E-4E5C-A5EA-E409E036B8C4}" presName="hierChild4" presStyleCnt="0"/>
      <dgm:spPr/>
    </dgm:pt>
    <dgm:pt modelId="{76128768-EAA6-4270-962C-6A33BC279B6A}" type="pres">
      <dgm:prSet presAssocID="{C5B1F610-A8CB-4737-A0CC-B6192EB8C0F7}" presName="Name35" presStyleLbl="parChTrans1D4" presStyleIdx="1" presStyleCnt="2"/>
      <dgm:spPr/>
      <dgm:t>
        <a:bodyPr/>
        <a:lstStyle/>
        <a:p>
          <a:endParaRPr lang="es-ES"/>
        </a:p>
      </dgm:t>
    </dgm:pt>
    <dgm:pt modelId="{C4AF8C95-09FC-4522-8FFD-164DB705E9E4}" type="pres">
      <dgm:prSet presAssocID="{4FD42452-1FD6-431A-9CD3-5AB164C5FD04}" presName="hierRoot2" presStyleCnt="0">
        <dgm:presLayoutVars>
          <dgm:hierBranch val="init"/>
        </dgm:presLayoutVars>
      </dgm:prSet>
      <dgm:spPr/>
    </dgm:pt>
    <dgm:pt modelId="{BCD4F64B-87EE-4AC0-9117-90158A3435F6}" type="pres">
      <dgm:prSet presAssocID="{4FD42452-1FD6-431A-9CD3-5AB164C5FD04}" presName="rootComposite" presStyleCnt="0"/>
      <dgm:spPr/>
    </dgm:pt>
    <dgm:pt modelId="{AF8C984C-6100-471C-AA42-67B0D3573467}" type="pres">
      <dgm:prSet presAssocID="{4FD42452-1FD6-431A-9CD3-5AB164C5FD04}" presName="rootText" presStyleLbl="node4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B16E487-D3D0-4935-A6E4-F6F4BB01CA87}" type="pres">
      <dgm:prSet presAssocID="{4FD42452-1FD6-431A-9CD3-5AB164C5FD04}" presName="rootConnector" presStyleLbl="node4" presStyleIdx="1" presStyleCnt="2"/>
      <dgm:spPr/>
      <dgm:t>
        <a:bodyPr/>
        <a:lstStyle/>
        <a:p>
          <a:endParaRPr lang="es-ES"/>
        </a:p>
      </dgm:t>
    </dgm:pt>
    <dgm:pt modelId="{36148006-CBA0-439B-8440-091D67D5B79B}" type="pres">
      <dgm:prSet presAssocID="{4FD42452-1FD6-431A-9CD3-5AB164C5FD04}" presName="hierChild4" presStyleCnt="0"/>
      <dgm:spPr/>
    </dgm:pt>
    <dgm:pt modelId="{A6F56893-1494-4C78-8F4B-D7E11DCC7301}" type="pres">
      <dgm:prSet presAssocID="{4FD42452-1FD6-431A-9CD3-5AB164C5FD04}" presName="hierChild5" presStyleCnt="0"/>
      <dgm:spPr/>
    </dgm:pt>
    <dgm:pt modelId="{05DA3FCE-D20C-454D-91F3-8915991E9C7C}" type="pres">
      <dgm:prSet presAssocID="{14DBFB63-FB8E-4E5C-A5EA-E409E036B8C4}" presName="hierChild5" presStyleCnt="0"/>
      <dgm:spPr/>
    </dgm:pt>
    <dgm:pt modelId="{FBDD22C0-3DB0-4580-A4A1-FCF1E54C5C11}" type="pres">
      <dgm:prSet presAssocID="{57554431-EA08-46A4-A1B3-2FF9DF6A73CF}" presName="hierChild5" presStyleCnt="0"/>
      <dgm:spPr/>
    </dgm:pt>
    <dgm:pt modelId="{FF9470D2-023F-4C4A-BFCF-91EC7BAD9F83}" type="pres">
      <dgm:prSet presAssocID="{EC4204B6-F6D3-4291-A7B9-792B218AB25A}" presName="hierChild3" presStyleCnt="0"/>
      <dgm:spPr/>
    </dgm:pt>
  </dgm:ptLst>
  <dgm:cxnLst>
    <dgm:cxn modelId="{F539D6CB-66A1-4FE9-8ACD-D87CDBB21E33}" type="presOf" srcId="{93BB86F7-4C57-4FF8-9047-1ADF00541719}" destId="{0CBD1902-1F4C-4E57-80B1-EEB7CE527DD6}" srcOrd="0" destOrd="0" presId="urn:microsoft.com/office/officeart/2005/8/layout/orgChart1"/>
    <dgm:cxn modelId="{3C85CCCA-64CC-49B2-93E2-B9E2F644C29E}" srcId="{57554431-EA08-46A4-A1B3-2FF9DF6A73CF}" destId="{DBC1EEEC-BB2E-4908-B7F3-CD06CDA1D830}" srcOrd="0" destOrd="0" parTransId="{C8113066-8F67-4C72-8BCD-769F3C6DD414}" sibTransId="{B7DB3CA4-BED5-4238-ADB5-F6A9A07D3A2F}"/>
    <dgm:cxn modelId="{50A3F9D4-4C5E-4400-B2F0-F2CD73F6982B}" srcId="{14DBFB63-FB8E-4E5C-A5EA-E409E036B8C4}" destId="{4FD42452-1FD6-431A-9CD3-5AB164C5FD04}" srcOrd="0" destOrd="0" parTransId="{C5B1F610-A8CB-4737-A0CC-B6192EB8C0F7}" sibTransId="{9176BF80-4BB6-435B-B51E-86AF7917AE9E}"/>
    <dgm:cxn modelId="{42D17C55-BAC4-4473-BBDA-94D4C5CB23D0}" type="presOf" srcId="{4FD42452-1FD6-431A-9CD3-5AB164C5FD04}" destId="{AF8C984C-6100-471C-AA42-67B0D3573467}" srcOrd="0" destOrd="0" presId="urn:microsoft.com/office/officeart/2005/8/layout/orgChart1"/>
    <dgm:cxn modelId="{96C4A7DC-263D-4185-BF21-1F14D6DB92F6}" type="presOf" srcId="{4FD42452-1FD6-431A-9CD3-5AB164C5FD04}" destId="{9B16E487-D3D0-4935-A6E4-F6F4BB01CA87}" srcOrd="1" destOrd="0" presId="urn:microsoft.com/office/officeart/2005/8/layout/orgChart1"/>
    <dgm:cxn modelId="{CD749450-52C1-4083-9233-C053E7FB0851}" srcId="{94C88426-2C8C-44B6-A2FD-AAD6C09D4951}" destId="{EC4204B6-F6D3-4291-A7B9-792B218AB25A}" srcOrd="0" destOrd="0" parTransId="{7E801C8D-A985-43FF-9C1B-4E06AC380902}" sibTransId="{963F27EA-4591-4F93-91AD-236AB92FC846}"/>
    <dgm:cxn modelId="{1E0DB68D-185E-45AA-B49C-9EA1EEA9BC2E}" srcId="{EC4204B6-F6D3-4291-A7B9-792B218AB25A}" destId="{57554431-EA08-46A4-A1B3-2FF9DF6A73CF}" srcOrd="0" destOrd="0" parTransId="{D4DE385A-8C38-41E7-9C24-AB0C8D01F324}" sibTransId="{F509E952-8136-4DD9-B185-1C0F7FE3CDC2}"/>
    <dgm:cxn modelId="{D2F71EEA-6165-4200-8DC4-598A696C30EC}" type="presOf" srcId="{14DBFB63-FB8E-4E5C-A5EA-E409E036B8C4}" destId="{F6CEAA6D-199E-4D0C-B0C0-E4F4E2461E19}" srcOrd="1" destOrd="0" presId="urn:microsoft.com/office/officeart/2005/8/layout/orgChart1"/>
    <dgm:cxn modelId="{1F0B3C18-4E64-48AA-AB72-720E0B60AE77}" type="presOf" srcId="{D4DE385A-8C38-41E7-9C24-AB0C8D01F324}" destId="{9D82E039-9AF1-4E45-ADBD-2C237E9EB4E5}" srcOrd="0" destOrd="0" presId="urn:microsoft.com/office/officeart/2005/8/layout/orgChart1"/>
    <dgm:cxn modelId="{06F8EFEF-4A76-42BA-BBA6-0C760B6ADC86}" srcId="{57554431-EA08-46A4-A1B3-2FF9DF6A73CF}" destId="{14DBFB63-FB8E-4E5C-A5EA-E409E036B8C4}" srcOrd="1" destOrd="0" parTransId="{93BB86F7-4C57-4FF8-9047-1ADF00541719}" sibTransId="{621301DF-BB14-4F82-B94A-3B05366A3FEE}"/>
    <dgm:cxn modelId="{80A67006-75F7-4E3E-8A67-25CB82886529}" type="presOf" srcId="{14DBFB63-FB8E-4E5C-A5EA-E409E036B8C4}" destId="{5908AEAA-81E3-4337-9475-EDF8B6067FBD}" srcOrd="0" destOrd="0" presId="urn:microsoft.com/office/officeart/2005/8/layout/orgChart1"/>
    <dgm:cxn modelId="{C33DDC62-55BC-4E63-AA8A-082B93F02AFC}" type="presOf" srcId="{57554431-EA08-46A4-A1B3-2FF9DF6A73CF}" destId="{228113E0-B5D4-4AFE-AC50-E2D888D00C38}" srcOrd="0" destOrd="0" presId="urn:microsoft.com/office/officeart/2005/8/layout/orgChart1"/>
    <dgm:cxn modelId="{573CA7C6-425E-4616-9324-7243C2450167}" type="presOf" srcId="{EC4204B6-F6D3-4291-A7B9-792B218AB25A}" destId="{77C6F777-6E0F-4C8C-8F9C-9D0555318CEA}" srcOrd="0" destOrd="0" presId="urn:microsoft.com/office/officeart/2005/8/layout/orgChart1"/>
    <dgm:cxn modelId="{272E7232-1DFD-422A-9A98-78D3ED9E89B2}" type="presOf" srcId="{C5B1F610-A8CB-4737-A0CC-B6192EB8C0F7}" destId="{76128768-EAA6-4270-962C-6A33BC279B6A}" srcOrd="0" destOrd="0" presId="urn:microsoft.com/office/officeart/2005/8/layout/orgChart1"/>
    <dgm:cxn modelId="{0E7C0C31-4C77-417F-87A6-8F896B369A26}" type="presOf" srcId="{94C88426-2C8C-44B6-A2FD-AAD6C09D4951}" destId="{E01A64AE-99B1-4C32-A337-E0F9C90FEA22}" srcOrd="0" destOrd="0" presId="urn:microsoft.com/office/officeart/2005/8/layout/orgChart1"/>
    <dgm:cxn modelId="{6DEC54C4-B52F-42EB-A156-58BAD6965CA1}" srcId="{DBC1EEEC-BB2E-4908-B7F3-CD06CDA1D830}" destId="{B4DB8AD3-7692-4B38-827C-0AEAD8AC08E1}" srcOrd="0" destOrd="0" parTransId="{CE1C3BF2-6C75-4FB7-8AF8-909BB2350745}" sibTransId="{00B202A0-363C-4243-8744-939420A97A94}"/>
    <dgm:cxn modelId="{B17F3601-D5A3-46F3-BC45-9C47FD1A3D4D}" type="presOf" srcId="{CE1C3BF2-6C75-4FB7-8AF8-909BB2350745}" destId="{D2F28F66-BC92-414F-BD78-F0C4313EFF41}" srcOrd="0" destOrd="0" presId="urn:microsoft.com/office/officeart/2005/8/layout/orgChart1"/>
    <dgm:cxn modelId="{0D94F0F7-46B9-4838-9E32-BDA308C5C16F}" type="presOf" srcId="{EC4204B6-F6D3-4291-A7B9-792B218AB25A}" destId="{0CDC2299-B0A3-40D8-9C2B-D6BABAC58985}" srcOrd="1" destOrd="0" presId="urn:microsoft.com/office/officeart/2005/8/layout/orgChart1"/>
    <dgm:cxn modelId="{9ABA4F5B-0AF0-4134-85FC-59D70C049A2A}" type="presOf" srcId="{57554431-EA08-46A4-A1B3-2FF9DF6A73CF}" destId="{81BA0FC4-B0E8-4D2B-9CB1-494C1663F6DA}" srcOrd="1" destOrd="0" presId="urn:microsoft.com/office/officeart/2005/8/layout/orgChart1"/>
    <dgm:cxn modelId="{E8886F1D-5510-4EED-90D9-2C1727D47C43}" type="presOf" srcId="{DBC1EEEC-BB2E-4908-B7F3-CD06CDA1D830}" destId="{94141993-79F9-4601-9E18-6D523581E11E}" srcOrd="0" destOrd="0" presId="urn:microsoft.com/office/officeart/2005/8/layout/orgChart1"/>
    <dgm:cxn modelId="{C126BFD2-862A-486F-8A5C-53BBC3DDA6B2}" type="presOf" srcId="{C8113066-8F67-4C72-8BCD-769F3C6DD414}" destId="{33B0764B-1701-478B-BB3F-3DCC6AA4DE68}" srcOrd="0" destOrd="0" presId="urn:microsoft.com/office/officeart/2005/8/layout/orgChart1"/>
    <dgm:cxn modelId="{4A279A26-A3BB-4555-9EC3-C630DBA5D06F}" type="presOf" srcId="{B4DB8AD3-7692-4B38-827C-0AEAD8AC08E1}" destId="{FB368FC2-9762-4900-AFB4-736B55016F67}" srcOrd="0" destOrd="0" presId="urn:microsoft.com/office/officeart/2005/8/layout/orgChart1"/>
    <dgm:cxn modelId="{817ABB0A-F62B-4E52-A648-2281BE9C75CF}" type="presOf" srcId="{B4DB8AD3-7692-4B38-827C-0AEAD8AC08E1}" destId="{298BDBE9-6DD6-4882-A3F7-1C7B2AA3D562}" srcOrd="1" destOrd="0" presId="urn:microsoft.com/office/officeart/2005/8/layout/orgChart1"/>
    <dgm:cxn modelId="{7D5D1673-015F-427D-BCAA-233641540C10}" type="presOf" srcId="{DBC1EEEC-BB2E-4908-B7F3-CD06CDA1D830}" destId="{C74795D3-11B0-4CF1-B5C0-E906380704B3}" srcOrd="1" destOrd="0" presId="urn:microsoft.com/office/officeart/2005/8/layout/orgChart1"/>
    <dgm:cxn modelId="{973D94EC-A58F-4E0B-BD34-A64705E5D144}" type="presParOf" srcId="{E01A64AE-99B1-4C32-A337-E0F9C90FEA22}" destId="{FFDF0C77-E699-443F-83B7-F6A0676FF411}" srcOrd="0" destOrd="0" presId="urn:microsoft.com/office/officeart/2005/8/layout/orgChart1"/>
    <dgm:cxn modelId="{2815BA85-14A8-4AEE-8279-CC9BA88F48F1}" type="presParOf" srcId="{FFDF0C77-E699-443F-83B7-F6A0676FF411}" destId="{5A96346A-D0AE-4B0A-8F0A-2BF46DA18594}" srcOrd="0" destOrd="0" presId="urn:microsoft.com/office/officeart/2005/8/layout/orgChart1"/>
    <dgm:cxn modelId="{CFAECA91-9042-4FC8-B80B-0DB7D5CCABF7}" type="presParOf" srcId="{5A96346A-D0AE-4B0A-8F0A-2BF46DA18594}" destId="{77C6F777-6E0F-4C8C-8F9C-9D0555318CEA}" srcOrd="0" destOrd="0" presId="urn:microsoft.com/office/officeart/2005/8/layout/orgChart1"/>
    <dgm:cxn modelId="{5F77CC4C-27C8-48A6-A199-55E395CBA035}" type="presParOf" srcId="{5A96346A-D0AE-4B0A-8F0A-2BF46DA18594}" destId="{0CDC2299-B0A3-40D8-9C2B-D6BABAC58985}" srcOrd="1" destOrd="0" presId="urn:microsoft.com/office/officeart/2005/8/layout/orgChart1"/>
    <dgm:cxn modelId="{3B209B12-E10F-4324-8E22-7D9CAB93D95B}" type="presParOf" srcId="{FFDF0C77-E699-443F-83B7-F6A0676FF411}" destId="{D72FC15F-7910-4B1F-82B2-788D85BEF668}" srcOrd="1" destOrd="0" presId="urn:microsoft.com/office/officeart/2005/8/layout/orgChart1"/>
    <dgm:cxn modelId="{911DB538-8308-4AC7-9807-3B0EC1C01124}" type="presParOf" srcId="{D72FC15F-7910-4B1F-82B2-788D85BEF668}" destId="{9D82E039-9AF1-4E45-ADBD-2C237E9EB4E5}" srcOrd="0" destOrd="0" presId="urn:microsoft.com/office/officeart/2005/8/layout/orgChart1"/>
    <dgm:cxn modelId="{6B8F1CD9-0857-4AE0-8501-6F659B35CD13}" type="presParOf" srcId="{D72FC15F-7910-4B1F-82B2-788D85BEF668}" destId="{F0E5AB71-4081-4745-8B77-773280F76FB4}" srcOrd="1" destOrd="0" presId="urn:microsoft.com/office/officeart/2005/8/layout/orgChart1"/>
    <dgm:cxn modelId="{1F54C2B3-B2F6-4FDF-81D0-8FBF4024EAC4}" type="presParOf" srcId="{F0E5AB71-4081-4745-8B77-773280F76FB4}" destId="{7062EC46-57B5-467B-983F-16E96C608924}" srcOrd="0" destOrd="0" presId="urn:microsoft.com/office/officeart/2005/8/layout/orgChart1"/>
    <dgm:cxn modelId="{D3B1142F-F661-40F2-88B9-E36A7BF1FF6E}" type="presParOf" srcId="{7062EC46-57B5-467B-983F-16E96C608924}" destId="{228113E0-B5D4-4AFE-AC50-E2D888D00C38}" srcOrd="0" destOrd="0" presId="urn:microsoft.com/office/officeart/2005/8/layout/orgChart1"/>
    <dgm:cxn modelId="{83677896-8C2F-4E43-9216-00EE11FD078F}" type="presParOf" srcId="{7062EC46-57B5-467B-983F-16E96C608924}" destId="{81BA0FC4-B0E8-4D2B-9CB1-494C1663F6DA}" srcOrd="1" destOrd="0" presId="urn:microsoft.com/office/officeart/2005/8/layout/orgChart1"/>
    <dgm:cxn modelId="{BE3A1980-8909-4CD4-8A9A-363472D40693}" type="presParOf" srcId="{F0E5AB71-4081-4745-8B77-773280F76FB4}" destId="{A0B55ECC-EEE8-43BB-9C0C-3720215A143F}" srcOrd="1" destOrd="0" presId="urn:microsoft.com/office/officeart/2005/8/layout/orgChart1"/>
    <dgm:cxn modelId="{1A682371-8C78-49E2-8850-0AF585E7D708}" type="presParOf" srcId="{A0B55ECC-EEE8-43BB-9C0C-3720215A143F}" destId="{33B0764B-1701-478B-BB3F-3DCC6AA4DE68}" srcOrd="0" destOrd="0" presId="urn:microsoft.com/office/officeart/2005/8/layout/orgChart1"/>
    <dgm:cxn modelId="{2D33EA3F-920C-4EAD-B8BB-77DE2DA2B85E}" type="presParOf" srcId="{A0B55ECC-EEE8-43BB-9C0C-3720215A143F}" destId="{5A3C82F5-421A-45C2-9DF9-FD6BD6A23088}" srcOrd="1" destOrd="0" presId="urn:microsoft.com/office/officeart/2005/8/layout/orgChart1"/>
    <dgm:cxn modelId="{08DF2041-6C49-4A02-8313-ACDA9804DE44}" type="presParOf" srcId="{5A3C82F5-421A-45C2-9DF9-FD6BD6A23088}" destId="{F62E7777-E187-48C7-8D96-82B479825617}" srcOrd="0" destOrd="0" presId="urn:microsoft.com/office/officeart/2005/8/layout/orgChart1"/>
    <dgm:cxn modelId="{DF0D62AE-5907-4FFF-A47E-87854207C5BA}" type="presParOf" srcId="{F62E7777-E187-48C7-8D96-82B479825617}" destId="{94141993-79F9-4601-9E18-6D523581E11E}" srcOrd="0" destOrd="0" presId="urn:microsoft.com/office/officeart/2005/8/layout/orgChart1"/>
    <dgm:cxn modelId="{D6991D7C-5B63-4AED-B19C-B5DD6C1B8E9D}" type="presParOf" srcId="{F62E7777-E187-48C7-8D96-82B479825617}" destId="{C74795D3-11B0-4CF1-B5C0-E906380704B3}" srcOrd="1" destOrd="0" presId="urn:microsoft.com/office/officeart/2005/8/layout/orgChart1"/>
    <dgm:cxn modelId="{607B4B12-C377-489B-AF0A-5C1CE1AEAC25}" type="presParOf" srcId="{5A3C82F5-421A-45C2-9DF9-FD6BD6A23088}" destId="{41A30CB6-0D6E-4B95-804A-DC0D30AD4C58}" srcOrd="1" destOrd="0" presId="urn:microsoft.com/office/officeart/2005/8/layout/orgChart1"/>
    <dgm:cxn modelId="{EF8FB839-CC67-4B80-A987-80BD97F9001E}" type="presParOf" srcId="{41A30CB6-0D6E-4B95-804A-DC0D30AD4C58}" destId="{D2F28F66-BC92-414F-BD78-F0C4313EFF41}" srcOrd="0" destOrd="0" presId="urn:microsoft.com/office/officeart/2005/8/layout/orgChart1"/>
    <dgm:cxn modelId="{C8BFB484-CB46-42D3-8C0A-EC480BFB30F3}" type="presParOf" srcId="{41A30CB6-0D6E-4B95-804A-DC0D30AD4C58}" destId="{BAD77FAD-C8EB-4764-A5CE-532F3FA0BE60}" srcOrd="1" destOrd="0" presId="urn:microsoft.com/office/officeart/2005/8/layout/orgChart1"/>
    <dgm:cxn modelId="{568EBEFA-D4F0-413C-9235-82DE7CCDFB4A}" type="presParOf" srcId="{BAD77FAD-C8EB-4764-A5CE-532F3FA0BE60}" destId="{641DAEF7-23FA-4421-9103-FBCB840B3A5E}" srcOrd="0" destOrd="0" presId="urn:microsoft.com/office/officeart/2005/8/layout/orgChart1"/>
    <dgm:cxn modelId="{3CBF27AD-0F79-40E3-8DEA-5A74232A88BF}" type="presParOf" srcId="{641DAEF7-23FA-4421-9103-FBCB840B3A5E}" destId="{FB368FC2-9762-4900-AFB4-736B55016F67}" srcOrd="0" destOrd="0" presId="urn:microsoft.com/office/officeart/2005/8/layout/orgChart1"/>
    <dgm:cxn modelId="{58EB06EF-64A0-49CC-B6AB-C9EABA7D1F89}" type="presParOf" srcId="{641DAEF7-23FA-4421-9103-FBCB840B3A5E}" destId="{298BDBE9-6DD6-4882-A3F7-1C7B2AA3D562}" srcOrd="1" destOrd="0" presId="urn:microsoft.com/office/officeart/2005/8/layout/orgChart1"/>
    <dgm:cxn modelId="{AB3249CC-D0D5-479B-8C0E-17173C226B7E}" type="presParOf" srcId="{BAD77FAD-C8EB-4764-A5CE-532F3FA0BE60}" destId="{10A271E3-63E9-4267-BF2A-0C071C8807C0}" srcOrd="1" destOrd="0" presId="urn:microsoft.com/office/officeart/2005/8/layout/orgChart1"/>
    <dgm:cxn modelId="{E27A1C6C-5861-49B8-A22B-EE526E3D6D42}" type="presParOf" srcId="{BAD77FAD-C8EB-4764-A5CE-532F3FA0BE60}" destId="{D2AA2162-56AC-4773-BD5D-4EA07B4903C7}" srcOrd="2" destOrd="0" presId="urn:microsoft.com/office/officeart/2005/8/layout/orgChart1"/>
    <dgm:cxn modelId="{E993C879-B9EC-46BD-A922-B2CE844BB1AB}" type="presParOf" srcId="{5A3C82F5-421A-45C2-9DF9-FD6BD6A23088}" destId="{C1A8532A-07C0-4DED-BFFB-15D37555F870}" srcOrd="2" destOrd="0" presId="urn:microsoft.com/office/officeart/2005/8/layout/orgChart1"/>
    <dgm:cxn modelId="{3A96386E-807A-4D03-97BE-D0B265F58AA8}" type="presParOf" srcId="{A0B55ECC-EEE8-43BB-9C0C-3720215A143F}" destId="{0CBD1902-1F4C-4E57-80B1-EEB7CE527DD6}" srcOrd="2" destOrd="0" presId="urn:microsoft.com/office/officeart/2005/8/layout/orgChart1"/>
    <dgm:cxn modelId="{DD18C9D3-4159-4B3F-BCB4-10D6835BE6B0}" type="presParOf" srcId="{A0B55ECC-EEE8-43BB-9C0C-3720215A143F}" destId="{6E01B42D-565B-4C3D-8E0E-1F61631CC235}" srcOrd="3" destOrd="0" presId="urn:microsoft.com/office/officeart/2005/8/layout/orgChart1"/>
    <dgm:cxn modelId="{A8415F37-9FA7-43C0-932C-954EC711ADE4}" type="presParOf" srcId="{6E01B42D-565B-4C3D-8E0E-1F61631CC235}" destId="{E8AD566C-D2F9-496B-93CD-FF18C1B0E6B8}" srcOrd="0" destOrd="0" presId="urn:microsoft.com/office/officeart/2005/8/layout/orgChart1"/>
    <dgm:cxn modelId="{272A0E3F-0A82-4AE0-8946-F92A82A8E293}" type="presParOf" srcId="{E8AD566C-D2F9-496B-93CD-FF18C1B0E6B8}" destId="{5908AEAA-81E3-4337-9475-EDF8B6067FBD}" srcOrd="0" destOrd="0" presId="urn:microsoft.com/office/officeart/2005/8/layout/orgChart1"/>
    <dgm:cxn modelId="{9691D29C-1F34-4EC3-B5ED-77EDE65FD490}" type="presParOf" srcId="{E8AD566C-D2F9-496B-93CD-FF18C1B0E6B8}" destId="{F6CEAA6D-199E-4D0C-B0C0-E4F4E2461E19}" srcOrd="1" destOrd="0" presId="urn:microsoft.com/office/officeart/2005/8/layout/orgChart1"/>
    <dgm:cxn modelId="{B1E4D0B4-422E-4C98-9C30-6DE00CA1FD7B}" type="presParOf" srcId="{6E01B42D-565B-4C3D-8E0E-1F61631CC235}" destId="{13E51AA6-F575-4FF6-9CC6-B66D1868E1CD}" srcOrd="1" destOrd="0" presId="urn:microsoft.com/office/officeart/2005/8/layout/orgChart1"/>
    <dgm:cxn modelId="{05146266-766D-4B55-8F54-A733D5FEF065}" type="presParOf" srcId="{13E51AA6-F575-4FF6-9CC6-B66D1868E1CD}" destId="{76128768-EAA6-4270-962C-6A33BC279B6A}" srcOrd="0" destOrd="0" presId="urn:microsoft.com/office/officeart/2005/8/layout/orgChart1"/>
    <dgm:cxn modelId="{C2DD0ED0-AA1C-4718-BC6B-9D33227A4767}" type="presParOf" srcId="{13E51AA6-F575-4FF6-9CC6-B66D1868E1CD}" destId="{C4AF8C95-09FC-4522-8FFD-164DB705E9E4}" srcOrd="1" destOrd="0" presId="urn:microsoft.com/office/officeart/2005/8/layout/orgChart1"/>
    <dgm:cxn modelId="{B7B507F0-ABE7-415B-A7F1-7F985B48F44F}" type="presParOf" srcId="{C4AF8C95-09FC-4522-8FFD-164DB705E9E4}" destId="{BCD4F64B-87EE-4AC0-9117-90158A3435F6}" srcOrd="0" destOrd="0" presId="urn:microsoft.com/office/officeart/2005/8/layout/orgChart1"/>
    <dgm:cxn modelId="{BAC06911-9406-49B4-990D-C85AA6BCAC21}" type="presParOf" srcId="{BCD4F64B-87EE-4AC0-9117-90158A3435F6}" destId="{AF8C984C-6100-471C-AA42-67B0D3573467}" srcOrd="0" destOrd="0" presId="urn:microsoft.com/office/officeart/2005/8/layout/orgChart1"/>
    <dgm:cxn modelId="{8C732FB2-7613-4E03-BFA3-23A2E5E68448}" type="presParOf" srcId="{BCD4F64B-87EE-4AC0-9117-90158A3435F6}" destId="{9B16E487-D3D0-4935-A6E4-F6F4BB01CA87}" srcOrd="1" destOrd="0" presId="urn:microsoft.com/office/officeart/2005/8/layout/orgChart1"/>
    <dgm:cxn modelId="{BDADCE94-7187-4355-9E40-9701C9719C68}" type="presParOf" srcId="{C4AF8C95-09FC-4522-8FFD-164DB705E9E4}" destId="{36148006-CBA0-439B-8440-091D67D5B79B}" srcOrd="1" destOrd="0" presId="urn:microsoft.com/office/officeart/2005/8/layout/orgChart1"/>
    <dgm:cxn modelId="{2FB44648-7513-40E4-A897-779BD2D2769A}" type="presParOf" srcId="{C4AF8C95-09FC-4522-8FFD-164DB705E9E4}" destId="{A6F56893-1494-4C78-8F4B-D7E11DCC7301}" srcOrd="2" destOrd="0" presId="urn:microsoft.com/office/officeart/2005/8/layout/orgChart1"/>
    <dgm:cxn modelId="{EDAD8EC5-8630-4F01-BEC3-8634F67C8076}" type="presParOf" srcId="{6E01B42D-565B-4C3D-8E0E-1F61631CC235}" destId="{05DA3FCE-D20C-454D-91F3-8915991E9C7C}" srcOrd="2" destOrd="0" presId="urn:microsoft.com/office/officeart/2005/8/layout/orgChart1"/>
    <dgm:cxn modelId="{53D8F92E-FFB8-48C6-957E-C9D7553DAACA}" type="presParOf" srcId="{F0E5AB71-4081-4745-8B77-773280F76FB4}" destId="{FBDD22C0-3DB0-4580-A4A1-FCF1E54C5C11}" srcOrd="2" destOrd="0" presId="urn:microsoft.com/office/officeart/2005/8/layout/orgChart1"/>
    <dgm:cxn modelId="{AE885BFD-5290-4C4D-B07D-393531173142}" type="presParOf" srcId="{FFDF0C77-E699-443F-83B7-F6A0676FF411}" destId="{FF9470D2-023F-4C4A-BFCF-91EC7BAD9F8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BD97A7-EAB9-4FDD-BFCC-66960F354BD8}">
      <dsp:nvSpPr>
        <dsp:cNvPr id="0" name=""/>
        <dsp:cNvSpPr/>
      </dsp:nvSpPr>
      <dsp:spPr>
        <a:xfrm>
          <a:off x="3995765" y="1066311"/>
          <a:ext cx="181045" cy="20173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17368"/>
              </a:lnTo>
              <a:lnTo>
                <a:pt x="181045" y="201736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9114AD-AC35-4820-AC6C-90B95A63FB03}">
      <dsp:nvSpPr>
        <dsp:cNvPr id="0" name=""/>
        <dsp:cNvSpPr/>
      </dsp:nvSpPr>
      <dsp:spPr>
        <a:xfrm>
          <a:off x="3814719" y="1066311"/>
          <a:ext cx="181045" cy="2017368"/>
        </a:xfrm>
        <a:custGeom>
          <a:avLst/>
          <a:gdLst/>
          <a:ahLst/>
          <a:cxnLst/>
          <a:rect l="0" t="0" r="0" b="0"/>
          <a:pathLst>
            <a:path>
              <a:moveTo>
                <a:pt x="181045" y="0"/>
              </a:moveTo>
              <a:lnTo>
                <a:pt x="181045" y="2017368"/>
              </a:lnTo>
              <a:lnTo>
                <a:pt x="0" y="201736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23F346-B866-4AD6-A360-B56A02B47D2C}">
      <dsp:nvSpPr>
        <dsp:cNvPr id="0" name=""/>
        <dsp:cNvSpPr/>
      </dsp:nvSpPr>
      <dsp:spPr>
        <a:xfrm>
          <a:off x="3995765" y="1066311"/>
          <a:ext cx="181045" cy="7931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3153"/>
              </a:lnTo>
              <a:lnTo>
                <a:pt x="181045" y="79315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033E85-39C6-4520-8D0F-D1DA3A6044D6}">
      <dsp:nvSpPr>
        <dsp:cNvPr id="0" name=""/>
        <dsp:cNvSpPr/>
      </dsp:nvSpPr>
      <dsp:spPr>
        <a:xfrm>
          <a:off x="3814719" y="1066311"/>
          <a:ext cx="181045" cy="793153"/>
        </a:xfrm>
        <a:custGeom>
          <a:avLst/>
          <a:gdLst/>
          <a:ahLst/>
          <a:cxnLst/>
          <a:rect l="0" t="0" r="0" b="0"/>
          <a:pathLst>
            <a:path>
              <a:moveTo>
                <a:pt x="181045" y="0"/>
              </a:moveTo>
              <a:lnTo>
                <a:pt x="181045" y="793153"/>
              </a:lnTo>
              <a:lnTo>
                <a:pt x="0" y="79315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01E24D-5DF5-45F0-AEBD-A278F02160D6}">
      <dsp:nvSpPr>
        <dsp:cNvPr id="0" name=""/>
        <dsp:cNvSpPr/>
      </dsp:nvSpPr>
      <dsp:spPr>
        <a:xfrm>
          <a:off x="3995765" y="1066311"/>
          <a:ext cx="3129507" cy="28105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29476"/>
              </a:lnTo>
              <a:lnTo>
                <a:pt x="3129507" y="2629476"/>
              </a:lnTo>
              <a:lnTo>
                <a:pt x="3129507" y="281052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6E77DC-F8A8-4D87-9261-93B4512F63B2}">
      <dsp:nvSpPr>
        <dsp:cNvPr id="0" name=""/>
        <dsp:cNvSpPr/>
      </dsp:nvSpPr>
      <dsp:spPr>
        <a:xfrm>
          <a:off x="3995765" y="1066311"/>
          <a:ext cx="1043169" cy="28105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29476"/>
              </a:lnTo>
              <a:lnTo>
                <a:pt x="1043169" y="2629476"/>
              </a:lnTo>
              <a:lnTo>
                <a:pt x="1043169" y="281052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40CA19-B765-4608-9DE5-41B9AB48040F}">
      <dsp:nvSpPr>
        <dsp:cNvPr id="0" name=""/>
        <dsp:cNvSpPr/>
      </dsp:nvSpPr>
      <dsp:spPr>
        <a:xfrm>
          <a:off x="2952595" y="1066311"/>
          <a:ext cx="1043169" cy="2810522"/>
        </a:xfrm>
        <a:custGeom>
          <a:avLst/>
          <a:gdLst/>
          <a:ahLst/>
          <a:cxnLst/>
          <a:rect l="0" t="0" r="0" b="0"/>
          <a:pathLst>
            <a:path>
              <a:moveTo>
                <a:pt x="1043169" y="0"/>
              </a:moveTo>
              <a:lnTo>
                <a:pt x="1043169" y="2629476"/>
              </a:lnTo>
              <a:lnTo>
                <a:pt x="0" y="2629476"/>
              </a:lnTo>
              <a:lnTo>
                <a:pt x="0" y="281052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A83CB1-EBBF-40AA-B536-F9F0C422EDCD}">
      <dsp:nvSpPr>
        <dsp:cNvPr id="0" name=""/>
        <dsp:cNvSpPr/>
      </dsp:nvSpPr>
      <dsp:spPr>
        <a:xfrm>
          <a:off x="866257" y="1066311"/>
          <a:ext cx="3129507" cy="2810522"/>
        </a:xfrm>
        <a:custGeom>
          <a:avLst/>
          <a:gdLst/>
          <a:ahLst/>
          <a:cxnLst/>
          <a:rect l="0" t="0" r="0" b="0"/>
          <a:pathLst>
            <a:path>
              <a:moveTo>
                <a:pt x="3129507" y="0"/>
              </a:moveTo>
              <a:lnTo>
                <a:pt x="3129507" y="2629476"/>
              </a:lnTo>
              <a:lnTo>
                <a:pt x="0" y="2629476"/>
              </a:lnTo>
              <a:lnTo>
                <a:pt x="0" y="281052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2A8FF7-AE6E-466B-B670-CE00EE3C1C7E}">
      <dsp:nvSpPr>
        <dsp:cNvPr id="0" name=""/>
        <dsp:cNvSpPr/>
      </dsp:nvSpPr>
      <dsp:spPr>
        <a:xfrm>
          <a:off x="3133641" y="204188"/>
          <a:ext cx="1724246" cy="86212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Secretario(a) de Desarrollo Social</a:t>
          </a:r>
        </a:p>
      </dsp:txBody>
      <dsp:txXfrm>
        <a:off x="3133641" y="204188"/>
        <a:ext cx="1724246" cy="862123"/>
      </dsp:txXfrm>
    </dsp:sp>
    <dsp:sp modelId="{A122AB98-6AEB-4224-8BB5-6741593B0990}">
      <dsp:nvSpPr>
        <dsp:cNvPr id="0" name=""/>
        <dsp:cNvSpPr/>
      </dsp:nvSpPr>
      <dsp:spPr>
        <a:xfrm>
          <a:off x="4133" y="3876834"/>
          <a:ext cx="1724246" cy="86212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Jurídico(a)</a:t>
          </a:r>
        </a:p>
      </dsp:txBody>
      <dsp:txXfrm>
        <a:off x="4133" y="3876834"/>
        <a:ext cx="1724246" cy="862123"/>
      </dsp:txXfrm>
    </dsp:sp>
    <dsp:sp modelId="{9F3C72B1-35C5-4233-BBCB-24017EF016DB}">
      <dsp:nvSpPr>
        <dsp:cNvPr id="0" name=""/>
        <dsp:cNvSpPr/>
      </dsp:nvSpPr>
      <dsp:spPr>
        <a:xfrm>
          <a:off x="2090472" y="3876834"/>
          <a:ext cx="1724246" cy="86212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Proyectos</a:t>
          </a:r>
        </a:p>
      </dsp:txBody>
      <dsp:txXfrm>
        <a:off x="2090472" y="3876834"/>
        <a:ext cx="1724246" cy="862123"/>
      </dsp:txXfrm>
    </dsp:sp>
    <dsp:sp modelId="{372DAC77-973E-4CE5-93ED-896C06167336}">
      <dsp:nvSpPr>
        <dsp:cNvPr id="0" name=""/>
        <dsp:cNvSpPr/>
      </dsp:nvSpPr>
      <dsp:spPr>
        <a:xfrm>
          <a:off x="4176810" y="3876834"/>
          <a:ext cx="1724246" cy="86212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Administrativo(a)</a:t>
          </a:r>
        </a:p>
      </dsp:txBody>
      <dsp:txXfrm>
        <a:off x="4176810" y="3876834"/>
        <a:ext cx="1724246" cy="862123"/>
      </dsp:txXfrm>
    </dsp:sp>
    <dsp:sp modelId="{01762AC5-3F38-49B4-A72F-5B0B37B1FB90}">
      <dsp:nvSpPr>
        <dsp:cNvPr id="0" name=""/>
        <dsp:cNvSpPr/>
      </dsp:nvSpPr>
      <dsp:spPr>
        <a:xfrm>
          <a:off x="6263149" y="3876834"/>
          <a:ext cx="1724246" cy="86212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Administrativo(a)</a:t>
          </a:r>
          <a:endParaRPr lang="es-ES" sz="1200" kern="1200" dirty="0"/>
        </a:p>
      </dsp:txBody>
      <dsp:txXfrm>
        <a:off x="6263149" y="3876834"/>
        <a:ext cx="1724246" cy="862123"/>
      </dsp:txXfrm>
    </dsp:sp>
    <dsp:sp modelId="{238AD271-90C3-47DF-B3A7-6B125E9867B2}">
      <dsp:nvSpPr>
        <dsp:cNvPr id="0" name=""/>
        <dsp:cNvSpPr/>
      </dsp:nvSpPr>
      <dsp:spPr>
        <a:xfrm>
          <a:off x="2090472" y="1428403"/>
          <a:ext cx="1724246" cy="86212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Ejecutivo(a) Enlace </a:t>
          </a:r>
        </a:p>
      </dsp:txBody>
      <dsp:txXfrm>
        <a:off x="2090472" y="1428403"/>
        <a:ext cx="1724246" cy="862123"/>
      </dsp:txXfrm>
    </dsp:sp>
    <dsp:sp modelId="{5B92A3F6-F2CE-4F67-82FB-9479D0CA0278}">
      <dsp:nvSpPr>
        <dsp:cNvPr id="0" name=""/>
        <dsp:cNvSpPr/>
      </dsp:nvSpPr>
      <dsp:spPr>
        <a:xfrm>
          <a:off x="4176810" y="1428403"/>
          <a:ext cx="1724246" cy="86212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Asistente</a:t>
          </a:r>
        </a:p>
      </dsp:txBody>
      <dsp:txXfrm>
        <a:off x="4176810" y="1428403"/>
        <a:ext cx="1724246" cy="862123"/>
      </dsp:txXfrm>
    </dsp:sp>
    <dsp:sp modelId="{127F4A3A-C604-45FA-9AC1-92D6E8C2647D}">
      <dsp:nvSpPr>
        <dsp:cNvPr id="0" name=""/>
        <dsp:cNvSpPr/>
      </dsp:nvSpPr>
      <dsp:spPr>
        <a:xfrm>
          <a:off x="2090472" y="2652618"/>
          <a:ext cx="1724246" cy="86212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Administrativo(a)</a:t>
          </a:r>
          <a:endParaRPr lang="es-ES" sz="1200" kern="1200" dirty="0"/>
        </a:p>
      </dsp:txBody>
      <dsp:txXfrm>
        <a:off x="2090472" y="2652618"/>
        <a:ext cx="1724246" cy="862123"/>
      </dsp:txXfrm>
    </dsp:sp>
    <dsp:sp modelId="{250097A1-EE4E-4CC3-ABF1-D9490B3D899C}">
      <dsp:nvSpPr>
        <dsp:cNvPr id="0" name=""/>
        <dsp:cNvSpPr/>
      </dsp:nvSpPr>
      <dsp:spPr>
        <a:xfrm>
          <a:off x="4176810" y="2652618"/>
          <a:ext cx="1724246" cy="86212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</a:p>
      </dsp:txBody>
      <dsp:txXfrm>
        <a:off x="4176810" y="2652618"/>
        <a:ext cx="1724246" cy="86212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2A3A0C-DC77-44F1-8F9C-7BED80916C00}">
      <dsp:nvSpPr>
        <dsp:cNvPr id="0" name=""/>
        <dsp:cNvSpPr/>
      </dsp:nvSpPr>
      <dsp:spPr>
        <a:xfrm>
          <a:off x="3396512" y="729877"/>
          <a:ext cx="153096" cy="670707"/>
        </a:xfrm>
        <a:custGeom>
          <a:avLst/>
          <a:gdLst/>
          <a:ahLst/>
          <a:cxnLst/>
          <a:rect l="0" t="0" r="0" b="0"/>
          <a:pathLst>
            <a:path>
              <a:moveTo>
                <a:pt x="153096" y="0"/>
              </a:moveTo>
              <a:lnTo>
                <a:pt x="153096" y="670707"/>
              </a:lnTo>
              <a:lnTo>
                <a:pt x="0" y="67070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1E686B-BE85-48E9-A5F2-9D31DE26CFD2}">
      <dsp:nvSpPr>
        <dsp:cNvPr id="0" name=""/>
        <dsp:cNvSpPr/>
      </dsp:nvSpPr>
      <dsp:spPr>
        <a:xfrm>
          <a:off x="5160766" y="2800324"/>
          <a:ext cx="153096" cy="569409"/>
        </a:xfrm>
        <a:custGeom>
          <a:avLst/>
          <a:gdLst/>
          <a:ahLst/>
          <a:cxnLst/>
          <a:rect l="0" t="0" r="0" b="0"/>
          <a:pathLst>
            <a:path>
              <a:moveTo>
                <a:pt x="153096" y="0"/>
              </a:moveTo>
              <a:lnTo>
                <a:pt x="153096" y="569409"/>
              </a:lnTo>
              <a:lnTo>
                <a:pt x="0" y="56940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0B18A6-69A1-4492-8F71-9D14F34A9482}">
      <dsp:nvSpPr>
        <dsp:cNvPr id="0" name=""/>
        <dsp:cNvSpPr/>
      </dsp:nvSpPr>
      <dsp:spPr>
        <a:xfrm>
          <a:off x="5313862" y="2800324"/>
          <a:ext cx="882126" cy="13414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8319"/>
              </a:lnTo>
              <a:lnTo>
                <a:pt x="882126" y="1188319"/>
              </a:lnTo>
              <a:lnTo>
                <a:pt x="882126" y="134141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4FE55B-CC4B-408D-8C0F-78F17312303D}">
      <dsp:nvSpPr>
        <dsp:cNvPr id="0" name=""/>
        <dsp:cNvSpPr/>
      </dsp:nvSpPr>
      <dsp:spPr>
        <a:xfrm>
          <a:off x="4431735" y="2800324"/>
          <a:ext cx="882126" cy="1341415"/>
        </a:xfrm>
        <a:custGeom>
          <a:avLst/>
          <a:gdLst/>
          <a:ahLst/>
          <a:cxnLst/>
          <a:rect l="0" t="0" r="0" b="0"/>
          <a:pathLst>
            <a:path>
              <a:moveTo>
                <a:pt x="882126" y="0"/>
              </a:moveTo>
              <a:lnTo>
                <a:pt x="882126" y="1188319"/>
              </a:lnTo>
              <a:lnTo>
                <a:pt x="0" y="1188319"/>
              </a:lnTo>
              <a:lnTo>
                <a:pt x="0" y="134141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E1319E-7F7B-47FD-87A0-B66D0D319D4A}">
      <dsp:nvSpPr>
        <dsp:cNvPr id="0" name=""/>
        <dsp:cNvSpPr/>
      </dsp:nvSpPr>
      <dsp:spPr>
        <a:xfrm>
          <a:off x="3549609" y="729877"/>
          <a:ext cx="1764253" cy="13414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88319"/>
              </a:lnTo>
              <a:lnTo>
                <a:pt x="1764253" y="1188319"/>
              </a:lnTo>
              <a:lnTo>
                <a:pt x="1764253" y="134141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EFB802-A377-4233-AA29-81AB345C6B33}">
      <dsp:nvSpPr>
        <dsp:cNvPr id="0" name=""/>
        <dsp:cNvSpPr/>
      </dsp:nvSpPr>
      <dsp:spPr>
        <a:xfrm>
          <a:off x="2621762" y="3653289"/>
          <a:ext cx="91440" cy="3061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619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4FF39E-831F-4973-8B76-466AAFB63FEB}">
      <dsp:nvSpPr>
        <dsp:cNvPr id="0" name=""/>
        <dsp:cNvSpPr/>
      </dsp:nvSpPr>
      <dsp:spPr>
        <a:xfrm>
          <a:off x="1785355" y="2800324"/>
          <a:ext cx="882126" cy="3061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3096"/>
              </a:lnTo>
              <a:lnTo>
                <a:pt x="882126" y="153096"/>
              </a:lnTo>
              <a:lnTo>
                <a:pt x="882126" y="30619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B233B2-C73C-4FF0-AE9C-00F975C51BA3}">
      <dsp:nvSpPr>
        <dsp:cNvPr id="0" name=""/>
        <dsp:cNvSpPr/>
      </dsp:nvSpPr>
      <dsp:spPr>
        <a:xfrm>
          <a:off x="903228" y="2800324"/>
          <a:ext cx="882126" cy="306192"/>
        </a:xfrm>
        <a:custGeom>
          <a:avLst/>
          <a:gdLst/>
          <a:ahLst/>
          <a:cxnLst/>
          <a:rect l="0" t="0" r="0" b="0"/>
          <a:pathLst>
            <a:path>
              <a:moveTo>
                <a:pt x="882126" y="0"/>
              </a:moveTo>
              <a:lnTo>
                <a:pt x="882126" y="153096"/>
              </a:lnTo>
              <a:lnTo>
                <a:pt x="0" y="153096"/>
              </a:lnTo>
              <a:lnTo>
                <a:pt x="0" y="30619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6F4870-9265-4012-BCE3-B0CA79EDD267}">
      <dsp:nvSpPr>
        <dsp:cNvPr id="0" name=""/>
        <dsp:cNvSpPr/>
      </dsp:nvSpPr>
      <dsp:spPr>
        <a:xfrm>
          <a:off x="1785355" y="729877"/>
          <a:ext cx="1764253" cy="1341415"/>
        </a:xfrm>
        <a:custGeom>
          <a:avLst/>
          <a:gdLst/>
          <a:ahLst/>
          <a:cxnLst/>
          <a:rect l="0" t="0" r="0" b="0"/>
          <a:pathLst>
            <a:path>
              <a:moveTo>
                <a:pt x="1764253" y="0"/>
              </a:moveTo>
              <a:lnTo>
                <a:pt x="1764253" y="1188319"/>
              </a:lnTo>
              <a:lnTo>
                <a:pt x="0" y="1188319"/>
              </a:lnTo>
              <a:lnTo>
                <a:pt x="0" y="134141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10C87A-7454-42FC-BC5E-EB96DE06E339}">
      <dsp:nvSpPr>
        <dsp:cNvPr id="0" name=""/>
        <dsp:cNvSpPr/>
      </dsp:nvSpPr>
      <dsp:spPr>
        <a:xfrm>
          <a:off x="2820578" y="847"/>
          <a:ext cx="1458060" cy="7290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General Operativo(a)</a:t>
          </a:r>
        </a:p>
      </dsp:txBody>
      <dsp:txXfrm>
        <a:off x="2820578" y="847"/>
        <a:ext cx="1458060" cy="729030"/>
      </dsp:txXfrm>
    </dsp:sp>
    <dsp:sp modelId="{CEAB4CD6-FCCF-4C77-BC0F-B95D97A5792F}">
      <dsp:nvSpPr>
        <dsp:cNvPr id="0" name=""/>
        <dsp:cNvSpPr/>
      </dsp:nvSpPr>
      <dsp:spPr>
        <a:xfrm>
          <a:off x="1056324" y="2071293"/>
          <a:ext cx="1458060" cy="7290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Operativo(a) Zona Sur</a:t>
          </a:r>
        </a:p>
      </dsp:txBody>
      <dsp:txXfrm>
        <a:off x="1056324" y="2071293"/>
        <a:ext cx="1458060" cy="729030"/>
      </dsp:txXfrm>
    </dsp:sp>
    <dsp:sp modelId="{9AF38300-5A6C-4453-90E7-F1B164BF52EB}">
      <dsp:nvSpPr>
        <dsp:cNvPr id="0" name=""/>
        <dsp:cNvSpPr/>
      </dsp:nvSpPr>
      <dsp:spPr>
        <a:xfrm>
          <a:off x="174198" y="3106516"/>
          <a:ext cx="1458060" cy="5467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Promotores(as)</a:t>
          </a:r>
          <a:endParaRPr lang="es-ES" sz="1200" kern="1200" dirty="0"/>
        </a:p>
      </dsp:txBody>
      <dsp:txXfrm>
        <a:off x="174198" y="3106516"/>
        <a:ext cx="1458060" cy="546772"/>
      </dsp:txXfrm>
    </dsp:sp>
    <dsp:sp modelId="{FC8C8F70-5472-42FA-8C5B-C717C772BA49}">
      <dsp:nvSpPr>
        <dsp:cNvPr id="0" name=""/>
        <dsp:cNvSpPr/>
      </dsp:nvSpPr>
      <dsp:spPr>
        <a:xfrm>
          <a:off x="1938451" y="3106516"/>
          <a:ext cx="1458060" cy="5467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</a:p>
      </dsp:txBody>
      <dsp:txXfrm>
        <a:off x="1938451" y="3106516"/>
        <a:ext cx="1458060" cy="546772"/>
      </dsp:txXfrm>
    </dsp:sp>
    <dsp:sp modelId="{7E753263-7D50-49CD-BEDD-73F128F2A6FE}">
      <dsp:nvSpPr>
        <dsp:cNvPr id="0" name=""/>
        <dsp:cNvSpPr/>
      </dsp:nvSpPr>
      <dsp:spPr>
        <a:xfrm>
          <a:off x="1938451" y="3959482"/>
          <a:ext cx="1458060" cy="9107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Promotor(a)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</a:p>
      </dsp:txBody>
      <dsp:txXfrm>
        <a:off x="1938451" y="3959482"/>
        <a:ext cx="1458060" cy="910799"/>
      </dsp:txXfrm>
    </dsp:sp>
    <dsp:sp modelId="{16FC31F8-8CED-41DC-A7D1-3E4BABF4911C}">
      <dsp:nvSpPr>
        <dsp:cNvPr id="0" name=""/>
        <dsp:cNvSpPr/>
      </dsp:nvSpPr>
      <dsp:spPr>
        <a:xfrm>
          <a:off x="4584832" y="2071293"/>
          <a:ext cx="1458060" cy="7290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Mesas Directivas</a:t>
          </a:r>
        </a:p>
      </dsp:txBody>
      <dsp:txXfrm>
        <a:off x="4584832" y="2071293"/>
        <a:ext cx="1458060" cy="729030"/>
      </dsp:txXfrm>
    </dsp:sp>
    <dsp:sp modelId="{B5610BDA-A41F-4E1E-9DFB-A06C073470E2}">
      <dsp:nvSpPr>
        <dsp:cNvPr id="0" name=""/>
        <dsp:cNvSpPr/>
      </dsp:nvSpPr>
      <dsp:spPr>
        <a:xfrm>
          <a:off x="3702705" y="4141740"/>
          <a:ext cx="1458060" cy="7290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Promotores(as)</a:t>
          </a:r>
        </a:p>
      </dsp:txBody>
      <dsp:txXfrm>
        <a:off x="3702705" y="4141740"/>
        <a:ext cx="1458060" cy="729030"/>
      </dsp:txXfrm>
    </dsp:sp>
    <dsp:sp modelId="{DF381210-C1E1-4D46-95C4-9BB8D69B57A1}">
      <dsp:nvSpPr>
        <dsp:cNvPr id="0" name=""/>
        <dsp:cNvSpPr/>
      </dsp:nvSpPr>
      <dsp:spPr>
        <a:xfrm>
          <a:off x="5466958" y="4141740"/>
          <a:ext cx="1458060" cy="7290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Área Zona Sur</a:t>
          </a:r>
        </a:p>
      </dsp:txBody>
      <dsp:txXfrm>
        <a:off x="5466958" y="4141740"/>
        <a:ext cx="1458060" cy="729030"/>
      </dsp:txXfrm>
    </dsp:sp>
    <dsp:sp modelId="{A581C47F-2DA5-44A6-91A3-8A0A8E29E083}">
      <dsp:nvSpPr>
        <dsp:cNvPr id="0" name=""/>
        <dsp:cNvSpPr/>
      </dsp:nvSpPr>
      <dsp:spPr>
        <a:xfrm>
          <a:off x="3702705" y="3096347"/>
          <a:ext cx="1458060" cy="54677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Administrativo(a)</a:t>
          </a:r>
        </a:p>
      </dsp:txBody>
      <dsp:txXfrm>
        <a:off x="3702705" y="3096347"/>
        <a:ext cx="1458060" cy="546772"/>
      </dsp:txXfrm>
    </dsp:sp>
    <dsp:sp modelId="{CD84F077-4B79-4404-817C-AA5B3807772B}">
      <dsp:nvSpPr>
        <dsp:cNvPr id="0" name=""/>
        <dsp:cNvSpPr/>
      </dsp:nvSpPr>
      <dsp:spPr>
        <a:xfrm>
          <a:off x="1938451" y="1036070"/>
          <a:ext cx="1458060" cy="7290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General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Vacante</a:t>
          </a:r>
          <a:endParaRPr lang="es-ES" sz="1200" kern="1200" dirty="0"/>
        </a:p>
      </dsp:txBody>
      <dsp:txXfrm>
        <a:off x="1938451" y="1036070"/>
        <a:ext cx="1458060" cy="72903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6BAEE3-4B7D-4C18-A3B9-FD73CFD2BD0E}">
      <dsp:nvSpPr>
        <dsp:cNvPr id="0" name=""/>
        <dsp:cNvSpPr/>
      </dsp:nvSpPr>
      <dsp:spPr>
        <a:xfrm>
          <a:off x="4310711" y="1238514"/>
          <a:ext cx="117780" cy="1312411"/>
        </a:xfrm>
        <a:custGeom>
          <a:avLst/>
          <a:gdLst/>
          <a:ahLst/>
          <a:cxnLst/>
          <a:rect l="0" t="0" r="0" b="0"/>
          <a:pathLst>
            <a:path>
              <a:moveTo>
                <a:pt x="117780" y="0"/>
              </a:moveTo>
              <a:lnTo>
                <a:pt x="117780" y="1312411"/>
              </a:lnTo>
              <a:lnTo>
                <a:pt x="0" y="131241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6FD403-95AD-456B-8D36-4CE71EB0D5D7}">
      <dsp:nvSpPr>
        <dsp:cNvPr id="0" name=""/>
        <dsp:cNvSpPr/>
      </dsp:nvSpPr>
      <dsp:spPr>
        <a:xfrm>
          <a:off x="4428492" y="1238514"/>
          <a:ext cx="117780" cy="5159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5990"/>
              </a:lnTo>
              <a:lnTo>
                <a:pt x="117780" y="51599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D15F63-95DC-4634-A8EF-8B2E7AA776A3}">
      <dsp:nvSpPr>
        <dsp:cNvPr id="0" name=""/>
        <dsp:cNvSpPr/>
      </dsp:nvSpPr>
      <dsp:spPr>
        <a:xfrm>
          <a:off x="4310711" y="1238514"/>
          <a:ext cx="117780" cy="515990"/>
        </a:xfrm>
        <a:custGeom>
          <a:avLst/>
          <a:gdLst/>
          <a:ahLst/>
          <a:cxnLst/>
          <a:rect l="0" t="0" r="0" b="0"/>
          <a:pathLst>
            <a:path>
              <a:moveTo>
                <a:pt x="117780" y="0"/>
              </a:moveTo>
              <a:lnTo>
                <a:pt x="117780" y="515990"/>
              </a:lnTo>
              <a:lnTo>
                <a:pt x="0" y="51599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9924D2-A72A-4BCD-BD31-B749293AFDB6}">
      <dsp:nvSpPr>
        <dsp:cNvPr id="0" name=""/>
        <dsp:cNvSpPr/>
      </dsp:nvSpPr>
      <dsp:spPr>
        <a:xfrm>
          <a:off x="4428492" y="1238514"/>
          <a:ext cx="3788184" cy="18284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0621"/>
              </a:lnTo>
              <a:lnTo>
                <a:pt x="3788184" y="1710621"/>
              </a:lnTo>
              <a:lnTo>
                <a:pt x="3788184" y="182840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35AB7B-9F01-42ED-BB57-EBB2B6E76D3A}">
      <dsp:nvSpPr>
        <dsp:cNvPr id="0" name=""/>
        <dsp:cNvSpPr/>
      </dsp:nvSpPr>
      <dsp:spPr>
        <a:xfrm>
          <a:off x="4428492" y="1238514"/>
          <a:ext cx="2272910" cy="18284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0621"/>
              </a:lnTo>
              <a:lnTo>
                <a:pt x="2272910" y="1710621"/>
              </a:lnTo>
              <a:lnTo>
                <a:pt x="2272910" y="182840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76E1CD-A173-4209-95C5-9197A562AE23}">
      <dsp:nvSpPr>
        <dsp:cNvPr id="0" name=""/>
        <dsp:cNvSpPr/>
      </dsp:nvSpPr>
      <dsp:spPr>
        <a:xfrm>
          <a:off x="4428492" y="1238514"/>
          <a:ext cx="757636" cy="18284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0621"/>
              </a:lnTo>
              <a:lnTo>
                <a:pt x="757636" y="1710621"/>
              </a:lnTo>
              <a:lnTo>
                <a:pt x="757636" y="182840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12DD71-1D1F-431F-9B86-359CD5641BCE}">
      <dsp:nvSpPr>
        <dsp:cNvPr id="0" name=""/>
        <dsp:cNvSpPr/>
      </dsp:nvSpPr>
      <dsp:spPr>
        <a:xfrm>
          <a:off x="3670855" y="1238514"/>
          <a:ext cx="757636" cy="1828401"/>
        </a:xfrm>
        <a:custGeom>
          <a:avLst/>
          <a:gdLst/>
          <a:ahLst/>
          <a:cxnLst/>
          <a:rect l="0" t="0" r="0" b="0"/>
          <a:pathLst>
            <a:path>
              <a:moveTo>
                <a:pt x="757636" y="0"/>
              </a:moveTo>
              <a:lnTo>
                <a:pt x="757636" y="1710621"/>
              </a:lnTo>
              <a:lnTo>
                <a:pt x="0" y="1710621"/>
              </a:lnTo>
              <a:lnTo>
                <a:pt x="0" y="182840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8AFDEF-69B2-45AB-A941-7B0E9927D3BD}">
      <dsp:nvSpPr>
        <dsp:cNvPr id="0" name=""/>
        <dsp:cNvSpPr/>
      </dsp:nvSpPr>
      <dsp:spPr>
        <a:xfrm>
          <a:off x="2155581" y="1238514"/>
          <a:ext cx="2272910" cy="1828401"/>
        </a:xfrm>
        <a:custGeom>
          <a:avLst/>
          <a:gdLst/>
          <a:ahLst/>
          <a:cxnLst/>
          <a:rect l="0" t="0" r="0" b="0"/>
          <a:pathLst>
            <a:path>
              <a:moveTo>
                <a:pt x="2272910" y="0"/>
              </a:moveTo>
              <a:lnTo>
                <a:pt x="2272910" y="1710621"/>
              </a:lnTo>
              <a:lnTo>
                <a:pt x="0" y="1710621"/>
              </a:lnTo>
              <a:lnTo>
                <a:pt x="0" y="182840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D74741-1EB5-475F-98E9-09B041442EA9}">
      <dsp:nvSpPr>
        <dsp:cNvPr id="0" name=""/>
        <dsp:cNvSpPr/>
      </dsp:nvSpPr>
      <dsp:spPr>
        <a:xfrm>
          <a:off x="640307" y="1238514"/>
          <a:ext cx="3788184" cy="1828401"/>
        </a:xfrm>
        <a:custGeom>
          <a:avLst/>
          <a:gdLst/>
          <a:ahLst/>
          <a:cxnLst/>
          <a:rect l="0" t="0" r="0" b="0"/>
          <a:pathLst>
            <a:path>
              <a:moveTo>
                <a:pt x="3788184" y="0"/>
              </a:moveTo>
              <a:lnTo>
                <a:pt x="3788184" y="1710621"/>
              </a:lnTo>
              <a:lnTo>
                <a:pt x="0" y="1710621"/>
              </a:lnTo>
              <a:lnTo>
                <a:pt x="0" y="182840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3456382" y="504057"/>
          <a:ext cx="1944219" cy="73445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de Salud Pública Vacante</a:t>
          </a:r>
          <a:endParaRPr lang="es-ES" sz="1200" kern="1200" dirty="0"/>
        </a:p>
      </dsp:txBody>
      <dsp:txXfrm>
        <a:off x="3456382" y="504057"/>
        <a:ext cx="1944219" cy="734456"/>
      </dsp:txXfrm>
    </dsp:sp>
    <dsp:sp modelId="{F0C4384C-AAF6-4E1D-B697-D90ED7D85EDE}">
      <dsp:nvSpPr>
        <dsp:cNvPr id="0" name=""/>
        <dsp:cNvSpPr/>
      </dsp:nvSpPr>
      <dsp:spPr>
        <a:xfrm>
          <a:off x="450" y="3066916"/>
          <a:ext cx="1279712" cy="8935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Administrativo(a)</a:t>
          </a:r>
          <a:endParaRPr lang="es-ES" sz="1200" kern="1200" dirty="0"/>
        </a:p>
      </dsp:txBody>
      <dsp:txXfrm>
        <a:off x="450" y="3066916"/>
        <a:ext cx="1279712" cy="893521"/>
      </dsp:txXfrm>
    </dsp:sp>
    <dsp:sp modelId="{37AEF8C9-F153-4456-B4E8-AFD354C090D5}">
      <dsp:nvSpPr>
        <dsp:cNvPr id="0" name=""/>
        <dsp:cNvSpPr/>
      </dsp:nvSpPr>
      <dsp:spPr>
        <a:xfrm>
          <a:off x="1515724" y="3066916"/>
          <a:ext cx="1279712" cy="8935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Municipio Saludable </a:t>
          </a:r>
        </a:p>
      </dsp:txBody>
      <dsp:txXfrm>
        <a:off x="1515724" y="3066916"/>
        <a:ext cx="1279712" cy="893521"/>
      </dsp:txXfrm>
    </dsp:sp>
    <dsp:sp modelId="{988407BE-6B41-4247-B7D5-4E7F12A8E9BA}">
      <dsp:nvSpPr>
        <dsp:cNvPr id="0" name=""/>
        <dsp:cNvSpPr/>
      </dsp:nvSpPr>
      <dsp:spPr>
        <a:xfrm>
          <a:off x="3030998" y="3066916"/>
          <a:ext cx="1279712" cy="8935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Salud Bucal </a:t>
          </a:r>
        </a:p>
      </dsp:txBody>
      <dsp:txXfrm>
        <a:off x="3030998" y="3066916"/>
        <a:ext cx="1279712" cy="893521"/>
      </dsp:txXfrm>
    </dsp:sp>
    <dsp:sp modelId="{35BB5E74-0F2B-40C4-8FE2-43D641402863}">
      <dsp:nvSpPr>
        <dsp:cNvPr id="0" name=""/>
        <dsp:cNvSpPr/>
      </dsp:nvSpPr>
      <dsp:spPr>
        <a:xfrm>
          <a:off x="4546272" y="3066916"/>
          <a:ext cx="1279712" cy="8935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Médico(a) de Barrio y Centros de Salud </a:t>
          </a:r>
        </a:p>
      </dsp:txBody>
      <dsp:txXfrm>
        <a:off x="4546272" y="3066916"/>
        <a:ext cx="1279712" cy="893521"/>
      </dsp:txXfrm>
    </dsp:sp>
    <dsp:sp modelId="{A15C845A-BFAF-40C7-82FE-1FA7DB403716}">
      <dsp:nvSpPr>
        <dsp:cNvPr id="0" name=""/>
        <dsp:cNvSpPr/>
      </dsp:nvSpPr>
      <dsp:spPr>
        <a:xfrm>
          <a:off x="6061546" y="3066916"/>
          <a:ext cx="1279712" cy="8935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Brigadas Médicas </a:t>
          </a:r>
        </a:p>
      </dsp:txBody>
      <dsp:txXfrm>
        <a:off x="6061546" y="3066916"/>
        <a:ext cx="1279712" cy="893521"/>
      </dsp:txXfrm>
    </dsp:sp>
    <dsp:sp modelId="{DF1885E9-FFBA-4900-A1E6-9819E1B9F41A}">
      <dsp:nvSpPr>
        <dsp:cNvPr id="0" name=""/>
        <dsp:cNvSpPr/>
      </dsp:nvSpPr>
      <dsp:spPr>
        <a:xfrm>
          <a:off x="7576820" y="3066916"/>
          <a:ext cx="1279712" cy="8935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del Centro Canino y Felino</a:t>
          </a:r>
          <a:endParaRPr lang="es-ES" sz="1200" kern="1200" dirty="0"/>
        </a:p>
      </dsp:txBody>
      <dsp:txXfrm>
        <a:off x="7576820" y="3066916"/>
        <a:ext cx="1279712" cy="893521"/>
      </dsp:txXfrm>
    </dsp:sp>
    <dsp:sp modelId="{DB8FFD65-9583-4226-96A0-C49AC9ECFEC8}">
      <dsp:nvSpPr>
        <dsp:cNvPr id="0" name=""/>
        <dsp:cNvSpPr/>
      </dsp:nvSpPr>
      <dsp:spPr>
        <a:xfrm>
          <a:off x="3188992" y="1474075"/>
          <a:ext cx="1121718" cy="5608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 / o</a:t>
          </a:r>
        </a:p>
      </dsp:txBody>
      <dsp:txXfrm>
        <a:off x="3188992" y="1474075"/>
        <a:ext cx="1121718" cy="560859"/>
      </dsp:txXfrm>
    </dsp:sp>
    <dsp:sp modelId="{915877B4-1804-4756-B768-C8BAA22C90A5}">
      <dsp:nvSpPr>
        <dsp:cNvPr id="0" name=""/>
        <dsp:cNvSpPr/>
      </dsp:nvSpPr>
      <dsp:spPr>
        <a:xfrm>
          <a:off x="4546272" y="1474075"/>
          <a:ext cx="1883085" cy="5608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Administrativo(a)</a:t>
          </a:r>
          <a:endParaRPr lang="es-ES" sz="1200" kern="1200" dirty="0"/>
        </a:p>
      </dsp:txBody>
      <dsp:txXfrm>
        <a:off x="4546272" y="1474075"/>
        <a:ext cx="1883085" cy="560859"/>
      </dsp:txXfrm>
    </dsp:sp>
    <dsp:sp modelId="{F575BE00-8131-4208-B246-289C54D55378}">
      <dsp:nvSpPr>
        <dsp:cNvPr id="0" name=""/>
        <dsp:cNvSpPr/>
      </dsp:nvSpPr>
      <dsp:spPr>
        <a:xfrm>
          <a:off x="3188992" y="2270495"/>
          <a:ext cx="1121718" cy="5608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Promotor(a)</a:t>
          </a:r>
          <a:endParaRPr lang="es-ES" sz="1200" kern="1200" dirty="0"/>
        </a:p>
      </dsp:txBody>
      <dsp:txXfrm>
        <a:off x="3188992" y="2270495"/>
        <a:ext cx="1121718" cy="56085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5939C4-5BA3-4261-866A-FA6D6BDA2157}">
      <dsp:nvSpPr>
        <dsp:cNvPr id="0" name=""/>
        <dsp:cNvSpPr/>
      </dsp:nvSpPr>
      <dsp:spPr>
        <a:xfrm>
          <a:off x="2880320" y="1181258"/>
          <a:ext cx="1576247" cy="5471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3563"/>
              </a:lnTo>
              <a:lnTo>
                <a:pt x="1576247" y="273563"/>
              </a:lnTo>
              <a:lnTo>
                <a:pt x="1576247" y="54712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95E497-AC42-4FF6-95F6-6333BCB9F3B9}">
      <dsp:nvSpPr>
        <dsp:cNvPr id="0" name=""/>
        <dsp:cNvSpPr/>
      </dsp:nvSpPr>
      <dsp:spPr>
        <a:xfrm>
          <a:off x="1304072" y="1181258"/>
          <a:ext cx="1576247" cy="547127"/>
        </a:xfrm>
        <a:custGeom>
          <a:avLst/>
          <a:gdLst/>
          <a:ahLst/>
          <a:cxnLst/>
          <a:rect l="0" t="0" r="0" b="0"/>
          <a:pathLst>
            <a:path>
              <a:moveTo>
                <a:pt x="1576247" y="0"/>
              </a:moveTo>
              <a:lnTo>
                <a:pt x="1576247" y="273563"/>
              </a:lnTo>
              <a:lnTo>
                <a:pt x="0" y="273563"/>
              </a:lnTo>
              <a:lnTo>
                <a:pt x="0" y="54712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893619-0E84-4021-AD2F-E679F0D47789}">
      <dsp:nvSpPr>
        <dsp:cNvPr id="0" name=""/>
        <dsp:cNvSpPr/>
      </dsp:nvSpPr>
      <dsp:spPr>
        <a:xfrm>
          <a:off x="1747610" y="321043"/>
          <a:ext cx="2265419" cy="8602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Administrativo(a)</a:t>
          </a:r>
        </a:p>
      </dsp:txBody>
      <dsp:txXfrm>
        <a:off x="1747610" y="321043"/>
        <a:ext cx="2265419" cy="860214"/>
      </dsp:txXfrm>
    </dsp:sp>
    <dsp:sp modelId="{FF82801D-DF18-4673-9E88-D611614D28FF}">
      <dsp:nvSpPr>
        <dsp:cNvPr id="0" name=""/>
        <dsp:cNvSpPr/>
      </dsp:nvSpPr>
      <dsp:spPr>
        <a:xfrm>
          <a:off x="1388" y="1728385"/>
          <a:ext cx="2605367" cy="8308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Oficial Administrativo(a)</a:t>
          </a:r>
        </a:p>
      </dsp:txBody>
      <dsp:txXfrm>
        <a:off x="1388" y="1728385"/>
        <a:ext cx="2605367" cy="830890"/>
      </dsp:txXfrm>
    </dsp:sp>
    <dsp:sp modelId="{BB25E1F9-0EF8-4B7B-902B-A470A77C5D2A}">
      <dsp:nvSpPr>
        <dsp:cNvPr id="0" name=""/>
        <dsp:cNvSpPr/>
      </dsp:nvSpPr>
      <dsp:spPr>
        <a:xfrm>
          <a:off x="3153883" y="1728385"/>
          <a:ext cx="2605367" cy="8308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</a:p>
      </dsp:txBody>
      <dsp:txXfrm>
        <a:off x="3153883" y="1728385"/>
        <a:ext cx="2605367" cy="83089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06E995-B38E-4943-AD6F-828F9C863EBD}">
      <dsp:nvSpPr>
        <dsp:cNvPr id="0" name=""/>
        <dsp:cNvSpPr/>
      </dsp:nvSpPr>
      <dsp:spPr>
        <a:xfrm>
          <a:off x="3048000" y="1844867"/>
          <a:ext cx="2156482" cy="3742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132"/>
              </a:lnTo>
              <a:lnTo>
                <a:pt x="2156482" y="187132"/>
              </a:lnTo>
              <a:lnTo>
                <a:pt x="2156482" y="37426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4F0311-CBE7-4426-8A41-2F6DA9A98823}">
      <dsp:nvSpPr>
        <dsp:cNvPr id="0" name=""/>
        <dsp:cNvSpPr/>
      </dsp:nvSpPr>
      <dsp:spPr>
        <a:xfrm>
          <a:off x="3002280" y="1844867"/>
          <a:ext cx="91440" cy="37426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426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C6CE3B-3A57-4C05-B48F-FCB06DF60839}">
      <dsp:nvSpPr>
        <dsp:cNvPr id="0" name=""/>
        <dsp:cNvSpPr/>
      </dsp:nvSpPr>
      <dsp:spPr>
        <a:xfrm>
          <a:off x="891517" y="1844867"/>
          <a:ext cx="2156482" cy="374265"/>
        </a:xfrm>
        <a:custGeom>
          <a:avLst/>
          <a:gdLst/>
          <a:ahLst/>
          <a:cxnLst/>
          <a:rect l="0" t="0" r="0" b="0"/>
          <a:pathLst>
            <a:path>
              <a:moveTo>
                <a:pt x="2156482" y="0"/>
              </a:moveTo>
              <a:lnTo>
                <a:pt x="2156482" y="187132"/>
              </a:lnTo>
              <a:lnTo>
                <a:pt x="0" y="187132"/>
              </a:lnTo>
              <a:lnTo>
                <a:pt x="0" y="37426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40AAD9-E14B-4984-9159-1D6AC30CB9F1}">
      <dsp:nvSpPr>
        <dsp:cNvPr id="0" name=""/>
        <dsp:cNvSpPr/>
      </dsp:nvSpPr>
      <dsp:spPr>
        <a:xfrm>
          <a:off x="2156891" y="953758"/>
          <a:ext cx="1782216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Salud Bucal</a:t>
          </a:r>
        </a:p>
      </dsp:txBody>
      <dsp:txXfrm>
        <a:off x="2156891" y="953758"/>
        <a:ext cx="1782216" cy="891108"/>
      </dsp:txXfrm>
    </dsp:sp>
    <dsp:sp modelId="{60C5216B-D491-4D9E-83BE-A9B5939F779C}">
      <dsp:nvSpPr>
        <dsp:cNvPr id="0" name=""/>
        <dsp:cNvSpPr/>
      </dsp:nvSpPr>
      <dsp:spPr>
        <a:xfrm>
          <a:off x="409" y="2219132"/>
          <a:ext cx="1782216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</a:p>
      </dsp:txBody>
      <dsp:txXfrm>
        <a:off x="409" y="2219132"/>
        <a:ext cx="1782216" cy="891108"/>
      </dsp:txXfrm>
    </dsp:sp>
    <dsp:sp modelId="{FEF61764-7BCF-43F9-8B0D-CECCEE81811C}">
      <dsp:nvSpPr>
        <dsp:cNvPr id="0" name=""/>
        <dsp:cNvSpPr/>
      </dsp:nvSpPr>
      <dsp:spPr>
        <a:xfrm>
          <a:off x="2156891" y="2219132"/>
          <a:ext cx="1782216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Odontólogos(as)</a:t>
          </a:r>
        </a:p>
      </dsp:txBody>
      <dsp:txXfrm>
        <a:off x="2156891" y="2219132"/>
        <a:ext cx="1782216" cy="891108"/>
      </dsp:txXfrm>
    </dsp:sp>
    <dsp:sp modelId="{40A9920A-424A-4684-9E72-DEA896F715F7}">
      <dsp:nvSpPr>
        <dsp:cNvPr id="0" name=""/>
        <dsp:cNvSpPr/>
      </dsp:nvSpPr>
      <dsp:spPr>
        <a:xfrm>
          <a:off x="4313373" y="2219132"/>
          <a:ext cx="1782216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 Administrativos(as)</a:t>
          </a:r>
        </a:p>
      </dsp:txBody>
      <dsp:txXfrm>
        <a:off x="4313373" y="2219132"/>
        <a:ext cx="1782216" cy="89110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F64108-D2A8-446B-8001-D4E58100B9DC}">
      <dsp:nvSpPr>
        <dsp:cNvPr id="0" name=""/>
        <dsp:cNvSpPr/>
      </dsp:nvSpPr>
      <dsp:spPr>
        <a:xfrm>
          <a:off x="4452293" y="1170987"/>
          <a:ext cx="317148" cy="17381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38182"/>
              </a:lnTo>
              <a:lnTo>
                <a:pt x="317148" y="173818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6770C5-5DD1-43F0-98A4-4E39C4676A1B}">
      <dsp:nvSpPr>
        <dsp:cNvPr id="0" name=""/>
        <dsp:cNvSpPr/>
      </dsp:nvSpPr>
      <dsp:spPr>
        <a:xfrm>
          <a:off x="4452293" y="1170987"/>
          <a:ext cx="139100" cy="8206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0684"/>
              </a:lnTo>
              <a:lnTo>
                <a:pt x="139100" y="82068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2A97A8-76A6-4198-8A97-B05B910EBE87}">
      <dsp:nvSpPr>
        <dsp:cNvPr id="0" name=""/>
        <dsp:cNvSpPr/>
      </dsp:nvSpPr>
      <dsp:spPr>
        <a:xfrm>
          <a:off x="3605090" y="2322862"/>
          <a:ext cx="91440" cy="39775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775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49C0C1-02C7-49D1-92D5-8AB2C7BF5951}">
      <dsp:nvSpPr>
        <dsp:cNvPr id="0" name=""/>
        <dsp:cNvSpPr/>
      </dsp:nvSpPr>
      <dsp:spPr>
        <a:xfrm>
          <a:off x="4313192" y="1170987"/>
          <a:ext cx="139100" cy="820684"/>
        </a:xfrm>
        <a:custGeom>
          <a:avLst/>
          <a:gdLst/>
          <a:ahLst/>
          <a:cxnLst/>
          <a:rect l="0" t="0" r="0" b="0"/>
          <a:pathLst>
            <a:path>
              <a:moveTo>
                <a:pt x="139100" y="0"/>
              </a:moveTo>
              <a:lnTo>
                <a:pt x="139100" y="820684"/>
              </a:lnTo>
              <a:lnTo>
                <a:pt x="0" y="82068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89098D-F45D-4CC0-9A1A-6D4FA56FAAE5}">
      <dsp:nvSpPr>
        <dsp:cNvPr id="0" name=""/>
        <dsp:cNvSpPr/>
      </dsp:nvSpPr>
      <dsp:spPr>
        <a:xfrm>
          <a:off x="4452293" y="1170987"/>
          <a:ext cx="3530892" cy="27487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09658"/>
              </a:lnTo>
              <a:lnTo>
                <a:pt x="3530892" y="2609658"/>
              </a:lnTo>
              <a:lnTo>
                <a:pt x="3530892" y="274875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D37005-276E-439C-99A6-7EB7048C8D68}">
      <dsp:nvSpPr>
        <dsp:cNvPr id="0" name=""/>
        <dsp:cNvSpPr/>
      </dsp:nvSpPr>
      <dsp:spPr>
        <a:xfrm>
          <a:off x="4452293" y="1170987"/>
          <a:ext cx="1902910" cy="27487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09658"/>
              </a:lnTo>
              <a:lnTo>
                <a:pt x="1902910" y="2609658"/>
              </a:lnTo>
              <a:lnTo>
                <a:pt x="1902910" y="274875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DB23F0-CF8D-4D14-B320-68B2F846730C}">
      <dsp:nvSpPr>
        <dsp:cNvPr id="0" name=""/>
        <dsp:cNvSpPr/>
      </dsp:nvSpPr>
      <dsp:spPr>
        <a:xfrm>
          <a:off x="4452293" y="1170987"/>
          <a:ext cx="314551" cy="27487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09658"/>
              </a:lnTo>
              <a:lnTo>
                <a:pt x="314551" y="2609658"/>
              </a:lnTo>
              <a:lnTo>
                <a:pt x="314551" y="274875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7FC495-FEF4-4225-8D49-F1E2E9E55CED}">
      <dsp:nvSpPr>
        <dsp:cNvPr id="0" name=""/>
        <dsp:cNvSpPr/>
      </dsp:nvSpPr>
      <dsp:spPr>
        <a:xfrm>
          <a:off x="3409220" y="1170987"/>
          <a:ext cx="1043072" cy="2748758"/>
        </a:xfrm>
        <a:custGeom>
          <a:avLst/>
          <a:gdLst/>
          <a:ahLst/>
          <a:cxnLst/>
          <a:rect l="0" t="0" r="0" b="0"/>
          <a:pathLst>
            <a:path>
              <a:moveTo>
                <a:pt x="1043072" y="0"/>
              </a:moveTo>
              <a:lnTo>
                <a:pt x="1043072" y="2609658"/>
              </a:lnTo>
              <a:lnTo>
                <a:pt x="0" y="2609658"/>
              </a:lnTo>
              <a:lnTo>
                <a:pt x="0" y="274875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9DEA85-80BD-4C0D-B553-8AEA15832F18}">
      <dsp:nvSpPr>
        <dsp:cNvPr id="0" name=""/>
        <dsp:cNvSpPr/>
      </dsp:nvSpPr>
      <dsp:spPr>
        <a:xfrm>
          <a:off x="2136625" y="1170987"/>
          <a:ext cx="2315667" cy="2748758"/>
        </a:xfrm>
        <a:custGeom>
          <a:avLst/>
          <a:gdLst/>
          <a:ahLst/>
          <a:cxnLst/>
          <a:rect l="0" t="0" r="0" b="0"/>
          <a:pathLst>
            <a:path>
              <a:moveTo>
                <a:pt x="2315667" y="0"/>
              </a:moveTo>
              <a:lnTo>
                <a:pt x="2315667" y="2609658"/>
              </a:lnTo>
              <a:lnTo>
                <a:pt x="0" y="2609658"/>
              </a:lnTo>
              <a:lnTo>
                <a:pt x="0" y="274875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A5637A-BEE0-413A-80BC-8CA1E66745F6}">
      <dsp:nvSpPr>
        <dsp:cNvPr id="0" name=""/>
        <dsp:cNvSpPr/>
      </dsp:nvSpPr>
      <dsp:spPr>
        <a:xfrm>
          <a:off x="876510" y="1170987"/>
          <a:ext cx="3575782" cy="2748758"/>
        </a:xfrm>
        <a:custGeom>
          <a:avLst/>
          <a:gdLst/>
          <a:ahLst/>
          <a:cxnLst/>
          <a:rect l="0" t="0" r="0" b="0"/>
          <a:pathLst>
            <a:path>
              <a:moveTo>
                <a:pt x="3575782" y="0"/>
              </a:moveTo>
              <a:lnTo>
                <a:pt x="3575782" y="2609658"/>
              </a:lnTo>
              <a:lnTo>
                <a:pt x="0" y="2609658"/>
              </a:lnTo>
              <a:lnTo>
                <a:pt x="0" y="274875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B7F0D5-584F-40C6-B1A6-4F2129A4B129}">
      <dsp:nvSpPr>
        <dsp:cNvPr id="0" name=""/>
        <dsp:cNvSpPr/>
      </dsp:nvSpPr>
      <dsp:spPr>
        <a:xfrm>
          <a:off x="3215950" y="508605"/>
          <a:ext cx="2472684" cy="6623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Municipio Saludable</a:t>
          </a:r>
        </a:p>
      </dsp:txBody>
      <dsp:txXfrm>
        <a:off x="3215950" y="508605"/>
        <a:ext cx="2472684" cy="662381"/>
      </dsp:txXfrm>
    </dsp:sp>
    <dsp:sp modelId="{739B424E-9D74-4E7F-B952-625B68D29FF6}">
      <dsp:nvSpPr>
        <dsp:cNvPr id="0" name=""/>
        <dsp:cNvSpPr/>
      </dsp:nvSpPr>
      <dsp:spPr>
        <a:xfrm>
          <a:off x="325296" y="3919746"/>
          <a:ext cx="1102428" cy="6623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Enfermera(o) General</a:t>
          </a:r>
        </a:p>
      </dsp:txBody>
      <dsp:txXfrm>
        <a:off x="325296" y="3919746"/>
        <a:ext cx="1102428" cy="662381"/>
      </dsp:txXfrm>
    </dsp:sp>
    <dsp:sp modelId="{8A63D538-EE86-4155-9ED6-6975762E29A8}">
      <dsp:nvSpPr>
        <dsp:cNvPr id="0" name=""/>
        <dsp:cNvSpPr/>
      </dsp:nvSpPr>
      <dsp:spPr>
        <a:xfrm>
          <a:off x="1585411" y="3919746"/>
          <a:ext cx="1102428" cy="6623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Promotor(a)</a:t>
          </a:r>
        </a:p>
      </dsp:txBody>
      <dsp:txXfrm>
        <a:off x="1585411" y="3919746"/>
        <a:ext cx="1102428" cy="662381"/>
      </dsp:txXfrm>
    </dsp:sp>
    <dsp:sp modelId="{C75F0CD5-6A2C-4EE2-8445-B7828AAD1B5C}">
      <dsp:nvSpPr>
        <dsp:cNvPr id="0" name=""/>
        <dsp:cNvSpPr/>
      </dsp:nvSpPr>
      <dsp:spPr>
        <a:xfrm>
          <a:off x="2858006" y="3919746"/>
          <a:ext cx="1102428" cy="6623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Trabajadores(as) Sociales</a:t>
          </a:r>
        </a:p>
      </dsp:txBody>
      <dsp:txXfrm>
        <a:off x="2858006" y="3919746"/>
        <a:ext cx="1102428" cy="662381"/>
      </dsp:txXfrm>
    </dsp:sp>
    <dsp:sp modelId="{032BAB47-5D8D-4928-87C6-EDC51EB0EBBC}">
      <dsp:nvSpPr>
        <dsp:cNvPr id="0" name=""/>
        <dsp:cNvSpPr/>
      </dsp:nvSpPr>
      <dsp:spPr>
        <a:xfrm>
          <a:off x="4104463" y="3919746"/>
          <a:ext cx="1324763" cy="6623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Fumigadores(as)</a:t>
          </a:r>
        </a:p>
      </dsp:txBody>
      <dsp:txXfrm>
        <a:off x="4104463" y="3919746"/>
        <a:ext cx="1324763" cy="662381"/>
      </dsp:txXfrm>
    </dsp:sp>
    <dsp:sp modelId="{9D9960D1-5F01-4D26-87B2-AD715FCF54C0}">
      <dsp:nvSpPr>
        <dsp:cNvPr id="0" name=""/>
        <dsp:cNvSpPr/>
      </dsp:nvSpPr>
      <dsp:spPr>
        <a:xfrm>
          <a:off x="5578010" y="3919746"/>
          <a:ext cx="1554384" cy="14088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Enfermeras(os) </a:t>
          </a:r>
        </a:p>
      </dsp:txBody>
      <dsp:txXfrm>
        <a:off x="5578010" y="3919746"/>
        <a:ext cx="1554384" cy="1408846"/>
      </dsp:txXfrm>
    </dsp:sp>
    <dsp:sp modelId="{673E2BAB-A261-407F-BCEF-69321DEFB9E6}">
      <dsp:nvSpPr>
        <dsp:cNvPr id="0" name=""/>
        <dsp:cNvSpPr/>
      </dsp:nvSpPr>
      <dsp:spPr>
        <a:xfrm>
          <a:off x="7320803" y="3919746"/>
          <a:ext cx="1324763" cy="6623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Intendentes</a:t>
          </a:r>
        </a:p>
      </dsp:txBody>
      <dsp:txXfrm>
        <a:off x="7320803" y="3919746"/>
        <a:ext cx="1324763" cy="662381"/>
      </dsp:txXfrm>
    </dsp:sp>
    <dsp:sp modelId="{B6098F19-88EE-4DB3-A08E-941503ABA618}">
      <dsp:nvSpPr>
        <dsp:cNvPr id="0" name=""/>
        <dsp:cNvSpPr/>
      </dsp:nvSpPr>
      <dsp:spPr>
        <a:xfrm>
          <a:off x="2988429" y="1660481"/>
          <a:ext cx="1324763" cy="6623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Brigadas Médicas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Vacante</a:t>
          </a:r>
          <a:endParaRPr lang="es-ES" sz="1200" kern="1200" dirty="0"/>
        </a:p>
      </dsp:txBody>
      <dsp:txXfrm>
        <a:off x="2988429" y="1660481"/>
        <a:ext cx="1324763" cy="662381"/>
      </dsp:txXfrm>
    </dsp:sp>
    <dsp:sp modelId="{3E4706AA-62C4-4DC9-AD6B-013CAC570708}">
      <dsp:nvSpPr>
        <dsp:cNvPr id="0" name=""/>
        <dsp:cNvSpPr/>
      </dsp:nvSpPr>
      <dsp:spPr>
        <a:xfrm>
          <a:off x="2988429" y="2720616"/>
          <a:ext cx="1324763" cy="4232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</a:p>
      </dsp:txBody>
      <dsp:txXfrm>
        <a:off x="2988429" y="2720616"/>
        <a:ext cx="1324763" cy="423275"/>
      </dsp:txXfrm>
    </dsp:sp>
    <dsp:sp modelId="{BCC9A269-639D-4839-B894-82B3F960B3CF}">
      <dsp:nvSpPr>
        <dsp:cNvPr id="0" name=""/>
        <dsp:cNvSpPr/>
      </dsp:nvSpPr>
      <dsp:spPr>
        <a:xfrm>
          <a:off x="4591393" y="1660481"/>
          <a:ext cx="1589795" cy="6623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de Área</a:t>
          </a:r>
        </a:p>
      </dsp:txBody>
      <dsp:txXfrm>
        <a:off x="4591393" y="1660481"/>
        <a:ext cx="1589795" cy="662381"/>
      </dsp:txXfrm>
    </dsp:sp>
    <dsp:sp modelId="{FC3F0BC2-4A54-48FA-9BED-457ACF6EBB2D}">
      <dsp:nvSpPr>
        <dsp:cNvPr id="0" name=""/>
        <dsp:cNvSpPr/>
      </dsp:nvSpPr>
      <dsp:spPr>
        <a:xfrm>
          <a:off x="4769441" y="2577979"/>
          <a:ext cx="1324763" cy="6623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Especialista de Área</a:t>
          </a:r>
          <a:endParaRPr lang="es-ES" sz="1200" kern="1200" dirty="0"/>
        </a:p>
      </dsp:txBody>
      <dsp:txXfrm>
        <a:off x="4769441" y="2577979"/>
        <a:ext cx="1324763" cy="662381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4972EB-CDC3-4774-9706-862E3483FE37}">
      <dsp:nvSpPr>
        <dsp:cNvPr id="0" name=""/>
        <dsp:cNvSpPr/>
      </dsp:nvSpPr>
      <dsp:spPr>
        <a:xfrm>
          <a:off x="4256555" y="970145"/>
          <a:ext cx="130598" cy="1455239"/>
        </a:xfrm>
        <a:custGeom>
          <a:avLst/>
          <a:gdLst/>
          <a:ahLst/>
          <a:cxnLst/>
          <a:rect l="0" t="0" r="0" b="0"/>
          <a:pathLst>
            <a:path>
              <a:moveTo>
                <a:pt x="130598" y="0"/>
              </a:moveTo>
              <a:lnTo>
                <a:pt x="130598" y="1455239"/>
              </a:lnTo>
              <a:lnTo>
                <a:pt x="0" y="14552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C9C54A-B2E2-4B5C-BE37-711C058F0D58}">
      <dsp:nvSpPr>
        <dsp:cNvPr id="0" name=""/>
        <dsp:cNvSpPr/>
      </dsp:nvSpPr>
      <dsp:spPr>
        <a:xfrm>
          <a:off x="4387154" y="970145"/>
          <a:ext cx="130598" cy="5721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2145"/>
              </a:lnTo>
              <a:lnTo>
                <a:pt x="130598" y="57214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6F0EDB-6D95-4C6E-B761-CB33013C5694}">
      <dsp:nvSpPr>
        <dsp:cNvPr id="0" name=""/>
        <dsp:cNvSpPr/>
      </dsp:nvSpPr>
      <dsp:spPr>
        <a:xfrm>
          <a:off x="4256555" y="970145"/>
          <a:ext cx="130598" cy="572145"/>
        </a:xfrm>
        <a:custGeom>
          <a:avLst/>
          <a:gdLst/>
          <a:ahLst/>
          <a:cxnLst/>
          <a:rect l="0" t="0" r="0" b="0"/>
          <a:pathLst>
            <a:path>
              <a:moveTo>
                <a:pt x="130598" y="0"/>
              </a:moveTo>
              <a:lnTo>
                <a:pt x="130598" y="572145"/>
              </a:lnTo>
              <a:lnTo>
                <a:pt x="0" y="57214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5CE922-EB17-4766-B302-A59C87E471B0}">
      <dsp:nvSpPr>
        <dsp:cNvPr id="0" name=""/>
        <dsp:cNvSpPr/>
      </dsp:nvSpPr>
      <dsp:spPr>
        <a:xfrm>
          <a:off x="4387154" y="970145"/>
          <a:ext cx="3762478" cy="20273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96786"/>
              </a:lnTo>
              <a:lnTo>
                <a:pt x="3762478" y="1896786"/>
              </a:lnTo>
              <a:lnTo>
                <a:pt x="3762478" y="202738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ADA35B-BC20-4D0B-853C-21EC443ED722}">
      <dsp:nvSpPr>
        <dsp:cNvPr id="0" name=""/>
        <dsp:cNvSpPr/>
      </dsp:nvSpPr>
      <dsp:spPr>
        <a:xfrm>
          <a:off x="6598921" y="3619427"/>
          <a:ext cx="91440" cy="26119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119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8B9962-6211-4002-97DD-3BB58F5936DD}">
      <dsp:nvSpPr>
        <dsp:cNvPr id="0" name=""/>
        <dsp:cNvSpPr/>
      </dsp:nvSpPr>
      <dsp:spPr>
        <a:xfrm>
          <a:off x="4387154" y="970145"/>
          <a:ext cx="2257487" cy="20273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96786"/>
              </a:lnTo>
              <a:lnTo>
                <a:pt x="2257487" y="1896786"/>
              </a:lnTo>
              <a:lnTo>
                <a:pt x="2257487" y="202738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B5025F-8E68-4D74-9AD5-F06C5F8F5341}">
      <dsp:nvSpPr>
        <dsp:cNvPr id="0" name=""/>
        <dsp:cNvSpPr/>
      </dsp:nvSpPr>
      <dsp:spPr>
        <a:xfrm>
          <a:off x="4387154" y="970145"/>
          <a:ext cx="752495" cy="20273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96786"/>
              </a:lnTo>
              <a:lnTo>
                <a:pt x="752495" y="1896786"/>
              </a:lnTo>
              <a:lnTo>
                <a:pt x="752495" y="202738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713D91-10E2-4821-BC28-1176FB302053}">
      <dsp:nvSpPr>
        <dsp:cNvPr id="0" name=""/>
        <dsp:cNvSpPr/>
      </dsp:nvSpPr>
      <dsp:spPr>
        <a:xfrm>
          <a:off x="3634658" y="970145"/>
          <a:ext cx="752495" cy="2027385"/>
        </a:xfrm>
        <a:custGeom>
          <a:avLst/>
          <a:gdLst/>
          <a:ahLst/>
          <a:cxnLst/>
          <a:rect l="0" t="0" r="0" b="0"/>
          <a:pathLst>
            <a:path>
              <a:moveTo>
                <a:pt x="752495" y="0"/>
              </a:moveTo>
              <a:lnTo>
                <a:pt x="752495" y="1896786"/>
              </a:lnTo>
              <a:lnTo>
                <a:pt x="0" y="1896786"/>
              </a:lnTo>
              <a:lnTo>
                <a:pt x="0" y="202738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7FC47E-D7C5-4CC1-B6A1-79FAC0D47537}">
      <dsp:nvSpPr>
        <dsp:cNvPr id="0" name=""/>
        <dsp:cNvSpPr/>
      </dsp:nvSpPr>
      <dsp:spPr>
        <a:xfrm>
          <a:off x="2129666" y="970145"/>
          <a:ext cx="2257487" cy="2027385"/>
        </a:xfrm>
        <a:custGeom>
          <a:avLst/>
          <a:gdLst/>
          <a:ahLst/>
          <a:cxnLst/>
          <a:rect l="0" t="0" r="0" b="0"/>
          <a:pathLst>
            <a:path>
              <a:moveTo>
                <a:pt x="2257487" y="0"/>
              </a:moveTo>
              <a:lnTo>
                <a:pt x="2257487" y="1896786"/>
              </a:lnTo>
              <a:lnTo>
                <a:pt x="0" y="1896786"/>
              </a:lnTo>
              <a:lnTo>
                <a:pt x="0" y="202738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624538-D3FC-42FA-943E-5FBC5B731E2C}">
      <dsp:nvSpPr>
        <dsp:cNvPr id="0" name=""/>
        <dsp:cNvSpPr/>
      </dsp:nvSpPr>
      <dsp:spPr>
        <a:xfrm>
          <a:off x="624675" y="970145"/>
          <a:ext cx="3762478" cy="2027385"/>
        </a:xfrm>
        <a:custGeom>
          <a:avLst/>
          <a:gdLst/>
          <a:ahLst/>
          <a:cxnLst/>
          <a:rect l="0" t="0" r="0" b="0"/>
          <a:pathLst>
            <a:path>
              <a:moveTo>
                <a:pt x="3762478" y="0"/>
              </a:moveTo>
              <a:lnTo>
                <a:pt x="3762478" y="1896786"/>
              </a:lnTo>
              <a:lnTo>
                <a:pt x="0" y="1896786"/>
              </a:lnTo>
              <a:lnTo>
                <a:pt x="0" y="202738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8E0D7F-4F9A-4C14-ACB1-27D5BC34FD8C}">
      <dsp:nvSpPr>
        <dsp:cNvPr id="0" name=""/>
        <dsp:cNvSpPr/>
      </dsp:nvSpPr>
      <dsp:spPr>
        <a:xfrm>
          <a:off x="3464731" y="348248"/>
          <a:ext cx="1844845" cy="6218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Médico(a) de Barrio y Centros de Salud</a:t>
          </a:r>
          <a:endParaRPr lang="es-ES" sz="1200" kern="1200" dirty="0"/>
        </a:p>
      </dsp:txBody>
      <dsp:txXfrm>
        <a:off x="3464731" y="348248"/>
        <a:ext cx="1844845" cy="621897"/>
      </dsp:txXfrm>
    </dsp:sp>
    <dsp:sp modelId="{3D7ED4C6-66A3-437F-971A-990AE29CF41B}">
      <dsp:nvSpPr>
        <dsp:cNvPr id="0" name=""/>
        <dsp:cNvSpPr/>
      </dsp:nvSpPr>
      <dsp:spPr>
        <a:xfrm>
          <a:off x="2778" y="2997530"/>
          <a:ext cx="1243794" cy="6218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Pediatra</a:t>
          </a:r>
        </a:p>
      </dsp:txBody>
      <dsp:txXfrm>
        <a:off x="2778" y="2997530"/>
        <a:ext cx="1243794" cy="621897"/>
      </dsp:txXfrm>
    </dsp:sp>
    <dsp:sp modelId="{5450D244-7FB1-4374-A3C1-877B6C5BDF75}">
      <dsp:nvSpPr>
        <dsp:cNvPr id="0" name=""/>
        <dsp:cNvSpPr/>
      </dsp:nvSpPr>
      <dsp:spPr>
        <a:xfrm>
          <a:off x="1507769" y="2997530"/>
          <a:ext cx="1243794" cy="6218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</a:p>
      </dsp:txBody>
      <dsp:txXfrm>
        <a:off x="1507769" y="2997530"/>
        <a:ext cx="1243794" cy="621897"/>
      </dsp:txXfrm>
    </dsp:sp>
    <dsp:sp modelId="{157AA61C-4F9D-403F-A34A-F43C8559000B}">
      <dsp:nvSpPr>
        <dsp:cNvPr id="0" name=""/>
        <dsp:cNvSpPr/>
      </dsp:nvSpPr>
      <dsp:spPr>
        <a:xfrm>
          <a:off x="3012760" y="2997530"/>
          <a:ext cx="1243794" cy="6218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Ginecólogo(a)</a:t>
          </a:r>
          <a:endParaRPr lang="es-ES" sz="1200" kern="1200" dirty="0"/>
        </a:p>
      </dsp:txBody>
      <dsp:txXfrm>
        <a:off x="3012760" y="2997530"/>
        <a:ext cx="1243794" cy="621897"/>
      </dsp:txXfrm>
    </dsp:sp>
    <dsp:sp modelId="{0E678A76-6E17-47DA-8442-16CB50B2BBE5}">
      <dsp:nvSpPr>
        <dsp:cNvPr id="0" name=""/>
        <dsp:cNvSpPr/>
      </dsp:nvSpPr>
      <dsp:spPr>
        <a:xfrm>
          <a:off x="4517752" y="2997530"/>
          <a:ext cx="1243794" cy="18830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Médicos(as)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Médico(a) Familiar</a:t>
          </a:r>
        </a:p>
      </dsp:txBody>
      <dsp:txXfrm>
        <a:off x="4517752" y="2997530"/>
        <a:ext cx="1243794" cy="1883005"/>
      </dsp:txXfrm>
    </dsp:sp>
    <dsp:sp modelId="{0BC3837E-A42B-4823-8BA1-85D4CFB7F960}">
      <dsp:nvSpPr>
        <dsp:cNvPr id="0" name=""/>
        <dsp:cNvSpPr/>
      </dsp:nvSpPr>
      <dsp:spPr>
        <a:xfrm>
          <a:off x="6022743" y="2997530"/>
          <a:ext cx="1243794" cy="6218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Supervisor(a)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Vacante</a:t>
          </a:r>
        </a:p>
      </dsp:txBody>
      <dsp:txXfrm>
        <a:off x="6022743" y="2997530"/>
        <a:ext cx="1243794" cy="621897"/>
      </dsp:txXfrm>
    </dsp:sp>
    <dsp:sp modelId="{F0FB9C97-AC6F-4752-977F-CEC09BD2DB98}">
      <dsp:nvSpPr>
        <dsp:cNvPr id="0" name=""/>
        <dsp:cNvSpPr/>
      </dsp:nvSpPr>
      <dsp:spPr>
        <a:xfrm>
          <a:off x="6022743" y="3880624"/>
          <a:ext cx="1243794" cy="6218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Recepcionista</a:t>
          </a:r>
        </a:p>
      </dsp:txBody>
      <dsp:txXfrm>
        <a:off x="6022743" y="3880624"/>
        <a:ext cx="1243794" cy="621897"/>
      </dsp:txXfrm>
    </dsp:sp>
    <dsp:sp modelId="{39466AD7-D0E6-4CEF-8AA2-938B8F8053AB}">
      <dsp:nvSpPr>
        <dsp:cNvPr id="0" name=""/>
        <dsp:cNvSpPr/>
      </dsp:nvSpPr>
      <dsp:spPr>
        <a:xfrm>
          <a:off x="7527735" y="2997530"/>
          <a:ext cx="1243794" cy="11683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 Administrativos(as)</a:t>
          </a:r>
          <a:endParaRPr lang="es-ES" sz="1200" kern="1200" dirty="0"/>
        </a:p>
      </dsp:txBody>
      <dsp:txXfrm>
        <a:off x="7527735" y="2997530"/>
        <a:ext cx="1243794" cy="1168377"/>
      </dsp:txXfrm>
    </dsp:sp>
    <dsp:sp modelId="{D14CC8D6-A8C8-4ECD-8578-6E445F5F15C0}">
      <dsp:nvSpPr>
        <dsp:cNvPr id="0" name=""/>
        <dsp:cNvSpPr/>
      </dsp:nvSpPr>
      <dsp:spPr>
        <a:xfrm>
          <a:off x="3012760" y="1231342"/>
          <a:ext cx="1243794" cy="6218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Chofer</a:t>
          </a:r>
        </a:p>
      </dsp:txBody>
      <dsp:txXfrm>
        <a:off x="3012760" y="1231342"/>
        <a:ext cx="1243794" cy="621897"/>
      </dsp:txXfrm>
    </dsp:sp>
    <dsp:sp modelId="{2338BDBC-0600-4BB1-B982-D431E88A7ACC}">
      <dsp:nvSpPr>
        <dsp:cNvPr id="0" name=""/>
        <dsp:cNvSpPr/>
      </dsp:nvSpPr>
      <dsp:spPr>
        <a:xfrm>
          <a:off x="4517752" y="1231342"/>
          <a:ext cx="1243794" cy="6218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 / B</a:t>
          </a:r>
        </a:p>
      </dsp:txBody>
      <dsp:txXfrm>
        <a:off x="4517752" y="1231342"/>
        <a:ext cx="1243794" cy="621897"/>
      </dsp:txXfrm>
    </dsp:sp>
    <dsp:sp modelId="{F05EAF32-1425-4DA5-AE18-C1C1551D55AC}">
      <dsp:nvSpPr>
        <dsp:cNvPr id="0" name=""/>
        <dsp:cNvSpPr/>
      </dsp:nvSpPr>
      <dsp:spPr>
        <a:xfrm>
          <a:off x="3012760" y="2114436"/>
          <a:ext cx="1243794" cy="6218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 E</a:t>
          </a:r>
        </a:p>
      </dsp:txBody>
      <dsp:txXfrm>
        <a:off x="3012760" y="2114436"/>
        <a:ext cx="1243794" cy="621897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7803A9-01AD-4DEA-A3F1-913CECD86481}">
      <dsp:nvSpPr>
        <dsp:cNvPr id="0" name=""/>
        <dsp:cNvSpPr/>
      </dsp:nvSpPr>
      <dsp:spPr>
        <a:xfrm>
          <a:off x="2860867" y="1212180"/>
          <a:ext cx="187132" cy="819819"/>
        </a:xfrm>
        <a:custGeom>
          <a:avLst/>
          <a:gdLst/>
          <a:ahLst/>
          <a:cxnLst/>
          <a:rect l="0" t="0" r="0" b="0"/>
          <a:pathLst>
            <a:path>
              <a:moveTo>
                <a:pt x="187132" y="0"/>
              </a:moveTo>
              <a:lnTo>
                <a:pt x="187132" y="819819"/>
              </a:lnTo>
              <a:lnTo>
                <a:pt x="0" y="81981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29DEDE-6E84-4AE9-94BD-8E9F16ECF423}">
      <dsp:nvSpPr>
        <dsp:cNvPr id="0" name=""/>
        <dsp:cNvSpPr/>
      </dsp:nvSpPr>
      <dsp:spPr>
        <a:xfrm>
          <a:off x="3048000" y="1212180"/>
          <a:ext cx="2156482" cy="16396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2506"/>
              </a:lnTo>
              <a:lnTo>
                <a:pt x="2156482" y="1452506"/>
              </a:lnTo>
              <a:lnTo>
                <a:pt x="2156482" y="16396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95182-29CC-424E-AB99-E8104DD9B147}">
      <dsp:nvSpPr>
        <dsp:cNvPr id="0" name=""/>
        <dsp:cNvSpPr/>
      </dsp:nvSpPr>
      <dsp:spPr>
        <a:xfrm>
          <a:off x="3002280" y="1212180"/>
          <a:ext cx="91440" cy="16396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396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C98A19-4CCF-4454-8241-E4F44F0F3ADA}">
      <dsp:nvSpPr>
        <dsp:cNvPr id="0" name=""/>
        <dsp:cNvSpPr/>
      </dsp:nvSpPr>
      <dsp:spPr>
        <a:xfrm>
          <a:off x="891517" y="1212180"/>
          <a:ext cx="2156482" cy="1639639"/>
        </a:xfrm>
        <a:custGeom>
          <a:avLst/>
          <a:gdLst/>
          <a:ahLst/>
          <a:cxnLst/>
          <a:rect l="0" t="0" r="0" b="0"/>
          <a:pathLst>
            <a:path>
              <a:moveTo>
                <a:pt x="2156482" y="0"/>
              </a:moveTo>
              <a:lnTo>
                <a:pt x="2156482" y="1452506"/>
              </a:lnTo>
              <a:lnTo>
                <a:pt x="0" y="1452506"/>
              </a:lnTo>
              <a:lnTo>
                <a:pt x="0" y="16396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DDF97E-B020-4DC8-BE55-49E6868FD7A3}">
      <dsp:nvSpPr>
        <dsp:cNvPr id="0" name=""/>
        <dsp:cNvSpPr/>
      </dsp:nvSpPr>
      <dsp:spPr>
        <a:xfrm>
          <a:off x="2156891" y="321071"/>
          <a:ext cx="1782216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Centro Canino y Felino</a:t>
          </a:r>
          <a:endParaRPr lang="es-ES" sz="1200" kern="1200" dirty="0"/>
        </a:p>
      </dsp:txBody>
      <dsp:txXfrm>
        <a:off x="2156891" y="321071"/>
        <a:ext cx="1782216" cy="891108"/>
      </dsp:txXfrm>
    </dsp:sp>
    <dsp:sp modelId="{387C43B6-69BF-47F6-8DDD-4E15C59F4D6D}">
      <dsp:nvSpPr>
        <dsp:cNvPr id="0" name=""/>
        <dsp:cNvSpPr/>
      </dsp:nvSpPr>
      <dsp:spPr>
        <a:xfrm>
          <a:off x="409" y="2851819"/>
          <a:ext cx="1782216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Choferes</a:t>
          </a:r>
        </a:p>
      </dsp:txBody>
      <dsp:txXfrm>
        <a:off x="409" y="2851819"/>
        <a:ext cx="1782216" cy="891108"/>
      </dsp:txXfrm>
    </dsp:sp>
    <dsp:sp modelId="{EB8C89E0-E921-4AE3-8CD2-90273437C578}">
      <dsp:nvSpPr>
        <dsp:cNvPr id="0" name=""/>
        <dsp:cNvSpPr/>
      </dsp:nvSpPr>
      <dsp:spPr>
        <a:xfrm>
          <a:off x="2156891" y="2851819"/>
          <a:ext cx="1782216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err="1" smtClean="0"/>
            <a:t>Capturadores</a:t>
          </a:r>
          <a:r>
            <a:rPr lang="es-ES" sz="1200" kern="1200" dirty="0" smtClean="0"/>
            <a:t>(as)</a:t>
          </a:r>
        </a:p>
      </dsp:txBody>
      <dsp:txXfrm>
        <a:off x="2156891" y="2851819"/>
        <a:ext cx="1782216" cy="891108"/>
      </dsp:txXfrm>
    </dsp:sp>
    <dsp:sp modelId="{EC9F7BEA-821A-4A92-B306-162EA6B7D5D0}">
      <dsp:nvSpPr>
        <dsp:cNvPr id="0" name=""/>
        <dsp:cNvSpPr/>
      </dsp:nvSpPr>
      <dsp:spPr>
        <a:xfrm>
          <a:off x="4313373" y="2851819"/>
          <a:ext cx="1782216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Veterinarios(as)</a:t>
          </a:r>
        </a:p>
      </dsp:txBody>
      <dsp:txXfrm>
        <a:off x="4313373" y="2851819"/>
        <a:ext cx="1782216" cy="891108"/>
      </dsp:txXfrm>
    </dsp:sp>
    <dsp:sp modelId="{3B901A95-0E49-41C7-9D79-05ED7F04A301}">
      <dsp:nvSpPr>
        <dsp:cNvPr id="0" name=""/>
        <dsp:cNvSpPr/>
      </dsp:nvSpPr>
      <dsp:spPr>
        <a:xfrm>
          <a:off x="1078650" y="1586445"/>
          <a:ext cx="1782216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 E</a:t>
          </a:r>
        </a:p>
      </dsp:txBody>
      <dsp:txXfrm>
        <a:off x="1078650" y="1586445"/>
        <a:ext cx="1782216" cy="891108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146258-B08E-4FB8-BC11-BB174B78D4D8}">
      <dsp:nvSpPr>
        <dsp:cNvPr id="0" name=""/>
        <dsp:cNvSpPr/>
      </dsp:nvSpPr>
      <dsp:spPr>
        <a:xfrm>
          <a:off x="3780976" y="623060"/>
          <a:ext cx="137099" cy="600624"/>
        </a:xfrm>
        <a:custGeom>
          <a:avLst/>
          <a:gdLst/>
          <a:ahLst/>
          <a:cxnLst/>
          <a:rect l="0" t="0" r="0" b="0"/>
          <a:pathLst>
            <a:path>
              <a:moveTo>
                <a:pt x="137099" y="0"/>
              </a:moveTo>
              <a:lnTo>
                <a:pt x="137099" y="600624"/>
              </a:lnTo>
              <a:lnTo>
                <a:pt x="0" y="60062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286404-0953-4595-883D-38B47D03912F}">
      <dsp:nvSpPr>
        <dsp:cNvPr id="0" name=""/>
        <dsp:cNvSpPr/>
      </dsp:nvSpPr>
      <dsp:spPr>
        <a:xfrm>
          <a:off x="3780976" y="2416780"/>
          <a:ext cx="137099" cy="1527676"/>
        </a:xfrm>
        <a:custGeom>
          <a:avLst/>
          <a:gdLst/>
          <a:ahLst/>
          <a:cxnLst/>
          <a:rect l="0" t="0" r="0" b="0"/>
          <a:pathLst>
            <a:path>
              <a:moveTo>
                <a:pt x="137099" y="0"/>
              </a:moveTo>
              <a:lnTo>
                <a:pt x="137099" y="1527676"/>
              </a:lnTo>
              <a:lnTo>
                <a:pt x="0" y="152767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6C847C-3FB2-4803-A0B3-B779A3F2D9AF}">
      <dsp:nvSpPr>
        <dsp:cNvPr id="0" name=""/>
        <dsp:cNvSpPr/>
      </dsp:nvSpPr>
      <dsp:spPr>
        <a:xfrm>
          <a:off x="3918075" y="2416780"/>
          <a:ext cx="137099" cy="6006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0624"/>
              </a:lnTo>
              <a:lnTo>
                <a:pt x="137099" y="60062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B67040-F515-43B1-907B-9ABCAC143A25}">
      <dsp:nvSpPr>
        <dsp:cNvPr id="0" name=""/>
        <dsp:cNvSpPr/>
      </dsp:nvSpPr>
      <dsp:spPr>
        <a:xfrm>
          <a:off x="3780976" y="2416780"/>
          <a:ext cx="137099" cy="600624"/>
        </a:xfrm>
        <a:custGeom>
          <a:avLst/>
          <a:gdLst/>
          <a:ahLst/>
          <a:cxnLst/>
          <a:rect l="0" t="0" r="0" b="0"/>
          <a:pathLst>
            <a:path>
              <a:moveTo>
                <a:pt x="137099" y="0"/>
              </a:moveTo>
              <a:lnTo>
                <a:pt x="137099" y="600624"/>
              </a:lnTo>
              <a:lnTo>
                <a:pt x="0" y="60062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9D478C-BC93-4E01-BC9D-1B96E3D3FEED}">
      <dsp:nvSpPr>
        <dsp:cNvPr id="0" name=""/>
        <dsp:cNvSpPr/>
      </dsp:nvSpPr>
      <dsp:spPr>
        <a:xfrm>
          <a:off x="3918075" y="2416780"/>
          <a:ext cx="2824576" cy="21283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91202"/>
              </a:lnTo>
              <a:lnTo>
                <a:pt x="2824576" y="1991202"/>
              </a:lnTo>
              <a:lnTo>
                <a:pt x="2824576" y="212830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5D4545-B461-402E-AECD-8563EB2508D9}">
      <dsp:nvSpPr>
        <dsp:cNvPr id="0" name=""/>
        <dsp:cNvSpPr/>
      </dsp:nvSpPr>
      <dsp:spPr>
        <a:xfrm>
          <a:off x="3918075" y="2416780"/>
          <a:ext cx="941525" cy="21283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91202"/>
              </a:lnTo>
              <a:lnTo>
                <a:pt x="941525" y="1991202"/>
              </a:lnTo>
              <a:lnTo>
                <a:pt x="941525" y="212830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DD1825-2165-4F22-A0C0-A6973304447E}">
      <dsp:nvSpPr>
        <dsp:cNvPr id="0" name=""/>
        <dsp:cNvSpPr/>
      </dsp:nvSpPr>
      <dsp:spPr>
        <a:xfrm>
          <a:off x="2976550" y="2416780"/>
          <a:ext cx="941525" cy="2128301"/>
        </a:xfrm>
        <a:custGeom>
          <a:avLst/>
          <a:gdLst/>
          <a:ahLst/>
          <a:cxnLst/>
          <a:rect l="0" t="0" r="0" b="0"/>
          <a:pathLst>
            <a:path>
              <a:moveTo>
                <a:pt x="941525" y="0"/>
              </a:moveTo>
              <a:lnTo>
                <a:pt x="941525" y="1991202"/>
              </a:lnTo>
              <a:lnTo>
                <a:pt x="0" y="1991202"/>
              </a:lnTo>
              <a:lnTo>
                <a:pt x="0" y="212830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A84945-A5DD-440B-9289-DFD5A4BC9A28}">
      <dsp:nvSpPr>
        <dsp:cNvPr id="0" name=""/>
        <dsp:cNvSpPr/>
      </dsp:nvSpPr>
      <dsp:spPr>
        <a:xfrm>
          <a:off x="1093499" y="2416780"/>
          <a:ext cx="2824576" cy="2128301"/>
        </a:xfrm>
        <a:custGeom>
          <a:avLst/>
          <a:gdLst/>
          <a:ahLst/>
          <a:cxnLst/>
          <a:rect l="0" t="0" r="0" b="0"/>
          <a:pathLst>
            <a:path>
              <a:moveTo>
                <a:pt x="2824576" y="0"/>
              </a:moveTo>
              <a:lnTo>
                <a:pt x="2824576" y="1991202"/>
              </a:lnTo>
              <a:lnTo>
                <a:pt x="0" y="1991202"/>
              </a:lnTo>
              <a:lnTo>
                <a:pt x="0" y="212830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FE9118-DCFD-4C7A-B8D7-35000145E1C9}">
      <dsp:nvSpPr>
        <dsp:cNvPr id="0" name=""/>
        <dsp:cNvSpPr/>
      </dsp:nvSpPr>
      <dsp:spPr>
        <a:xfrm>
          <a:off x="3872355" y="623060"/>
          <a:ext cx="91440" cy="120124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0124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EF540E-4252-447C-8160-5AC15DCD8615}">
      <dsp:nvSpPr>
        <dsp:cNvPr id="0" name=""/>
        <dsp:cNvSpPr/>
      </dsp:nvSpPr>
      <dsp:spPr>
        <a:xfrm>
          <a:off x="2845000" y="4514"/>
          <a:ext cx="2146150" cy="6185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Parques Públicos </a:t>
          </a:r>
        </a:p>
      </dsp:txBody>
      <dsp:txXfrm>
        <a:off x="2845000" y="4514"/>
        <a:ext cx="2146150" cy="618545"/>
      </dsp:txXfrm>
    </dsp:sp>
    <dsp:sp modelId="{F8108F41-11A6-4BB2-8576-6B4930629144}">
      <dsp:nvSpPr>
        <dsp:cNvPr id="0" name=""/>
        <dsp:cNvSpPr/>
      </dsp:nvSpPr>
      <dsp:spPr>
        <a:xfrm>
          <a:off x="2856288" y="1824310"/>
          <a:ext cx="2123574" cy="5924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Administrativo(a) Parques Públicos </a:t>
          </a:r>
        </a:p>
      </dsp:txBody>
      <dsp:txXfrm>
        <a:off x="2856288" y="1824310"/>
        <a:ext cx="2123574" cy="592470"/>
      </dsp:txXfrm>
    </dsp:sp>
    <dsp:sp modelId="{11551B0E-80FE-4254-A253-14C83B0C50C7}">
      <dsp:nvSpPr>
        <dsp:cNvPr id="0" name=""/>
        <dsp:cNvSpPr/>
      </dsp:nvSpPr>
      <dsp:spPr>
        <a:xfrm>
          <a:off x="289073" y="4545082"/>
          <a:ext cx="1608852" cy="6598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</a:t>
          </a:r>
        </a:p>
      </dsp:txBody>
      <dsp:txXfrm>
        <a:off x="289073" y="4545082"/>
        <a:ext cx="1608852" cy="659832"/>
      </dsp:txXfrm>
    </dsp:sp>
    <dsp:sp modelId="{2EEBEA22-9BD2-4A9F-A1F3-609BC21C7AE5}">
      <dsp:nvSpPr>
        <dsp:cNvPr id="0" name=""/>
        <dsp:cNvSpPr/>
      </dsp:nvSpPr>
      <dsp:spPr>
        <a:xfrm>
          <a:off x="2172124" y="4545082"/>
          <a:ext cx="1608852" cy="6598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Operativo(a) Parque Tucán </a:t>
          </a:r>
        </a:p>
      </dsp:txBody>
      <dsp:txXfrm>
        <a:off x="2172124" y="4545082"/>
        <a:ext cx="1608852" cy="659832"/>
      </dsp:txXfrm>
    </dsp:sp>
    <dsp:sp modelId="{8AEAA738-2F36-495D-A68C-911F44B08C03}">
      <dsp:nvSpPr>
        <dsp:cNvPr id="0" name=""/>
        <dsp:cNvSpPr/>
      </dsp:nvSpPr>
      <dsp:spPr>
        <a:xfrm>
          <a:off x="4055175" y="4545082"/>
          <a:ext cx="1608852" cy="6598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Operativo(a) Parque Aztlán </a:t>
          </a:r>
        </a:p>
      </dsp:txBody>
      <dsp:txXfrm>
        <a:off x="4055175" y="4545082"/>
        <a:ext cx="1608852" cy="659832"/>
      </dsp:txXfrm>
    </dsp:sp>
    <dsp:sp modelId="{1DE7D722-114D-4721-ADDA-CC085EBFC368}">
      <dsp:nvSpPr>
        <dsp:cNvPr id="0" name=""/>
        <dsp:cNvSpPr/>
      </dsp:nvSpPr>
      <dsp:spPr>
        <a:xfrm>
          <a:off x="5938225" y="4545082"/>
          <a:ext cx="1608852" cy="6598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Operativo(a)</a:t>
          </a:r>
        </a:p>
      </dsp:txBody>
      <dsp:txXfrm>
        <a:off x="5938225" y="4545082"/>
        <a:ext cx="1608852" cy="659832"/>
      </dsp:txXfrm>
    </dsp:sp>
    <dsp:sp modelId="{0AABA6DA-87A5-43EC-95BE-BC48F9AF7895}">
      <dsp:nvSpPr>
        <dsp:cNvPr id="0" name=""/>
        <dsp:cNvSpPr/>
      </dsp:nvSpPr>
      <dsp:spPr>
        <a:xfrm>
          <a:off x="2475270" y="2737606"/>
          <a:ext cx="1305706" cy="5595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Chofer</a:t>
          </a:r>
        </a:p>
      </dsp:txBody>
      <dsp:txXfrm>
        <a:off x="2475270" y="2737606"/>
        <a:ext cx="1305706" cy="559599"/>
      </dsp:txXfrm>
    </dsp:sp>
    <dsp:sp modelId="{8A081B32-BDF2-4D1A-AF69-8CBF5EE8B12C}">
      <dsp:nvSpPr>
        <dsp:cNvPr id="0" name=""/>
        <dsp:cNvSpPr/>
      </dsp:nvSpPr>
      <dsp:spPr>
        <a:xfrm>
          <a:off x="4055175" y="2737606"/>
          <a:ext cx="1305706" cy="5595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 Administrativos(as)</a:t>
          </a:r>
          <a:endParaRPr lang="es-ES" sz="1200" kern="1200" dirty="0"/>
        </a:p>
      </dsp:txBody>
      <dsp:txXfrm>
        <a:off x="4055175" y="2737606"/>
        <a:ext cx="1305706" cy="559599"/>
      </dsp:txXfrm>
    </dsp:sp>
    <dsp:sp modelId="{3B8CDF9E-AE65-4855-9A43-9CD48C8658CD}">
      <dsp:nvSpPr>
        <dsp:cNvPr id="0" name=""/>
        <dsp:cNvSpPr/>
      </dsp:nvSpPr>
      <dsp:spPr>
        <a:xfrm>
          <a:off x="2475270" y="3664657"/>
          <a:ext cx="1305706" cy="5595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Oficial Administrativo(a)</a:t>
          </a:r>
          <a:endParaRPr lang="es-ES" sz="1200" kern="1200" dirty="0"/>
        </a:p>
      </dsp:txBody>
      <dsp:txXfrm>
        <a:off x="2475270" y="3664657"/>
        <a:ext cx="1305706" cy="559599"/>
      </dsp:txXfrm>
    </dsp:sp>
    <dsp:sp modelId="{E0EE2F53-60A9-4F75-9898-904BD68A5314}">
      <dsp:nvSpPr>
        <dsp:cNvPr id="0" name=""/>
        <dsp:cNvSpPr/>
      </dsp:nvSpPr>
      <dsp:spPr>
        <a:xfrm>
          <a:off x="1771089" y="941495"/>
          <a:ext cx="2009887" cy="5643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General Parques</a:t>
          </a:r>
          <a:endParaRPr lang="es-ES" sz="1200" kern="1200" dirty="0"/>
        </a:p>
      </dsp:txBody>
      <dsp:txXfrm>
        <a:off x="1771089" y="941495"/>
        <a:ext cx="2009887" cy="564378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5F4A34-46F9-41CF-97C1-F9D43C087652}">
      <dsp:nvSpPr>
        <dsp:cNvPr id="0" name=""/>
        <dsp:cNvSpPr/>
      </dsp:nvSpPr>
      <dsp:spPr>
        <a:xfrm>
          <a:off x="5618365" y="3881052"/>
          <a:ext cx="91440" cy="30976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976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D9CC2B-337A-493B-9F18-BEB753700827}">
      <dsp:nvSpPr>
        <dsp:cNvPr id="0" name=""/>
        <dsp:cNvSpPr/>
      </dsp:nvSpPr>
      <dsp:spPr>
        <a:xfrm>
          <a:off x="5618365" y="2833744"/>
          <a:ext cx="91440" cy="30976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976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B36FE5-7C05-41BA-935E-46D421F41D26}">
      <dsp:nvSpPr>
        <dsp:cNvPr id="0" name=""/>
        <dsp:cNvSpPr/>
      </dsp:nvSpPr>
      <dsp:spPr>
        <a:xfrm>
          <a:off x="5618365" y="1786436"/>
          <a:ext cx="91440" cy="30976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976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89EEC1-159C-4545-9AEC-CF16BB09960A}">
      <dsp:nvSpPr>
        <dsp:cNvPr id="0" name=""/>
        <dsp:cNvSpPr/>
      </dsp:nvSpPr>
      <dsp:spPr>
        <a:xfrm>
          <a:off x="3770317" y="739128"/>
          <a:ext cx="1893768" cy="3097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4883"/>
              </a:lnTo>
              <a:lnTo>
                <a:pt x="1893768" y="154883"/>
              </a:lnTo>
              <a:lnTo>
                <a:pt x="1893768" y="30976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A15AD6-F80D-4C6D-ACC6-968E057245D0}">
      <dsp:nvSpPr>
        <dsp:cNvPr id="0" name=""/>
        <dsp:cNvSpPr/>
      </dsp:nvSpPr>
      <dsp:spPr>
        <a:xfrm>
          <a:off x="3724596" y="3881052"/>
          <a:ext cx="91440" cy="30976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976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9213BE-6DBC-46A4-98B2-60F3E372D2CA}">
      <dsp:nvSpPr>
        <dsp:cNvPr id="0" name=""/>
        <dsp:cNvSpPr/>
      </dsp:nvSpPr>
      <dsp:spPr>
        <a:xfrm>
          <a:off x="3724596" y="2833744"/>
          <a:ext cx="91440" cy="30976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976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AFD2D1-7A20-4AA0-B042-18F58FF5C494}">
      <dsp:nvSpPr>
        <dsp:cNvPr id="0" name=""/>
        <dsp:cNvSpPr/>
      </dsp:nvSpPr>
      <dsp:spPr>
        <a:xfrm>
          <a:off x="3724596" y="1786436"/>
          <a:ext cx="91440" cy="30976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976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B5EE85-0C98-4732-BFAA-3248AE05C463}">
      <dsp:nvSpPr>
        <dsp:cNvPr id="0" name=""/>
        <dsp:cNvSpPr/>
      </dsp:nvSpPr>
      <dsp:spPr>
        <a:xfrm>
          <a:off x="3724596" y="739128"/>
          <a:ext cx="91440" cy="30976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976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B6CFD4-0E9E-4F16-8372-564973CFC757}">
      <dsp:nvSpPr>
        <dsp:cNvPr id="0" name=""/>
        <dsp:cNvSpPr/>
      </dsp:nvSpPr>
      <dsp:spPr>
        <a:xfrm>
          <a:off x="1830828" y="3881052"/>
          <a:ext cx="91440" cy="30976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976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8D706B-4F49-4E29-B5E9-C2F8E8B0A206}">
      <dsp:nvSpPr>
        <dsp:cNvPr id="0" name=""/>
        <dsp:cNvSpPr/>
      </dsp:nvSpPr>
      <dsp:spPr>
        <a:xfrm>
          <a:off x="1830828" y="2833744"/>
          <a:ext cx="91440" cy="30976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976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D15CF2-4D0F-4AD9-996F-7A800EC71B47}">
      <dsp:nvSpPr>
        <dsp:cNvPr id="0" name=""/>
        <dsp:cNvSpPr/>
      </dsp:nvSpPr>
      <dsp:spPr>
        <a:xfrm>
          <a:off x="1830828" y="1786436"/>
          <a:ext cx="91440" cy="30976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976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797D07-0301-49BD-963F-D591E65B513B}">
      <dsp:nvSpPr>
        <dsp:cNvPr id="0" name=""/>
        <dsp:cNvSpPr/>
      </dsp:nvSpPr>
      <dsp:spPr>
        <a:xfrm>
          <a:off x="1876548" y="739128"/>
          <a:ext cx="1893768" cy="309767"/>
        </a:xfrm>
        <a:custGeom>
          <a:avLst/>
          <a:gdLst/>
          <a:ahLst/>
          <a:cxnLst/>
          <a:rect l="0" t="0" r="0" b="0"/>
          <a:pathLst>
            <a:path>
              <a:moveTo>
                <a:pt x="1893768" y="0"/>
              </a:moveTo>
              <a:lnTo>
                <a:pt x="1893768" y="154883"/>
              </a:lnTo>
              <a:lnTo>
                <a:pt x="0" y="154883"/>
              </a:lnTo>
              <a:lnTo>
                <a:pt x="0" y="30976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57AB0B-B4D3-4668-BAEF-1690E8D41F19}">
      <dsp:nvSpPr>
        <dsp:cNvPr id="0" name=""/>
        <dsp:cNvSpPr/>
      </dsp:nvSpPr>
      <dsp:spPr>
        <a:xfrm>
          <a:off x="3032776" y="1588"/>
          <a:ext cx="1475081" cy="73754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Operativo(a)</a:t>
          </a:r>
          <a:endParaRPr lang="es-ES" sz="1200" kern="1200" dirty="0"/>
        </a:p>
      </dsp:txBody>
      <dsp:txXfrm>
        <a:off x="3032776" y="1588"/>
        <a:ext cx="1475081" cy="737540"/>
      </dsp:txXfrm>
    </dsp:sp>
    <dsp:sp modelId="{9A12EA5A-C70F-4D5C-B12D-B99B1E8A52FF}">
      <dsp:nvSpPr>
        <dsp:cNvPr id="0" name=""/>
        <dsp:cNvSpPr/>
      </dsp:nvSpPr>
      <dsp:spPr>
        <a:xfrm>
          <a:off x="1084547" y="1048895"/>
          <a:ext cx="1584001" cy="73754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Profesional Especialista 1</a:t>
          </a:r>
          <a:endParaRPr lang="es-ES" sz="1200" kern="1200" dirty="0"/>
        </a:p>
      </dsp:txBody>
      <dsp:txXfrm>
        <a:off x="1084547" y="1048895"/>
        <a:ext cx="1584001" cy="737540"/>
      </dsp:txXfrm>
    </dsp:sp>
    <dsp:sp modelId="{79C9678A-55A0-4F73-9A7E-B28CBAF1CA6D}">
      <dsp:nvSpPr>
        <dsp:cNvPr id="0" name=""/>
        <dsp:cNvSpPr/>
      </dsp:nvSpPr>
      <dsp:spPr>
        <a:xfrm>
          <a:off x="1084547" y="2096203"/>
          <a:ext cx="1584001" cy="73754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Velador</a:t>
          </a:r>
        </a:p>
      </dsp:txBody>
      <dsp:txXfrm>
        <a:off x="1084547" y="2096203"/>
        <a:ext cx="1584001" cy="737540"/>
      </dsp:txXfrm>
    </dsp:sp>
    <dsp:sp modelId="{3BFF433E-D660-4B8A-9533-F517551E0FBD}">
      <dsp:nvSpPr>
        <dsp:cNvPr id="0" name=""/>
        <dsp:cNvSpPr/>
      </dsp:nvSpPr>
      <dsp:spPr>
        <a:xfrm>
          <a:off x="1084547" y="3143511"/>
          <a:ext cx="1584001" cy="73754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Carpinteros(as)</a:t>
          </a:r>
        </a:p>
      </dsp:txBody>
      <dsp:txXfrm>
        <a:off x="1084547" y="3143511"/>
        <a:ext cx="1584001" cy="737540"/>
      </dsp:txXfrm>
    </dsp:sp>
    <dsp:sp modelId="{2DAB2370-3657-4F8C-8605-434B1D641F30}">
      <dsp:nvSpPr>
        <dsp:cNvPr id="0" name=""/>
        <dsp:cNvSpPr/>
      </dsp:nvSpPr>
      <dsp:spPr>
        <a:xfrm>
          <a:off x="1084547" y="4190819"/>
          <a:ext cx="1584001" cy="73754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Operadores(as) Máquina Liviana</a:t>
          </a:r>
        </a:p>
      </dsp:txBody>
      <dsp:txXfrm>
        <a:off x="1084547" y="4190819"/>
        <a:ext cx="1584001" cy="737540"/>
      </dsp:txXfrm>
    </dsp:sp>
    <dsp:sp modelId="{15FCE2FA-5C36-4ACC-B4A0-4BD613ABE078}">
      <dsp:nvSpPr>
        <dsp:cNvPr id="0" name=""/>
        <dsp:cNvSpPr/>
      </dsp:nvSpPr>
      <dsp:spPr>
        <a:xfrm>
          <a:off x="2978316" y="1048895"/>
          <a:ext cx="1584001" cy="73754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 Área</a:t>
          </a:r>
        </a:p>
      </dsp:txBody>
      <dsp:txXfrm>
        <a:off x="2978316" y="1048895"/>
        <a:ext cx="1584001" cy="737540"/>
      </dsp:txXfrm>
    </dsp:sp>
    <dsp:sp modelId="{583750F5-E87F-427D-B956-9177392E1E3E}">
      <dsp:nvSpPr>
        <dsp:cNvPr id="0" name=""/>
        <dsp:cNvSpPr/>
      </dsp:nvSpPr>
      <dsp:spPr>
        <a:xfrm>
          <a:off x="2978316" y="2096203"/>
          <a:ext cx="1584001" cy="73754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Plomero(a)</a:t>
          </a:r>
        </a:p>
      </dsp:txBody>
      <dsp:txXfrm>
        <a:off x="2978316" y="2096203"/>
        <a:ext cx="1584001" cy="737540"/>
      </dsp:txXfrm>
    </dsp:sp>
    <dsp:sp modelId="{11A58E57-7FA8-4066-BC0B-A780B34B14D9}">
      <dsp:nvSpPr>
        <dsp:cNvPr id="0" name=""/>
        <dsp:cNvSpPr/>
      </dsp:nvSpPr>
      <dsp:spPr>
        <a:xfrm>
          <a:off x="2978316" y="3143511"/>
          <a:ext cx="1584001" cy="73754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Ayudantes Generales</a:t>
          </a:r>
        </a:p>
      </dsp:txBody>
      <dsp:txXfrm>
        <a:off x="2978316" y="3143511"/>
        <a:ext cx="1584001" cy="737540"/>
      </dsp:txXfrm>
    </dsp:sp>
    <dsp:sp modelId="{3543C5D0-4D94-4954-8AD5-A674C3683FF8}">
      <dsp:nvSpPr>
        <dsp:cNvPr id="0" name=""/>
        <dsp:cNvSpPr/>
      </dsp:nvSpPr>
      <dsp:spPr>
        <a:xfrm>
          <a:off x="2978316" y="4190819"/>
          <a:ext cx="1584001" cy="73754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</a:p>
      </dsp:txBody>
      <dsp:txXfrm>
        <a:off x="2978316" y="4190819"/>
        <a:ext cx="1584001" cy="737540"/>
      </dsp:txXfrm>
    </dsp:sp>
    <dsp:sp modelId="{40193FD0-4BD9-42FE-8688-CFCAA208B7C6}">
      <dsp:nvSpPr>
        <dsp:cNvPr id="0" name=""/>
        <dsp:cNvSpPr/>
      </dsp:nvSpPr>
      <dsp:spPr>
        <a:xfrm>
          <a:off x="4872084" y="1048895"/>
          <a:ext cx="1584001" cy="73754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</a:p>
      </dsp:txBody>
      <dsp:txXfrm>
        <a:off x="4872084" y="1048895"/>
        <a:ext cx="1584001" cy="737540"/>
      </dsp:txXfrm>
    </dsp:sp>
    <dsp:sp modelId="{3BF6C81F-CBA4-4D85-ACF2-9C4732858218}">
      <dsp:nvSpPr>
        <dsp:cNvPr id="0" name=""/>
        <dsp:cNvSpPr/>
      </dsp:nvSpPr>
      <dsp:spPr>
        <a:xfrm>
          <a:off x="4872084" y="2096203"/>
          <a:ext cx="1584001" cy="73754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Sección</a:t>
          </a:r>
          <a:endParaRPr lang="es-ES" sz="1200" kern="1200" dirty="0"/>
        </a:p>
      </dsp:txBody>
      <dsp:txXfrm>
        <a:off x="4872084" y="2096203"/>
        <a:ext cx="1584001" cy="737540"/>
      </dsp:txXfrm>
    </dsp:sp>
    <dsp:sp modelId="{EFF36A3A-A3F4-4D8F-ADBD-43E2D406E094}">
      <dsp:nvSpPr>
        <dsp:cNvPr id="0" name=""/>
        <dsp:cNvSpPr/>
      </dsp:nvSpPr>
      <dsp:spPr>
        <a:xfrm>
          <a:off x="4872084" y="3143511"/>
          <a:ext cx="1584001" cy="73754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Elemento Operativo(a)</a:t>
          </a:r>
          <a:endParaRPr lang="es-ES" sz="1200" kern="1200" dirty="0"/>
        </a:p>
      </dsp:txBody>
      <dsp:txXfrm>
        <a:off x="4872084" y="3143511"/>
        <a:ext cx="1584001" cy="737540"/>
      </dsp:txXfrm>
    </dsp:sp>
    <dsp:sp modelId="{71372E93-CDEA-4F5C-9A51-16D954A3F5D0}">
      <dsp:nvSpPr>
        <dsp:cNvPr id="0" name=""/>
        <dsp:cNvSpPr/>
      </dsp:nvSpPr>
      <dsp:spPr>
        <a:xfrm>
          <a:off x="4872084" y="4190819"/>
          <a:ext cx="1584001" cy="73754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Vigilantes</a:t>
          </a:r>
        </a:p>
      </dsp:txBody>
      <dsp:txXfrm>
        <a:off x="4872084" y="4190819"/>
        <a:ext cx="1584001" cy="737540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2D0DD3-DAE1-4148-8585-A1C8DA010E95}">
      <dsp:nvSpPr>
        <dsp:cNvPr id="0" name=""/>
        <dsp:cNvSpPr/>
      </dsp:nvSpPr>
      <dsp:spPr>
        <a:xfrm>
          <a:off x="3446957" y="898876"/>
          <a:ext cx="167717" cy="734760"/>
        </a:xfrm>
        <a:custGeom>
          <a:avLst/>
          <a:gdLst/>
          <a:ahLst/>
          <a:cxnLst/>
          <a:rect l="0" t="0" r="0" b="0"/>
          <a:pathLst>
            <a:path>
              <a:moveTo>
                <a:pt x="167717" y="0"/>
              </a:moveTo>
              <a:lnTo>
                <a:pt x="167717" y="734760"/>
              </a:lnTo>
              <a:lnTo>
                <a:pt x="0" y="73476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8BEFA2-8001-4549-83C7-1DDCAD144644}">
      <dsp:nvSpPr>
        <dsp:cNvPr id="0" name=""/>
        <dsp:cNvSpPr/>
      </dsp:nvSpPr>
      <dsp:spPr>
        <a:xfrm>
          <a:off x="5501694" y="3167050"/>
          <a:ext cx="91440" cy="3354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543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80DAA8-CFB2-4900-8894-A3F2EF64E75B}">
      <dsp:nvSpPr>
        <dsp:cNvPr id="0" name=""/>
        <dsp:cNvSpPr/>
      </dsp:nvSpPr>
      <dsp:spPr>
        <a:xfrm>
          <a:off x="3614675" y="898876"/>
          <a:ext cx="1932739" cy="14695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1803"/>
              </a:lnTo>
              <a:lnTo>
                <a:pt x="1932739" y="1301803"/>
              </a:lnTo>
              <a:lnTo>
                <a:pt x="1932739" y="146952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8228E0-2432-4F0B-9591-B4F0E345695E}">
      <dsp:nvSpPr>
        <dsp:cNvPr id="0" name=""/>
        <dsp:cNvSpPr/>
      </dsp:nvSpPr>
      <dsp:spPr>
        <a:xfrm>
          <a:off x="3568955" y="3167050"/>
          <a:ext cx="91440" cy="3354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543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3FF7F0-D618-4511-9390-09EA31CC149B}">
      <dsp:nvSpPr>
        <dsp:cNvPr id="0" name=""/>
        <dsp:cNvSpPr/>
      </dsp:nvSpPr>
      <dsp:spPr>
        <a:xfrm>
          <a:off x="3568955" y="898876"/>
          <a:ext cx="91440" cy="146952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6952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61AF1D-D734-4BE7-94BA-E5065BF35BD9}">
      <dsp:nvSpPr>
        <dsp:cNvPr id="0" name=""/>
        <dsp:cNvSpPr/>
      </dsp:nvSpPr>
      <dsp:spPr>
        <a:xfrm>
          <a:off x="1636215" y="4301136"/>
          <a:ext cx="91440" cy="3354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543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82DBBB-B679-4D9E-861F-D2CA4350A4F4}">
      <dsp:nvSpPr>
        <dsp:cNvPr id="0" name=""/>
        <dsp:cNvSpPr/>
      </dsp:nvSpPr>
      <dsp:spPr>
        <a:xfrm>
          <a:off x="1636215" y="3167050"/>
          <a:ext cx="91440" cy="3354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543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393A5A-5508-49F1-BAAC-A1D11B92B717}">
      <dsp:nvSpPr>
        <dsp:cNvPr id="0" name=""/>
        <dsp:cNvSpPr/>
      </dsp:nvSpPr>
      <dsp:spPr>
        <a:xfrm>
          <a:off x="1681935" y="898876"/>
          <a:ext cx="1932739" cy="1469520"/>
        </a:xfrm>
        <a:custGeom>
          <a:avLst/>
          <a:gdLst/>
          <a:ahLst/>
          <a:cxnLst/>
          <a:rect l="0" t="0" r="0" b="0"/>
          <a:pathLst>
            <a:path>
              <a:moveTo>
                <a:pt x="1932739" y="0"/>
              </a:moveTo>
              <a:lnTo>
                <a:pt x="1932739" y="1301803"/>
              </a:lnTo>
              <a:lnTo>
                <a:pt x="0" y="1301803"/>
              </a:lnTo>
              <a:lnTo>
                <a:pt x="0" y="146952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DC0713-F5AD-4DD5-B363-2909D47950D2}">
      <dsp:nvSpPr>
        <dsp:cNvPr id="0" name=""/>
        <dsp:cNvSpPr/>
      </dsp:nvSpPr>
      <dsp:spPr>
        <a:xfrm>
          <a:off x="2332805" y="2333"/>
          <a:ext cx="2563738" cy="89654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Administrativo(a) Parques Públicos </a:t>
          </a:r>
        </a:p>
      </dsp:txBody>
      <dsp:txXfrm>
        <a:off x="2332805" y="2333"/>
        <a:ext cx="2563738" cy="896543"/>
      </dsp:txXfrm>
    </dsp:sp>
    <dsp:sp modelId="{E44B4EC0-AAD8-41E6-92DA-386773857B66}">
      <dsp:nvSpPr>
        <dsp:cNvPr id="0" name=""/>
        <dsp:cNvSpPr/>
      </dsp:nvSpPr>
      <dsp:spPr>
        <a:xfrm>
          <a:off x="883283" y="2368397"/>
          <a:ext cx="1597305" cy="7986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Encargados(as) Sección</a:t>
          </a:r>
        </a:p>
      </dsp:txBody>
      <dsp:txXfrm>
        <a:off x="883283" y="2368397"/>
        <a:ext cx="1597305" cy="798652"/>
      </dsp:txXfrm>
    </dsp:sp>
    <dsp:sp modelId="{D8D21F91-0E9F-41D0-9145-E60EAC7C87CE}">
      <dsp:nvSpPr>
        <dsp:cNvPr id="0" name=""/>
        <dsp:cNvSpPr/>
      </dsp:nvSpPr>
      <dsp:spPr>
        <a:xfrm>
          <a:off x="883283" y="3502484"/>
          <a:ext cx="1597305" cy="7986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Operadores(as) Máquina Liviana</a:t>
          </a:r>
        </a:p>
      </dsp:txBody>
      <dsp:txXfrm>
        <a:off x="883283" y="3502484"/>
        <a:ext cx="1597305" cy="798652"/>
      </dsp:txXfrm>
    </dsp:sp>
    <dsp:sp modelId="{6720864D-5728-497D-A427-D8A138D5C1A2}">
      <dsp:nvSpPr>
        <dsp:cNvPr id="0" name=""/>
        <dsp:cNvSpPr/>
      </dsp:nvSpPr>
      <dsp:spPr>
        <a:xfrm>
          <a:off x="883283" y="4636570"/>
          <a:ext cx="1597305" cy="7559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 Área</a:t>
          </a:r>
        </a:p>
      </dsp:txBody>
      <dsp:txXfrm>
        <a:off x="883283" y="4636570"/>
        <a:ext cx="1597305" cy="755964"/>
      </dsp:txXfrm>
    </dsp:sp>
    <dsp:sp modelId="{EF7008CD-A56A-48C2-982F-56BBE2B2C81E}">
      <dsp:nvSpPr>
        <dsp:cNvPr id="0" name=""/>
        <dsp:cNvSpPr/>
      </dsp:nvSpPr>
      <dsp:spPr>
        <a:xfrm>
          <a:off x="2816022" y="2368397"/>
          <a:ext cx="1597305" cy="7986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</a:t>
          </a:r>
        </a:p>
      </dsp:txBody>
      <dsp:txXfrm>
        <a:off x="2816022" y="2368397"/>
        <a:ext cx="1597305" cy="798652"/>
      </dsp:txXfrm>
    </dsp:sp>
    <dsp:sp modelId="{A3DC7C68-40ED-48BA-985B-DDF5468B173F}">
      <dsp:nvSpPr>
        <dsp:cNvPr id="0" name=""/>
        <dsp:cNvSpPr/>
      </dsp:nvSpPr>
      <dsp:spPr>
        <a:xfrm>
          <a:off x="2816022" y="3502484"/>
          <a:ext cx="1597305" cy="7986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</a:p>
      </dsp:txBody>
      <dsp:txXfrm>
        <a:off x="2816022" y="3502484"/>
        <a:ext cx="1597305" cy="798652"/>
      </dsp:txXfrm>
    </dsp:sp>
    <dsp:sp modelId="{2C823DE5-75FC-4982-9CDA-550F4EA52FF8}">
      <dsp:nvSpPr>
        <dsp:cNvPr id="0" name=""/>
        <dsp:cNvSpPr/>
      </dsp:nvSpPr>
      <dsp:spPr>
        <a:xfrm>
          <a:off x="4748761" y="2368397"/>
          <a:ext cx="1597305" cy="7986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Oficial Eléctrico</a:t>
          </a:r>
        </a:p>
      </dsp:txBody>
      <dsp:txXfrm>
        <a:off x="4748761" y="2368397"/>
        <a:ext cx="1597305" cy="798652"/>
      </dsp:txXfrm>
    </dsp:sp>
    <dsp:sp modelId="{04C3EB49-4FE5-45BE-97B7-A6C8DBC7AB05}">
      <dsp:nvSpPr>
        <dsp:cNvPr id="0" name=""/>
        <dsp:cNvSpPr/>
      </dsp:nvSpPr>
      <dsp:spPr>
        <a:xfrm>
          <a:off x="4748761" y="3502484"/>
          <a:ext cx="1597305" cy="7986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Pintor</a:t>
          </a:r>
        </a:p>
      </dsp:txBody>
      <dsp:txXfrm>
        <a:off x="4748761" y="3502484"/>
        <a:ext cx="1597305" cy="798652"/>
      </dsp:txXfrm>
    </dsp:sp>
    <dsp:sp modelId="{C4DC3FFD-CF45-467A-85FB-31A4421566A8}">
      <dsp:nvSpPr>
        <dsp:cNvPr id="0" name=""/>
        <dsp:cNvSpPr/>
      </dsp:nvSpPr>
      <dsp:spPr>
        <a:xfrm>
          <a:off x="1849652" y="1234311"/>
          <a:ext cx="1597305" cy="7986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Administrativo(a)</a:t>
          </a:r>
          <a:endParaRPr lang="es-ES" sz="1200" kern="1200" dirty="0"/>
        </a:p>
      </dsp:txBody>
      <dsp:txXfrm>
        <a:off x="1849652" y="1234311"/>
        <a:ext cx="1597305" cy="7986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E59FD1-A2BD-4ABC-A0A4-0C00C9B68CA4}">
      <dsp:nvSpPr>
        <dsp:cNvPr id="0" name=""/>
        <dsp:cNvSpPr/>
      </dsp:nvSpPr>
      <dsp:spPr>
        <a:xfrm>
          <a:off x="3730993" y="725586"/>
          <a:ext cx="157611" cy="13121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12176"/>
              </a:lnTo>
              <a:lnTo>
                <a:pt x="157611" y="131217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A66AB7-7194-4698-90C4-3414FC555C4D}">
      <dsp:nvSpPr>
        <dsp:cNvPr id="0" name=""/>
        <dsp:cNvSpPr/>
      </dsp:nvSpPr>
      <dsp:spPr>
        <a:xfrm>
          <a:off x="3599961" y="725586"/>
          <a:ext cx="131031" cy="1312176"/>
        </a:xfrm>
        <a:custGeom>
          <a:avLst/>
          <a:gdLst/>
          <a:ahLst/>
          <a:cxnLst/>
          <a:rect l="0" t="0" r="0" b="0"/>
          <a:pathLst>
            <a:path>
              <a:moveTo>
                <a:pt x="131031" y="0"/>
              </a:moveTo>
              <a:lnTo>
                <a:pt x="131031" y="1312176"/>
              </a:lnTo>
              <a:lnTo>
                <a:pt x="0" y="131217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1B7273-AF40-4C32-910F-02BA70B4F900}">
      <dsp:nvSpPr>
        <dsp:cNvPr id="0" name=""/>
        <dsp:cNvSpPr/>
      </dsp:nvSpPr>
      <dsp:spPr>
        <a:xfrm>
          <a:off x="3730993" y="725586"/>
          <a:ext cx="157611" cy="5740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4040"/>
              </a:lnTo>
              <a:lnTo>
                <a:pt x="157611" y="57404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76EDE3-84AA-4E4F-9CB2-9CF387407715}">
      <dsp:nvSpPr>
        <dsp:cNvPr id="0" name=""/>
        <dsp:cNvSpPr/>
      </dsp:nvSpPr>
      <dsp:spPr>
        <a:xfrm>
          <a:off x="3599961" y="725586"/>
          <a:ext cx="131031" cy="574040"/>
        </a:xfrm>
        <a:custGeom>
          <a:avLst/>
          <a:gdLst/>
          <a:ahLst/>
          <a:cxnLst/>
          <a:rect l="0" t="0" r="0" b="0"/>
          <a:pathLst>
            <a:path>
              <a:moveTo>
                <a:pt x="131031" y="0"/>
              </a:moveTo>
              <a:lnTo>
                <a:pt x="131031" y="574040"/>
              </a:lnTo>
              <a:lnTo>
                <a:pt x="0" y="57404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58A901-FA82-4FBE-8FF2-8C1FFC563979}">
      <dsp:nvSpPr>
        <dsp:cNvPr id="0" name=""/>
        <dsp:cNvSpPr/>
      </dsp:nvSpPr>
      <dsp:spPr>
        <a:xfrm>
          <a:off x="3730993" y="725586"/>
          <a:ext cx="1874836" cy="18361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5076"/>
              </a:lnTo>
              <a:lnTo>
                <a:pt x="1874836" y="1705076"/>
              </a:lnTo>
              <a:lnTo>
                <a:pt x="1874836" y="183610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B3AFEC-16BB-4BF1-8710-48D0373A94F4}">
      <dsp:nvSpPr>
        <dsp:cNvPr id="0" name=""/>
        <dsp:cNvSpPr/>
      </dsp:nvSpPr>
      <dsp:spPr>
        <a:xfrm>
          <a:off x="1870030" y="4624086"/>
          <a:ext cx="91440" cy="26206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206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2948B1-DA4A-4DC6-A44F-6B3F2318EA9A}">
      <dsp:nvSpPr>
        <dsp:cNvPr id="0" name=""/>
        <dsp:cNvSpPr/>
      </dsp:nvSpPr>
      <dsp:spPr>
        <a:xfrm>
          <a:off x="1870030" y="3904868"/>
          <a:ext cx="91440" cy="26206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206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4A82C2-7BC4-4F0C-B816-076C24997473}">
      <dsp:nvSpPr>
        <dsp:cNvPr id="0" name=""/>
        <dsp:cNvSpPr/>
      </dsp:nvSpPr>
      <dsp:spPr>
        <a:xfrm>
          <a:off x="1870030" y="3185651"/>
          <a:ext cx="91440" cy="26206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206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A5E715-720E-43E0-97C6-4DEBCA859E17}">
      <dsp:nvSpPr>
        <dsp:cNvPr id="0" name=""/>
        <dsp:cNvSpPr/>
      </dsp:nvSpPr>
      <dsp:spPr>
        <a:xfrm>
          <a:off x="1915750" y="725586"/>
          <a:ext cx="1815242" cy="1836107"/>
        </a:xfrm>
        <a:custGeom>
          <a:avLst/>
          <a:gdLst/>
          <a:ahLst/>
          <a:cxnLst/>
          <a:rect l="0" t="0" r="0" b="0"/>
          <a:pathLst>
            <a:path>
              <a:moveTo>
                <a:pt x="1815242" y="0"/>
              </a:moveTo>
              <a:lnTo>
                <a:pt x="1815242" y="1705076"/>
              </a:lnTo>
              <a:lnTo>
                <a:pt x="0" y="1705076"/>
              </a:lnTo>
              <a:lnTo>
                <a:pt x="0" y="183610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2C10C8-7221-463E-A158-A2CC32B02C87}">
      <dsp:nvSpPr>
        <dsp:cNvPr id="0" name=""/>
        <dsp:cNvSpPr/>
      </dsp:nvSpPr>
      <dsp:spPr>
        <a:xfrm>
          <a:off x="2803467" y="3318"/>
          <a:ext cx="1855050" cy="7222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Administrativo(a)</a:t>
          </a:r>
          <a:endParaRPr lang="es-ES" sz="1200" kern="1200" dirty="0"/>
        </a:p>
      </dsp:txBody>
      <dsp:txXfrm>
        <a:off x="2803467" y="3318"/>
        <a:ext cx="1855050" cy="722268"/>
      </dsp:txXfrm>
    </dsp:sp>
    <dsp:sp modelId="{B5FF97B9-0585-4891-A353-FA06C42D20CE}">
      <dsp:nvSpPr>
        <dsp:cNvPr id="0" name=""/>
        <dsp:cNvSpPr/>
      </dsp:nvSpPr>
      <dsp:spPr>
        <a:xfrm>
          <a:off x="871751" y="2561694"/>
          <a:ext cx="2087999" cy="6239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Administrativo(a)</a:t>
          </a:r>
          <a:endParaRPr lang="es-ES" sz="1200" kern="1200" dirty="0"/>
        </a:p>
      </dsp:txBody>
      <dsp:txXfrm>
        <a:off x="871751" y="2561694"/>
        <a:ext cx="2087999" cy="623957"/>
      </dsp:txXfrm>
    </dsp:sp>
    <dsp:sp modelId="{014D5955-FC02-4D8A-97F0-DB4DC5A4E9E8}">
      <dsp:nvSpPr>
        <dsp:cNvPr id="0" name=""/>
        <dsp:cNvSpPr/>
      </dsp:nvSpPr>
      <dsp:spPr>
        <a:xfrm>
          <a:off x="1131504" y="3447713"/>
          <a:ext cx="1568492" cy="4571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Administrativo</a:t>
          </a:r>
          <a:endParaRPr lang="es-ES" sz="1200" kern="1200" dirty="0"/>
        </a:p>
      </dsp:txBody>
      <dsp:txXfrm>
        <a:off x="1131504" y="3447713"/>
        <a:ext cx="1568492" cy="457154"/>
      </dsp:txXfrm>
    </dsp:sp>
    <dsp:sp modelId="{A0829726-B8E4-4274-80A0-7C049A30F4A9}">
      <dsp:nvSpPr>
        <dsp:cNvPr id="0" name=""/>
        <dsp:cNvSpPr/>
      </dsp:nvSpPr>
      <dsp:spPr>
        <a:xfrm>
          <a:off x="1131504" y="4166931"/>
          <a:ext cx="1568492" cy="4571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Profesional Especialista</a:t>
          </a:r>
          <a:endParaRPr lang="es-ES" sz="1200" kern="1200" dirty="0"/>
        </a:p>
      </dsp:txBody>
      <dsp:txXfrm>
        <a:off x="1131504" y="4166931"/>
        <a:ext cx="1568492" cy="457154"/>
      </dsp:txXfrm>
    </dsp:sp>
    <dsp:sp modelId="{8A5941EB-7D84-4DCD-AAF2-D392305868A7}">
      <dsp:nvSpPr>
        <dsp:cNvPr id="0" name=""/>
        <dsp:cNvSpPr/>
      </dsp:nvSpPr>
      <dsp:spPr>
        <a:xfrm>
          <a:off x="1131504" y="4886148"/>
          <a:ext cx="1568492" cy="4571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Oficial Administrativo(a)</a:t>
          </a:r>
          <a:endParaRPr lang="es-ES" sz="1200" kern="1200" dirty="0"/>
        </a:p>
      </dsp:txBody>
      <dsp:txXfrm>
        <a:off x="1131504" y="4886148"/>
        <a:ext cx="1568492" cy="457154"/>
      </dsp:txXfrm>
    </dsp:sp>
    <dsp:sp modelId="{4CD210C0-9F93-4D92-AD23-BADCD07D089D}">
      <dsp:nvSpPr>
        <dsp:cNvPr id="0" name=""/>
        <dsp:cNvSpPr/>
      </dsp:nvSpPr>
      <dsp:spPr>
        <a:xfrm>
          <a:off x="4595604" y="2561694"/>
          <a:ext cx="2020449" cy="6239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Proyectos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Vacante</a:t>
          </a:r>
          <a:endParaRPr lang="es-ES" sz="1200" kern="1200" dirty="0"/>
        </a:p>
      </dsp:txBody>
      <dsp:txXfrm>
        <a:off x="4595604" y="2561694"/>
        <a:ext cx="2020449" cy="623957"/>
      </dsp:txXfrm>
    </dsp:sp>
    <dsp:sp modelId="{BAD29B51-BEB0-4DC5-B714-ED6E74970C40}">
      <dsp:nvSpPr>
        <dsp:cNvPr id="0" name=""/>
        <dsp:cNvSpPr/>
      </dsp:nvSpPr>
      <dsp:spPr>
        <a:xfrm>
          <a:off x="2087962" y="1062040"/>
          <a:ext cx="1511998" cy="4751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 A </a:t>
          </a:r>
        </a:p>
      </dsp:txBody>
      <dsp:txXfrm>
        <a:off x="2087962" y="1062040"/>
        <a:ext cx="1511998" cy="475174"/>
      </dsp:txXfrm>
    </dsp:sp>
    <dsp:sp modelId="{8D83D64C-0574-4D1D-BF06-70C286839014}">
      <dsp:nvSpPr>
        <dsp:cNvPr id="0" name=""/>
        <dsp:cNvSpPr/>
      </dsp:nvSpPr>
      <dsp:spPr>
        <a:xfrm>
          <a:off x="3888604" y="1062040"/>
          <a:ext cx="1511998" cy="4751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Administrativo(a)</a:t>
          </a:r>
          <a:endParaRPr lang="es-ES" sz="1200" kern="1200" dirty="0"/>
        </a:p>
      </dsp:txBody>
      <dsp:txXfrm>
        <a:off x="3888604" y="1062040"/>
        <a:ext cx="1511998" cy="475174"/>
      </dsp:txXfrm>
    </dsp:sp>
    <dsp:sp modelId="{34FD5BEE-9C96-4CA0-9AF6-E24242D18EAC}">
      <dsp:nvSpPr>
        <dsp:cNvPr id="0" name=""/>
        <dsp:cNvSpPr/>
      </dsp:nvSpPr>
      <dsp:spPr>
        <a:xfrm>
          <a:off x="2087962" y="1800175"/>
          <a:ext cx="1511998" cy="4751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Oficial Administrativo(a)</a:t>
          </a:r>
          <a:endParaRPr lang="es-ES" sz="1200" kern="1200" dirty="0"/>
        </a:p>
      </dsp:txBody>
      <dsp:txXfrm>
        <a:off x="2087962" y="1800175"/>
        <a:ext cx="1511998" cy="475174"/>
      </dsp:txXfrm>
    </dsp:sp>
    <dsp:sp modelId="{72E6E2E8-38D5-46B8-A8D7-35C48935C414}">
      <dsp:nvSpPr>
        <dsp:cNvPr id="0" name=""/>
        <dsp:cNvSpPr/>
      </dsp:nvSpPr>
      <dsp:spPr>
        <a:xfrm>
          <a:off x="3888604" y="1800175"/>
          <a:ext cx="1511998" cy="4751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Chofer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Vacante</a:t>
          </a:r>
          <a:endParaRPr lang="es-ES" sz="1200" kern="1200" dirty="0"/>
        </a:p>
      </dsp:txBody>
      <dsp:txXfrm>
        <a:off x="3888604" y="1800175"/>
        <a:ext cx="1511998" cy="475174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C33191-13B3-4C8F-8D2E-E3991C7DF1B8}">
      <dsp:nvSpPr>
        <dsp:cNvPr id="0" name=""/>
        <dsp:cNvSpPr/>
      </dsp:nvSpPr>
      <dsp:spPr>
        <a:xfrm>
          <a:off x="3551052" y="608481"/>
          <a:ext cx="126808" cy="1413004"/>
        </a:xfrm>
        <a:custGeom>
          <a:avLst/>
          <a:gdLst/>
          <a:ahLst/>
          <a:cxnLst/>
          <a:rect l="0" t="0" r="0" b="0"/>
          <a:pathLst>
            <a:path>
              <a:moveTo>
                <a:pt x="126808" y="0"/>
              </a:moveTo>
              <a:lnTo>
                <a:pt x="126808" y="1413004"/>
              </a:lnTo>
              <a:lnTo>
                <a:pt x="0" y="141300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5CB19E-85E4-4870-951E-83EBE73008B1}">
      <dsp:nvSpPr>
        <dsp:cNvPr id="0" name=""/>
        <dsp:cNvSpPr/>
      </dsp:nvSpPr>
      <dsp:spPr>
        <a:xfrm>
          <a:off x="3677860" y="608481"/>
          <a:ext cx="126808" cy="5555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5540"/>
              </a:lnTo>
              <a:lnTo>
                <a:pt x="126808" y="55554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48B598-AE73-48CF-BD44-B38760FCE944}">
      <dsp:nvSpPr>
        <dsp:cNvPr id="0" name=""/>
        <dsp:cNvSpPr/>
      </dsp:nvSpPr>
      <dsp:spPr>
        <a:xfrm>
          <a:off x="3551052" y="608481"/>
          <a:ext cx="126808" cy="555540"/>
        </a:xfrm>
        <a:custGeom>
          <a:avLst/>
          <a:gdLst/>
          <a:ahLst/>
          <a:cxnLst/>
          <a:rect l="0" t="0" r="0" b="0"/>
          <a:pathLst>
            <a:path>
              <a:moveTo>
                <a:pt x="126808" y="0"/>
              </a:moveTo>
              <a:lnTo>
                <a:pt x="126808" y="555540"/>
              </a:lnTo>
              <a:lnTo>
                <a:pt x="0" y="55554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D3FB01-A0BD-4AE6-81D6-AB5568F06640}">
      <dsp:nvSpPr>
        <dsp:cNvPr id="0" name=""/>
        <dsp:cNvSpPr/>
      </dsp:nvSpPr>
      <dsp:spPr>
        <a:xfrm>
          <a:off x="5715996" y="4038338"/>
          <a:ext cx="91440" cy="2536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361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C59E3B-B3BD-446C-BF78-9E8619E79F06}">
      <dsp:nvSpPr>
        <dsp:cNvPr id="0" name=""/>
        <dsp:cNvSpPr/>
      </dsp:nvSpPr>
      <dsp:spPr>
        <a:xfrm>
          <a:off x="5715996" y="3180874"/>
          <a:ext cx="91440" cy="2536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361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478663-36DC-4E9A-AB24-3EE25C5A557B}">
      <dsp:nvSpPr>
        <dsp:cNvPr id="0" name=""/>
        <dsp:cNvSpPr/>
      </dsp:nvSpPr>
      <dsp:spPr>
        <a:xfrm>
          <a:off x="3677860" y="608481"/>
          <a:ext cx="2083855" cy="19685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1736"/>
              </a:lnTo>
              <a:lnTo>
                <a:pt x="2083855" y="1841736"/>
              </a:lnTo>
              <a:lnTo>
                <a:pt x="2083855" y="196854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37B98B-6462-4E8A-BE80-C6ED5BAAA8C0}">
      <dsp:nvSpPr>
        <dsp:cNvPr id="0" name=""/>
        <dsp:cNvSpPr/>
      </dsp:nvSpPr>
      <dsp:spPr>
        <a:xfrm>
          <a:off x="3632141" y="4856468"/>
          <a:ext cx="91440" cy="2536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361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6DFC37-71C2-4670-B8FB-C300866B328D}">
      <dsp:nvSpPr>
        <dsp:cNvPr id="0" name=""/>
        <dsp:cNvSpPr/>
      </dsp:nvSpPr>
      <dsp:spPr>
        <a:xfrm>
          <a:off x="3632141" y="4038338"/>
          <a:ext cx="91440" cy="2536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361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596E0D-5859-4818-85EA-A85862C930DC}">
      <dsp:nvSpPr>
        <dsp:cNvPr id="0" name=""/>
        <dsp:cNvSpPr/>
      </dsp:nvSpPr>
      <dsp:spPr>
        <a:xfrm>
          <a:off x="3632141" y="3180874"/>
          <a:ext cx="91440" cy="2536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361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74465B-3DFC-4837-9465-E521DF2F50A3}">
      <dsp:nvSpPr>
        <dsp:cNvPr id="0" name=""/>
        <dsp:cNvSpPr/>
      </dsp:nvSpPr>
      <dsp:spPr>
        <a:xfrm>
          <a:off x="3632140" y="608481"/>
          <a:ext cx="91440" cy="19685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6854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FBDEF4-C55E-46AE-B9A9-3D2A7EA8BCF9}">
      <dsp:nvSpPr>
        <dsp:cNvPr id="0" name=""/>
        <dsp:cNvSpPr/>
      </dsp:nvSpPr>
      <dsp:spPr>
        <a:xfrm>
          <a:off x="1548285" y="3180874"/>
          <a:ext cx="91440" cy="2536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361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E1539C-220E-4EDD-969C-DC90F1575589}">
      <dsp:nvSpPr>
        <dsp:cNvPr id="0" name=""/>
        <dsp:cNvSpPr/>
      </dsp:nvSpPr>
      <dsp:spPr>
        <a:xfrm>
          <a:off x="1594005" y="608481"/>
          <a:ext cx="2083855" cy="1968544"/>
        </a:xfrm>
        <a:custGeom>
          <a:avLst/>
          <a:gdLst/>
          <a:ahLst/>
          <a:cxnLst/>
          <a:rect l="0" t="0" r="0" b="0"/>
          <a:pathLst>
            <a:path>
              <a:moveTo>
                <a:pt x="2083855" y="0"/>
              </a:moveTo>
              <a:lnTo>
                <a:pt x="2083855" y="1841736"/>
              </a:lnTo>
              <a:lnTo>
                <a:pt x="0" y="1841736"/>
              </a:lnTo>
              <a:lnTo>
                <a:pt x="0" y="196854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7486C2-4A82-4E03-B0C5-3D7D01EB7C6D}">
      <dsp:nvSpPr>
        <dsp:cNvPr id="0" name=""/>
        <dsp:cNvSpPr/>
      </dsp:nvSpPr>
      <dsp:spPr>
        <a:xfrm>
          <a:off x="2495097" y="4633"/>
          <a:ext cx="2365526" cy="603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Administrativo(a) Parques Públicos</a:t>
          </a:r>
        </a:p>
      </dsp:txBody>
      <dsp:txXfrm>
        <a:off x="2495097" y="4633"/>
        <a:ext cx="2365526" cy="603848"/>
      </dsp:txXfrm>
    </dsp:sp>
    <dsp:sp modelId="{D606F3BC-9C2A-4FFB-9D0C-D56A9C12EAB4}">
      <dsp:nvSpPr>
        <dsp:cNvPr id="0" name=""/>
        <dsp:cNvSpPr/>
      </dsp:nvSpPr>
      <dsp:spPr>
        <a:xfrm>
          <a:off x="678886" y="2577026"/>
          <a:ext cx="1830239" cy="603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Recursos Humanos Parques Públicos </a:t>
          </a:r>
        </a:p>
      </dsp:txBody>
      <dsp:txXfrm>
        <a:off x="678886" y="2577026"/>
        <a:ext cx="1830239" cy="603848"/>
      </dsp:txXfrm>
    </dsp:sp>
    <dsp:sp modelId="{7B892517-3577-4B8C-A3A3-3FACF04C3128}">
      <dsp:nvSpPr>
        <dsp:cNvPr id="0" name=""/>
        <dsp:cNvSpPr/>
      </dsp:nvSpPr>
      <dsp:spPr>
        <a:xfrm>
          <a:off x="751800" y="3434490"/>
          <a:ext cx="1684409" cy="603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Oficial Administrativo(a)</a:t>
          </a:r>
        </a:p>
      </dsp:txBody>
      <dsp:txXfrm>
        <a:off x="751800" y="3434490"/>
        <a:ext cx="1684409" cy="603848"/>
      </dsp:txXfrm>
    </dsp:sp>
    <dsp:sp modelId="{306E2A7A-EB19-4F17-8DB2-5642A516BD22}">
      <dsp:nvSpPr>
        <dsp:cNvPr id="0" name=""/>
        <dsp:cNvSpPr/>
      </dsp:nvSpPr>
      <dsp:spPr>
        <a:xfrm>
          <a:off x="2762741" y="2577026"/>
          <a:ext cx="1830239" cy="603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Administrativo(a)</a:t>
          </a:r>
          <a:endParaRPr lang="es-ES" sz="1200" kern="1200" dirty="0"/>
        </a:p>
      </dsp:txBody>
      <dsp:txXfrm>
        <a:off x="2762741" y="2577026"/>
        <a:ext cx="1830239" cy="603848"/>
      </dsp:txXfrm>
    </dsp:sp>
    <dsp:sp modelId="{5DAC3151-D554-414A-BFFE-7B6B5CC07D2B}">
      <dsp:nvSpPr>
        <dsp:cNvPr id="0" name=""/>
        <dsp:cNvSpPr/>
      </dsp:nvSpPr>
      <dsp:spPr>
        <a:xfrm>
          <a:off x="2835656" y="3434490"/>
          <a:ext cx="1684409" cy="603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 / B</a:t>
          </a:r>
        </a:p>
      </dsp:txBody>
      <dsp:txXfrm>
        <a:off x="2835656" y="3434490"/>
        <a:ext cx="1684409" cy="603848"/>
      </dsp:txXfrm>
    </dsp:sp>
    <dsp:sp modelId="{7B20AA5B-78CC-4C28-AFCF-4E286E39B8BD}">
      <dsp:nvSpPr>
        <dsp:cNvPr id="0" name=""/>
        <dsp:cNvSpPr/>
      </dsp:nvSpPr>
      <dsp:spPr>
        <a:xfrm>
          <a:off x="2603385" y="4291954"/>
          <a:ext cx="2148950" cy="5645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 Administrativos(as</a:t>
          </a:r>
          <a:r>
            <a:rPr lang="es-ES" sz="1200" kern="1200" smtClean="0"/>
            <a:t>) </a:t>
          </a:r>
          <a:endParaRPr lang="es-ES" sz="1200" kern="1200" dirty="0" smtClean="0"/>
        </a:p>
      </dsp:txBody>
      <dsp:txXfrm>
        <a:off x="2603385" y="4291954"/>
        <a:ext cx="2148950" cy="564513"/>
      </dsp:txXfrm>
    </dsp:sp>
    <dsp:sp modelId="{113BD770-A69E-4869-B277-EE52410E15C1}">
      <dsp:nvSpPr>
        <dsp:cNvPr id="0" name=""/>
        <dsp:cNvSpPr/>
      </dsp:nvSpPr>
      <dsp:spPr>
        <a:xfrm>
          <a:off x="3074012" y="5110084"/>
          <a:ext cx="1207696" cy="4298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105910</a:t>
          </a:r>
          <a:endParaRPr lang="es-ES" sz="1200" kern="1200" dirty="0"/>
        </a:p>
      </dsp:txBody>
      <dsp:txXfrm>
        <a:off x="3074012" y="5110084"/>
        <a:ext cx="1207696" cy="429897"/>
      </dsp:txXfrm>
    </dsp:sp>
    <dsp:sp modelId="{C8F37E45-4B33-4AB3-8F74-AFD39B512C1E}">
      <dsp:nvSpPr>
        <dsp:cNvPr id="0" name=""/>
        <dsp:cNvSpPr/>
      </dsp:nvSpPr>
      <dsp:spPr>
        <a:xfrm>
          <a:off x="4846596" y="2577026"/>
          <a:ext cx="1830239" cy="603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Comercial y Eventos Parques Públicos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18705</a:t>
          </a:r>
          <a:endParaRPr lang="es-ES" sz="1200" kern="1200" dirty="0"/>
        </a:p>
      </dsp:txBody>
      <dsp:txXfrm>
        <a:off x="4846596" y="2577026"/>
        <a:ext cx="1830239" cy="603848"/>
      </dsp:txXfrm>
    </dsp:sp>
    <dsp:sp modelId="{72D245B5-78C7-4C06-BA51-0CEDF95A9E11}">
      <dsp:nvSpPr>
        <dsp:cNvPr id="0" name=""/>
        <dsp:cNvSpPr/>
      </dsp:nvSpPr>
      <dsp:spPr>
        <a:xfrm>
          <a:off x="4919511" y="3434490"/>
          <a:ext cx="1684409" cy="603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de Área 101013</a:t>
          </a:r>
          <a:endParaRPr lang="es-ES" sz="1200" kern="1200" dirty="0"/>
        </a:p>
      </dsp:txBody>
      <dsp:txXfrm>
        <a:off x="4919511" y="3434490"/>
        <a:ext cx="1684409" cy="603848"/>
      </dsp:txXfrm>
    </dsp:sp>
    <dsp:sp modelId="{D01BD23B-49AB-44C5-B624-42387677BFD9}">
      <dsp:nvSpPr>
        <dsp:cNvPr id="0" name=""/>
        <dsp:cNvSpPr/>
      </dsp:nvSpPr>
      <dsp:spPr>
        <a:xfrm>
          <a:off x="5157868" y="4291954"/>
          <a:ext cx="1207696" cy="603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21648</a:t>
          </a:r>
          <a:endParaRPr lang="es-ES" sz="1200" kern="1200" dirty="0"/>
        </a:p>
      </dsp:txBody>
      <dsp:txXfrm>
        <a:off x="5157868" y="4291954"/>
        <a:ext cx="1207696" cy="603848"/>
      </dsp:txXfrm>
    </dsp:sp>
    <dsp:sp modelId="{21F44CF2-85E2-4FB1-8ED2-CA886AC7D121}">
      <dsp:nvSpPr>
        <dsp:cNvPr id="0" name=""/>
        <dsp:cNvSpPr/>
      </dsp:nvSpPr>
      <dsp:spPr>
        <a:xfrm>
          <a:off x="2343356" y="862098"/>
          <a:ext cx="1207696" cy="603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</a:t>
          </a:r>
          <a:endParaRPr lang="es-ES" sz="1200" kern="1200" dirty="0"/>
        </a:p>
      </dsp:txBody>
      <dsp:txXfrm>
        <a:off x="2343356" y="862098"/>
        <a:ext cx="1207696" cy="603848"/>
      </dsp:txXfrm>
    </dsp:sp>
    <dsp:sp modelId="{5D72DB00-E48A-484B-BF7B-4A67AB2DB344}">
      <dsp:nvSpPr>
        <dsp:cNvPr id="0" name=""/>
        <dsp:cNvSpPr/>
      </dsp:nvSpPr>
      <dsp:spPr>
        <a:xfrm>
          <a:off x="3804669" y="862098"/>
          <a:ext cx="1602673" cy="603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Oficial Administrativo(a)</a:t>
          </a:r>
          <a:endParaRPr lang="es-ES" sz="1200" kern="1200" dirty="0"/>
        </a:p>
      </dsp:txBody>
      <dsp:txXfrm>
        <a:off x="3804669" y="862098"/>
        <a:ext cx="1602673" cy="603848"/>
      </dsp:txXfrm>
    </dsp:sp>
    <dsp:sp modelId="{85887A52-67E2-4DF5-B234-74B1A2E02160}">
      <dsp:nvSpPr>
        <dsp:cNvPr id="0" name=""/>
        <dsp:cNvSpPr/>
      </dsp:nvSpPr>
      <dsp:spPr>
        <a:xfrm>
          <a:off x="2343356" y="1719562"/>
          <a:ext cx="1207696" cy="6038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</a:p>
      </dsp:txBody>
      <dsp:txXfrm>
        <a:off x="2343356" y="1719562"/>
        <a:ext cx="1207696" cy="603848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087BCF-E3CB-4B24-98E5-F250116DB0AA}">
      <dsp:nvSpPr>
        <dsp:cNvPr id="0" name=""/>
        <dsp:cNvSpPr/>
      </dsp:nvSpPr>
      <dsp:spPr>
        <a:xfrm>
          <a:off x="2971769" y="608942"/>
          <a:ext cx="116594" cy="5107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0794"/>
              </a:lnTo>
              <a:lnTo>
                <a:pt x="116594" y="51079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91CD4A-BDA8-4609-9344-4C3E732ABEE9}">
      <dsp:nvSpPr>
        <dsp:cNvPr id="0" name=""/>
        <dsp:cNvSpPr/>
      </dsp:nvSpPr>
      <dsp:spPr>
        <a:xfrm>
          <a:off x="2855175" y="608942"/>
          <a:ext cx="116594" cy="510794"/>
        </a:xfrm>
        <a:custGeom>
          <a:avLst/>
          <a:gdLst/>
          <a:ahLst/>
          <a:cxnLst/>
          <a:rect l="0" t="0" r="0" b="0"/>
          <a:pathLst>
            <a:path>
              <a:moveTo>
                <a:pt x="116594" y="0"/>
              </a:moveTo>
              <a:lnTo>
                <a:pt x="116594" y="510794"/>
              </a:lnTo>
              <a:lnTo>
                <a:pt x="0" y="51079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2FF76F-3E55-4602-8B00-9399F981F226}">
      <dsp:nvSpPr>
        <dsp:cNvPr id="0" name=""/>
        <dsp:cNvSpPr/>
      </dsp:nvSpPr>
      <dsp:spPr>
        <a:xfrm>
          <a:off x="6912211" y="3762544"/>
          <a:ext cx="91440" cy="23318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318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0D2EBD-A56C-4891-8126-FB4BB890B713}">
      <dsp:nvSpPr>
        <dsp:cNvPr id="0" name=""/>
        <dsp:cNvSpPr/>
      </dsp:nvSpPr>
      <dsp:spPr>
        <a:xfrm>
          <a:off x="6912211" y="2974144"/>
          <a:ext cx="91440" cy="23318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318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DB0A6E-E590-4817-A408-A2A1D5D2BC1A}">
      <dsp:nvSpPr>
        <dsp:cNvPr id="0" name=""/>
        <dsp:cNvSpPr/>
      </dsp:nvSpPr>
      <dsp:spPr>
        <a:xfrm>
          <a:off x="4996746" y="2185743"/>
          <a:ext cx="1961185" cy="2331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594"/>
              </a:lnTo>
              <a:lnTo>
                <a:pt x="1961185" y="116594"/>
              </a:lnTo>
              <a:lnTo>
                <a:pt x="1961185" y="23318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1746F5-7DBB-4000-93B1-B98CEF25AF03}">
      <dsp:nvSpPr>
        <dsp:cNvPr id="0" name=""/>
        <dsp:cNvSpPr/>
      </dsp:nvSpPr>
      <dsp:spPr>
        <a:xfrm>
          <a:off x="4951026" y="4550945"/>
          <a:ext cx="91440" cy="23318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318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D7726D-CA9F-4535-BDD6-73B25D7705E5}">
      <dsp:nvSpPr>
        <dsp:cNvPr id="0" name=""/>
        <dsp:cNvSpPr/>
      </dsp:nvSpPr>
      <dsp:spPr>
        <a:xfrm>
          <a:off x="4951026" y="3762544"/>
          <a:ext cx="91440" cy="23318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318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3F1F2F-57C3-4321-987D-EE4E2D1AE2CD}">
      <dsp:nvSpPr>
        <dsp:cNvPr id="0" name=""/>
        <dsp:cNvSpPr/>
      </dsp:nvSpPr>
      <dsp:spPr>
        <a:xfrm>
          <a:off x="4951026" y="2974144"/>
          <a:ext cx="91440" cy="23318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318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AC37FE-8CE9-4ABB-9ADF-2D4C37691843}">
      <dsp:nvSpPr>
        <dsp:cNvPr id="0" name=""/>
        <dsp:cNvSpPr/>
      </dsp:nvSpPr>
      <dsp:spPr>
        <a:xfrm>
          <a:off x="4951026" y="2185743"/>
          <a:ext cx="91440" cy="23318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318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6B5C1C-E158-47EA-BC0A-A3AC960D4992}">
      <dsp:nvSpPr>
        <dsp:cNvPr id="0" name=""/>
        <dsp:cNvSpPr/>
      </dsp:nvSpPr>
      <dsp:spPr>
        <a:xfrm>
          <a:off x="3035560" y="2185743"/>
          <a:ext cx="1961185" cy="233188"/>
        </a:xfrm>
        <a:custGeom>
          <a:avLst/>
          <a:gdLst/>
          <a:ahLst/>
          <a:cxnLst/>
          <a:rect l="0" t="0" r="0" b="0"/>
          <a:pathLst>
            <a:path>
              <a:moveTo>
                <a:pt x="1961185" y="0"/>
              </a:moveTo>
              <a:lnTo>
                <a:pt x="1961185" y="116594"/>
              </a:lnTo>
              <a:lnTo>
                <a:pt x="0" y="116594"/>
              </a:lnTo>
              <a:lnTo>
                <a:pt x="0" y="23318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BED8FF-4AD0-478F-9E9F-003F4DEB0525}">
      <dsp:nvSpPr>
        <dsp:cNvPr id="0" name=""/>
        <dsp:cNvSpPr/>
      </dsp:nvSpPr>
      <dsp:spPr>
        <a:xfrm>
          <a:off x="2971769" y="608942"/>
          <a:ext cx="2024976" cy="10215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4994"/>
              </a:lnTo>
              <a:lnTo>
                <a:pt x="2024976" y="904994"/>
              </a:lnTo>
              <a:lnTo>
                <a:pt x="2024976" y="102158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5BF31C-5535-44F3-BBB7-EF3264B17C4D}">
      <dsp:nvSpPr>
        <dsp:cNvPr id="0" name=""/>
        <dsp:cNvSpPr/>
      </dsp:nvSpPr>
      <dsp:spPr>
        <a:xfrm>
          <a:off x="1028655" y="2735553"/>
          <a:ext cx="91440" cy="23318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318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F9795F-6FF5-4E46-99D4-9FEC9F9599AB}">
      <dsp:nvSpPr>
        <dsp:cNvPr id="0" name=""/>
        <dsp:cNvSpPr/>
      </dsp:nvSpPr>
      <dsp:spPr>
        <a:xfrm>
          <a:off x="1074375" y="608942"/>
          <a:ext cx="1897394" cy="1021589"/>
        </a:xfrm>
        <a:custGeom>
          <a:avLst/>
          <a:gdLst/>
          <a:ahLst/>
          <a:cxnLst/>
          <a:rect l="0" t="0" r="0" b="0"/>
          <a:pathLst>
            <a:path>
              <a:moveTo>
                <a:pt x="1897394" y="0"/>
              </a:moveTo>
              <a:lnTo>
                <a:pt x="1897394" y="904994"/>
              </a:lnTo>
              <a:lnTo>
                <a:pt x="0" y="904994"/>
              </a:lnTo>
              <a:lnTo>
                <a:pt x="0" y="102158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5F4D74-3CE7-4D32-8759-61019AAEB388}">
      <dsp:nvSpPr>
        <dsp:cNvPr id="0" name=""/>
        <dsp:cNvSpPr/>
      </dsp:nvSpPr>
      <dsp:spPr>
        <a:xfrm>
          <a:off x="1945772" y="969"/>
          <a:ext cx="2051995" cy="6079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General </a:t>
          </a:r>
          <a:r>
            <a:rPr lang="es-ES" sz="1200" kern="1200" dirty="0" smtClean="0"/>
            <a:t>Parques</a:t>
          </a:r>
          <a:endParaRPr lang="es-ES" sz="1200" kern="1200" dirty="0"/>
        </a:p>
      </dsp:txBody>
      <dsp:txXfrm>
        <a:off x="1945772" y="969"/>
        <a:ext cx="2051995" cy="607973"/>
      </dsp:txXfrm>
    </dsp:sp>
    <dsp:sp modelId="{44D6B87C-AC30-49E7-8D40-9D18A8874BE5}">
      <dsp:nvSpPr>
        <dsp:cNvPr id="0" name=""/>
        <dsp:cNvSpPr/>
      </dsp:nvSpPr>
      <dsp:spPr>
        <a:xfrm>
          <a:off x="210377" y="1630532"/>
          <a:ext cx="1727996" cy="11050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 Administrativos(as) </a:t>
          </a:r>
        </a:p>
      </dsp:txBody>
      <dsp:txXfrm>
        <a:off x="210377" y="1630532"/>
        <a:ext cx="1727996" cy="1105021"/>
      </dsp:txXfrm>
    </dsp:sp>
    <dsp:sp modelId="{0D3E3E44-A67B-45A0-9563-39AD692DAA6E}">
      <dsp:nvSpPr>
        <dsp:cNvPr id="0" name=""/>
        <dsp:cNvSpPr/>
      </dsp:nvSpPr>
      <dsp:spPr>
        <a:xfrm>
          <a:off x="210377" y="2968741"/>
          <a:ext cx="1727996" cy="5552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  <a:endParaRPr lang="es-ES" sz="1200" kern="1200" dirty="0" smtClean="0"/>
        </a:p>
      </dsp:txBody>
      <dsp:txXfrm>
        <a:off x="210377" y="2968741"/>
        <a:ext cx="1727996" cy="555211"/>
      </dsp:txXfrm>
    </dsp:sp>
    <dsp:sp modelId="{7573027D-17C9-4D93-985D-F89F8121442B}">
      <dsp:nvSpPr>
        <dsp:cNvPr id="0" name=""/>
        <dsp:cNvSpPr/>
      </dsp:nvSpPr>
      <dsp:spPr>
        <a:xfrm>
          <a:off x="4260330" y="1630532"/>
          <a:ext cx="1472832" cy="5552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Sección 65510</a:t>
          </a:r>
          <a:endParaRPr lang="es-ES" sz="1200" kern="1200" dirty="0"/>
        </a:p>
      </dsp:txBody>
      <dsp:txXfrm>
        <a:off x="4260330" y="1630532"/>
        <a:ext cx="1472832" cy="555211"/>
      </dsp:txXfrm>
    </dsp:sp>
    <dsp:sp modelId="{624DD06F-5CB9-4CA5-9233-FDDF69861C64}">
      <dsp:nvSpPr>
        <dsp:cNvPr id="0" name=""/>
        <dsp:cNvSpPr/>
      </dsp:nvSpPr>
      <dsp:spPr>
        <a:xfrm>
          <a:off x="2171562" y="2418932"/>
          <a:ext cx="1727996" cy="5552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Ayudantes Área </a:t>
          </a:r>
        </a:p>
      </dsp:txBody>
      <dsp:txXfrm>
        <a:off x="2171562" y="2418932"/>
        <a:ext cx="1727996" cy="555211"/>
      </dsp:txXfrm>
    </dsp:sp>
    <dsp:sp modelId="{3CD4BA01-90CA-4803-9F1E-9DDC600D1383}">
      <dsp:nvSpPr>
        <dsp:cNvPr id="0" name=""/>
        <dsp:cNvSpPr/>
      </dsp:nvSpPr>
      <dsp:spPr>
        <a:xfrm>
          <a:off x="4132747" y="2418932"/>
          <a:ext cx="1727996" cy="5552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  <a:endParaRPr lang="es-ES" sz="1200" kern="1200" dirty="0" smtClean="0"/>
        </a:p>
      </dsp:txBody>
      <dsp:txXfrm>
        <a:off x="4132747" y="2418932"/>
        <a:ext cx="1727996" cy="555211"/>
      </dsp:txXfrm>
    </dsp:sp>
    <dsp:sp modelId="{EDF46966-F662-4A14-92AC-75AC84DA8B0B}">
      <dsp:nvSpPr>
        <dsp:cNvPr id="0" name=""/>
        <dsp:cNvSpPr/>
      </dsp:nvSpPr>
      <dsp:spPr>
        <a:xfrm>
          <a:off x="4132747" y="3207333"/>
          <a:ext cx="1727996" cy="5552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Administrativo(a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4132747" y="3207333"/>
        <a:ext cx="1727996" cy="555211"/>
      </dsp:txXfrm>
    </dsp:sp>
    <dsp:sp modelId="{9EDBD951-C7B1-4A17-92AA-9A29E5FE4E0E}">
      <dsp:nvSpPr>
        <dsp:cNvPr id="0" name=""/>
        <dsp:cNvSpPr/>
      </dsp:nvSpPr>
      <dsp:spPr>
        <a:xfrm>
          <a:off x="4132747" y="3995733"/>
          <a:ext cx="1727996" cy="5552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4132747" y="3995733"/>
        <a:ext cx="1727996" cy="555211"/>
      </dsp:txXfrm>
    </dsp:sp>
    <dsp:sp modelId="{DBC501B2-EBFC-4804-ABE2-F975DC7D95D4}">
      <dsp:nvSpPr>
        <dsp:cNvPr id="0" name=""/>
        <dsp:cNvSpPr/>
      </dsp:nvSpPr>
      <dsp:spPr>
        <a:xfrm>
          <a:off x="4132747" y="4784134"/>
          <a:ext cx="1727996" cy="5552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Velador</a:t>
          </a:r>
          <a:endParaRPr lang="es-ES" sz="1200" kern="1200" dirty="0" smtClean="0"/>
        </a:p>
      </dsp:txBody>
      <dsp:txXfrm>
        <a:off x="4132747" y="4784134"/>
        <a:ext cx="1727996" cy="555211"/>
      </dsp:txXfrm>
    </dsp:sp>
    <dsp:sp modelId="{A209D906-C2EF-435F-B87A-D12A9BCB7311}">
      <dsp:nvSpPr>
        <dsp:cNvPr id="0" name=""/>
        <dsp:cNvSpPr/>
      </dsp:nvSpPr>
      <dsp:spPr>
        <a:xfrm>
          <a:off x="6093933" y="2418932"/>
          <a:ext cx="1727996" cy="5552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Ayudantes </a:t>
          </a:r>
          <a:r>
            <a:rPr lang="es-ES" sz="1200" kern="1200" dirty="0" smtClean="0"/>
            <a:t>Generales</a:t>
          </a:r>
          <a:endParaRPr lang="es-ES" sz="1200" kern="1200" dirty="0" smtClean="0"/>
        </a:p>
      </dsp:txBody>
      <dsp:txXfrm>
        <a:off x="6093933" y="2418932"/>
        <a:ext cx="1727996" cy="555211"/>
      </dsp:txXfrm>
    </dsp:sp>
    <dsp:sp modelId="{D1AB36B2-CE75-4151-81C6-06E7C1C14C79}">
      <dsp:nvSpPr>
        <dsp:cNvPr id="0" name=""/>
        <dsp:cNvSpPr/>
      </dsp:nvSpPr>
      <dsp:spPr>
        <a:xfrm>
          <a:off x="6093933" y="3207333"/>
          <a:ext cx="1727996" cy="5552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  <a:endParaRPr lang="es-ES" sz="1200" kern="1200" dirty="0" smtClean="0"/>
        </a:p>
      </dsp:txBody>
      <dsp:txXfrm>
        <a:off x="6093933" y="3207333"/>
        <a:ext cx="1727996" cy="555211"/>
      </dsp:txXfrm>
    </dsp:sp>
    <dsp:sp modelId="{6B682B2C-0C22-4FD3-B23E-369031A797B5}">
      <dsp:nvSpPr>
        <dsp:cNvPr id="0" name=""/>
        <dsp:cNvSpPr/>
      </dsp:nvSpPr>
      <dsp:spPr>
        <a:xfrm>
          <a:off x="6093933" y="3995733"/>
          <a:ext cx="1727996" cy="5552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</a:t>
          </a:r>
          <a:endParaRPr lang="es-ES" sz="1200" kern="1200" dirty="0" smtClean="0"/>
        </a:p>
      </dsp:txBody>
      <dsp:txXfrm>
        <a:off x="6093933" y="3995733"/>
        <a:ext cx="1727996" cy="555211"/>
      </dsp:txXfrm>
    </dsp:sp>
    <dsp:sp modelId="{8C89A3BC-E9A4-4804-A00C-1E8981C34256}">
      <dsp:nvSpPr>
        <dsp:cNvPr id="0" name=""/>
        <dsp:cNvSpPr/>
      </dsp:nvSpPr>
      <dsp:spPr>
        <a:xfrm>
          <a:off x="1744752" y="842131"/>
          <a:ext cx="1110423" cy="5552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Chofer</a:t>
          </a:r>
          <a:endParaRPr lang="es-ES" sz="1200" kern="1200" dirty="0" smtClean="0"/>
        </a:p>
      </dsp:txBody>
      <dsp:txXfrm>
        <a:off x="1744752" y="842131"/>
        <a:ext cx="1110423" cy="555211"/>
      </dsp:txXfrm>
    </dsp:sp>
    <dsp:sp modelId="{A1EED643-E759-4ABE-908E-68E04A4F109C}">
      <dsp:nvSpPr>
        <dsp:cNvPr id="0" name=""/>
        <dsp:cNvSpPr/>
      </dsp:nvSpPr>
      <dsp:spPr>
        <a:xfrm>
          <a:off x="3088364" y="842131"/>
          <a:ext cx="1110423" cy="5552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 / </a:t>
          </a:r>
          <a:r>
            <a:rPr lang="es-ES" sz="1200" kern="1200" dirty="0" smtClean="0"/>
            <a:t>O</a:t>
          </a:r>
          <a:endParaRPr lang="es-ES" sz="1200" kern="1200" dirty="0" smtClean="0"/>
        </a:p>
      </dsp:txBody>
      <dsp:txXfrm>
        <a:off x="3088364" y="842131"/>
        <a:ext cx="1110423" cy="555211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89638F-6F27-4A59-B7E4-E01A520DD8DE}">
      <dsp:nvSpPr>
        <dsp:cNvPr id="0" name=""/>
        <dsp:cNvSpPr/>
      </dsp:nvSpPr>
      <dsp:spPr>
        <a:xfrm>
          <a:off x="5787105" y="1553116"/>
          <a:ext cx="1551528" cy="2692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636"/>
              </a:lnTo>
              <a:lnTo>
                <a:pt x="1551528" y="134636"/>
              </a:lnTo>
              <a:lnTo>
                <a:pt x="1551528" y="26927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13E0DF-1A15-4321-8725-4D49712C10CE}">
      <dsp:nvSpPr>
        <dsp:cNvPr id="0" name=""/>
        <dsp:cNvSpPr/>
      </dsp:nvSpPr>
      <dsp:spPr>
        <a:xfrm>
          <a:off x="5741385" y="4393143"/>
          <a:ext cx="91440" cy="2692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927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B2C081-FD31-4ED4-899B-262C8432E376}">
      <dsp:nvSpPr>
        <dsp:cNvPr id="0" name=""/>
        <dsp:cNvSpPr/>
      </dsp:nvSpPr>
      <dsp:spPr>
        <a:xfrm>
          <a:off x="5741385" y="3482743"/>
          <a:ext cx="91440" cy="2692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927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E43DE5-AB31-4202-AE6F-78ED23B356DC}">
      <dsp:nvSpPr>
        <dsp:cNvPr id="0" name=""/>
        <dsp:cNvSpPr/>
      </dsp:nvSpPr>
      <dsp:spPr>
        <a:xfrm>
          <a:off x="5741385" y="2572342"/>
          <a:ext cx="91440" cy="2692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927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90A94B-B024-44CA-8264-646E2A13F87D}">
      <dsp:nvSpPr>
        <dsp:cNvPr id="0" name=""/>
        <dsp:cNvSpPr/>
      </dsp:nvSpPr>
      <dsp:spPr>
        <a:xfrm>
          <a:off x="5741385" y="1553116"/>
          <a:ext cx="91440" cy="2692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927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53D220-C463-4FB7-B98B-77EB9A0DEFB8}">
      <dsp:nvSpPr>
        <dsp:cNvPr id="0" name=""/>
        <dsp:cNvSpPr/>
      </dsp:nvSpPr>
      <dsp:spPr>
        <a:xfrm>
          <a:off x="4189857" y="2572342"/>
          <a:ext cx="91440" cy="2692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927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255739-CEE3-4D9C-B648-37B42BBFCEF4}">
      <dsp:nvSpPr>
        <dsp:cNvPr id="0" name=""/>
        <dsp:cNvSpPr/>
      </dsp:nvSpPr>
      <dsp:spPr>
        <a:xfrm>
          <a:off x="4235577" y="1553116"/>
          <a:ext cx="1551528" cy="269273"/>
        </a:xfrm>
        <a:custGeom>
          <a:avLst/>
          <a:gdLst/>
          <a:ahLst/>
          <a:cxnLst/>
          <a:rect l="0" t="0" r="0" b="0"/>
          <a:pathLst>
            <a:path>
              <a:moveTo>
                <a:pt x="1551528" y="0"/>
              </a:moveTo>
              <a:lnTo>
                <a:pt x="1551528" y="134636"/>
              </a:lnTo>
              <a:lnTo>
                <a:pt x="0" y="134636"/>
              </a:lnTo>
              <a:lnTo>
                <a:pt x="0" y="26927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64B9F4-E3C5-4F8F-91C6-A4B5A49ABB81}">
      <dsp:nvSpPr>
        <dsp:cNvPr id="0" name=""/>
        <dsp:cNvSpPr/>
      </dsp:nvSpPr>
      <dsp:spPr>
        <a:xfrm>
          <a:off x="3459812" y="642715"/>
          <a:ext cx="2327292" cy="2692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4636"/>
              </a:lnTo>
              <a:lnTo>
                <a:pt x="2327292" y="134636"/>
              </a:lnTo>
              <a:lnTo>
                <a:pt x="2327292" y="26927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B1CF40-7582-411B-B60F-E6E116E1603E}">
      <dsp:nvSpPr>
        <dsp:cNvPr id="0" name=""/>
        <dsp:cNvSpPr/>
      </dsp:nvSpPr>
      <dsp:spPr>
        <a:xfrm>
          <a:off x="2638328" y="4284319"/>
          <a:ext cx="91440" cy="2692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927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8C12AF-1478-44C5-9107-2F85634A71FC}">
      <dsp:nvSpPr>
        <dsp:cNvPr id="0" name=""/>
        <dsp:cNvSpPr/>
      </dsp:nvSpPr>
      <dsp:spPr>
        <a:xfrm>
          <a:off x="2638328" y="3373918"/>
          <a:ext cx="91440" cy="2692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927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A2E97E-25EB-45AF-AB87-970D880442ED}">
      <dsp:nvSpPr>
        <dsp:cNvPr id="0" name=""/>
        <dsp:cNvSpPr/>
      </dsp:nvSpPr>
      <dsp:spPr>
        <a:xfrm>
          <a:off x="2638328" y="2463517"/>
          <a:ext cx="91440" cy="2692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927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17ACE8-5173-4849-A748-FA9C86F0AAC2}">
      <dsp:nvSpPr>
        <dsp:cNvPr id="0" name=""/>
        <dsp:cNvSpPr/>
      </dsp:nvSpPr>
      <dsp:spPr>
        <a:xfrm>
          <a:off x="2638328" y="1553116"/>
          <a:ext cx="91440" cy="2692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927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23A057-3E36-41E9-8661-DCA735577144}">
      <dsp:nvSpPr>
        <dsp:cNvPr id="0" name=""/>
        <dsp:cNvSpPr/>
      </dsp:nvSpPr>
      <dsp:spPr>
        <a:xfrm>
          <a:off x="2684048" y="642715"/>
          <a:ext cx="775764" cy="269273"/>
        </a:xfrm>
        <a:custGeom>
          <a:avLst/>
          <a:gdLst/>
          <a:ahLst/>
          <a:cxnLst/>
          <a:rect l="0" t="0" r="0" b="0"/>
          <a:pathLst>
            <a:path>
              <a:moveTo>
                <a:pt x="775764" y="0"/>
              </a:moveTo>
              <a:lnTo>
                <a:pt x="775764" y="134636"/>
              </a:lnTo>
              <a:lnTo>
                <a:pt x="0" y="134636"/>
              </a:lnTo>
              <a:lnTo>
                <a:pt x="0" y="26927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0DAF1E-70C8-4EBE-A0A7-2007EEADD9C2}">
      <dsp:nvSpPr>
        <dsp:cNvPr id="0" name=""/>
        <dsp:cNvSpPr/>
      </dsp:nvSpPr>
      <dsp:spPr>
        <a:xfrm>
          <a:off x="1086800" y="3373918"/>
          <a:ext cx="91440" cy="2692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927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D0F2D1-0FD9-408B-AA59-DBD796DE2D21}">
      <dsp:nvSpPr>
        <dsp:cNvPr id="0" name=""/>
        <dsp:cNvSpPr/>
      </dsp:nvSpPr>
      <dsp:spPr>
        <a:xfrm>
          <a:off x="1086800" y="2463517"/>
          <a:ext cx="91440" cy="2692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927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57141A-F591-4324-A04E-8790CE94C650}">
      <dsp:nvSpPr>
        <dsp:cNvPr id="0" name=""/>
        <dsp:cNvSpPr/>
      </dsp:nvSpPr>
      <dsp:spPr>
        <a:xfrm>
          <a:off x="1086800" y="1553116"/>
          <a:ext cx="91440" cy="26927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927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69C8E9-D024-4951-B43C-D437946C243E}">
      <dsp:nvSpPr>
        <dsp:cNvPr id="0" name=""/>
        <dsp:cNvSpPr/>
      </dsp:nvSpPr>
      <dsp:spPr>
        <a:xfrm>
          <a:off x="1132520" y="642715"/>
          <a:ext cx="2327292" cy="269273"/>
        </a:xfrm>
        <a:custGeom>
          <a:avLst/>
          <a:gdLst/>
          <a:ahLst/>
          <a:cxnLst/>
          <a:rect l="0" t="0" r="0" b="0"/>
          <a:pathLst>
            <a:path>
              <a:moveTo>
                <a:pt x="2327292" y="0"/>
              </a:moveTo>
              <a:lnTo>
                <a:pt x="2327292" y="134636"/>
              </a:lnTo>
              <a:lnTo>
                <a:pt x="0" y="134636"/>
              </a:lnTo>
              <a:lnTo>
                <a:pt x="0" y="26927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92AF35-C3AB-4281-9503-7ADD7309C6E5}">
      <dsp:nvSpPr>
        <dsp:cNvPr id="0" name=""/>
        <dsp:cNvSpPr/>
      </dsp:nvSpPr>
      <dsp:spPr>
        <a:xfrm>
          <a:off x="2455082" y="1588"/>
          <a:ext cx="2009459" cy="6411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General </a:t>
          </a:r>
          <a:r>
            <a:rPr lang="es-ES" sz="1200" kern="1200" dirty="0" smtClean="0"/>
            <a:t>Parques</a:t>
          </a:r>
          <a:endParaRPr lang="es-ES" sz="1200" kern="1200" dirty="0"/>
        </a:p>
      </dsp:txBody>
      <dsp:txXfrm>
        <a:off x="2455082" y="1588"/>
        <a:ext cx="2009459" cy="641127"/>
      </dsp:txXfrm>
    </dsp:sp>
    <dsp:sp modelId="{3E0E4A5A-04D3-4198-8031-D26782D4B242}">
      <dsp:nvSpPr>
        <dsp:cNvPr id="0" name=""/>
        <dsp:cNvSpPr/>
      </dsp:nvSpPr>
      <dsp:spPr>
        <a:xfrm>
          <a:off x="491393" y="911989"/>
          <a:ext cx="1282254" cy="6411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  <a:endParaRPr lang="es-ES" sz="1200" kern="1200" dirty="0" smtClean="0"/>
        </a:p>
      </dsp:txBody>
      <dsp:txXfrm>
        <a:off x="491393" y="911989"/>
        <a:ext cx="1282254" cy="641127"/>
      </dsp:txXfrm>
    </dsp:sp>
    <dsp:sp modelId="{39296C99-6D75-46F3-B2FA-F5EC2564D5AB}">
      <dsp:nvSpPr>
        <dsp:cNvPr id="0" name=""/>
        <dsp:cNvSpPr/>
      </dsp:nvSpPr>
      <dsp:spPr>
        <a:xfrm>
          <a:off x="491393" y="1822389"/>
          <a:ext cx="1282254" cy="6411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 </a:t>
          </a:r>
          <a:r>
            <a:rPr lang="es-ES" sz="1200" kern="1200" dirty="0" smtClean="0"/>
            <a:t>General</a:t>
          </a:r>
          <a:endParaRPr lang="es-ES" sz="1200" kern="1200" dirty="0"/>
        </a:p>
      </dsp:txBody>
      <dsp:txXfrm>
        <a:off x="491393" y="1822389"/>
        <a:ext cx="1282254" cy="641127"/>
      </dsp:txXfrm>
    </dsp:sp>
    <dsp:sp modelId="{CA14C86D-3F34-4963-8B6F-54E0763C63C3}">
      <dsp:nvSpPr>
        <dsp:cNvPr id="0" name=""/>
        <dsp:cNvSpPr/>
      </dsp:nvSpPr>
      <dsp:spPr>
        <a:xfrm>
          <a:off x="491393" y="2732790"/>
          <a:ext cx="1282254" cy="6411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Albañil</a:t>
          </a:r>
          <a:endParaRPr lang="es-ES" sz="1200" kern="1200" dirty="0" smtClean="0"/>
        </a:p>
      </dsp:txBody>
      <dsp:txXfrm>
        <a:off x="491393" y="2732790"/>
        <a:ext cx="1282254" cy="641127"/>
      </dsp:txXfrm>
    </dsp:sp>
    <dsp:sp modelId="{6E342A9D-A435-439F-BFC6-9DA2AA115C1E}">
      <dsp:nvSpPr>
        <dsp:cNvPr id="0" name=""/>
        <dsp:cNvSpPr/>
      </dsp:nvSpPr>
      <dsp:spPr>
        <a:xfrm>
          <a:off x="491393" y="3643191"/>
          <a:ext cx="1282254" cy="6411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Mantenimiento</a:t>
          </a:r>
          <a:endParaRPr lang="es-ES" sz="1200" kern="1200" dirty="0"/>
        </a:p>
      </dsp:txBody>
      <dsp:txXfrm>
        <a:off x="491393" y="3643191"/>
        <a:ext cx="1282254" cy="641127"/>
      </dsp:txXfrm>
    </dsp:sp>
    <dsp:sp modelId="{FEA13432-800E-4199-84B4-AD0F618DAAC4}">
      <dsp:nvSpPr>
        <dsp:cNvPr id="0" name=""/>
        <dsp:cNvSpPr/>
      </dsp:nvSpPr>
      <dsp:spPr>
        <a:xfrm>
          <a:off x="2042921" y="911989"/>
          <a:ext cx="1282254" cy="6411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Oficial </a:t>
          </a:r>
          <a:r>
            <a:rPr lang="es-ES" sz="1200" kern="1200" dirty="0" smtClean="0"/>
            <a:t>Eléctrico</a:t>
          </a:r>
          <a:endParaRPr lang="es-ES" sz="1200" kern="1200" dirty="0" smtClean="0"/>
        </a:p>
      </dsp:txBody>
      <dsp:txXfrm>
        <a:off x="2042921" y="911989"/>
        <a:ext cx="1282254" cy="641127"/>
      </dsp:txXfrm>
    </dsp:sp>
    <dsp:sp modelId="{CC6AC018-FAA0-40BF-A8F5-94D8EA94FCBB}">
      <dsp:nvSpPr>
        <dsp:cNvPr id="0" name=""/>
        <dsp:cNvSpPr/>
      </dsp:nvSpPr>
      <dsp:spPr>
        <a:xfrm>
          <a:off x="2042921" y="1822389"/>
          <a:ext cx="1282254" cy="6411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Oficial Administrativo(a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2042921" y="1822389"/>
        <a:ext cx="1282254" cy="641127"/>
      </dsp:txXfrm>
    </dsp:sp>
    <dsp:sp modelId="{04BCB338-337F-401A-899B-818701BA2DF0}">
      <dsp:nvSpPr>
        <dsp:cNvPr id="0" name=""/>
        <dsp:cNvSpPr/>
      </dsp:nvSpPr>
      <dsp:spPr>
        <a:xfrm>
          <a:off x="2042921" y="2732790"/>
          <a:ext cx="1282254" cy="6411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Mecánico</a:t>
          </a:r>
          <a:endParaRPr lang="es-ES" sz="1200" kern="1200" dirty="0" smtClean="0"/>
        </a:p>
      </dsp:txBody>
      <dsp:txXfrm>
        <a:off x="2042921" y="2732790"/>
        <a:ext cx="1282254" cy="641127"/>
      </dsp:txXfrm>
    </dsp:sp>
    <dsp:sp modelId="{4B810FD5-C8F8-4CBC-ADB6-EE5DE33FF930}">
      <dsp:nvSpPr>
        <dsp:cNvPr id="0" name=""/>
        <dsp:cNvSpPr/>
      </dsp:nvSpPr>
      <dsp:spPr>
        <a:xfrm>
          <a:off x="2042921" y="3643191"/>
          <a:ext cx="1282254" cy="6411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Velador</a:t>
          </a:r>
          <a:endParaRPr lang="es-ES" sz="1200" kern="1200" dirty="0" smtClean="0"/>
        </a:p>
      </dsp:txBody>
      <dsp:txXfrm>
        <a:off x="2042921" y="3643191"/>
        <a:ext cx="1282254" cy="641127"/>
      </dsp:txXfrm>
    </dsp:sp>
    <dsp:sp modelId="{24E955CF-E29A-4DE1-8F86-83E268A2B9EF}">
      <dsp:nvSpPr>
        <dsp:cNvPr id="0" name=""/>
        <dsp:cNvSpPr/>
      </dsp:nvSpPr>
      <dsp:spPr>
        <a:xfrm>
          <a:off x="2042921" y="4553592"/>
          <a:ext cx="1282254" cy="6411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</a:t>
          </a:r>
          <a:endParaRPr lang="es-ES" sz="1200" kern="1200" dirty="0" smtClean="0"/>
        </a:p>
      </dsp:txBody>
      <dsp:txXfrm>
        <a:off x="2042921" y="4553592"/>
        <a:ext cx="1282254" cy="641127"/>
      </dsp:txXfrm>
    </dsp:sp>
    <dsp:sp modelId="{867E8C00-F74D-4D19-BCF3-A0D793F7C168}">
      <dsp:nvSpPr>
        <dsp:cNvPr id="0" name=""/>
        <dsp:cNvSpPr/>
      </dsp:nvSpPr>
      <dsp:spPr>
        <a:xfrm>
          <a:off x="5145977" y="911989"/>
          <a:ext cx="1282254" cy="6411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</a:t>
          </a:r>
          <a:r>
            <a:rPr lang="es-ES" sz="1200" kern="1200" dirty="0" smtClean="0"/>
            <a:t>Área</a:t>
          </a:r>
          <a:endParaRPr lang="es-ES" sz="1200" kern="1200" dirty="0"/>
        </a:p>
      </dsp:txBody>
      <dsp:txXfrm>
        <a:off x="5145977" y="911989"/>
        <a:ext cx="1282254" cy="641127"/>
      </dsp:txXfrm>
    </dsp:sp>
    <dsp:sp modelId="{7B66BA6F-8C85-459E-ACFA-24A5897A60DD}">
      <dsp:nvSpPr>
        <dsp:cNvPr id="0" name=""/>
        <dsp:cNvSpPr/>
      </dsp:nvSpPr>
      <dsp:spPr>
        <a:xfrm>
          <a:off x="3594449" y="1822389"/>
          <a:ext cx="1282254" cy="7499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Ayudantes de </a:t>
          </a:r>
          <a:r>
            <a:rPr lang="es-ES" sz="1200" kern="1200" dirty="0" smtClean="0"/>
            <a:t>Área</a:t>
          </a:r>
          <a:endParaRPr lang="es-ES" sz="1200" kern="1200" dirty="0"/>
        </a:p>
      </dsp:txBody>
      <dsp:txXfrm>
        <a:off x="3594449" y="1822389"/>
        <a:ext cx="1282254" cy="749952"/>
      </dsp:txXfrm>
    </dsp:sp>
    <dsp:sp modelId="{8A593C33-43D7-4FDA-8018-76EEAD89C6D9}">
      <dsp:nvSpPr>
        <dsp:cNvPr id="0" name=""/>
        <dsp:cNvSpPr/>
      </dsp:nvSpPr>
      <dsp:spPr>
        <a:xfrm>
          <a:off x="3594449" y="2841615"/>
          <a:ext cx="1282254" cy="6411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  <a:endParaRPr lang="es-ES" sz="1200" kern="1200" dirty="0" smtClean="0"/>
        </a:p>
      </dsp:txBody>
      <dsp:txXfrm>
        <a:off x="3594449" y="2841615"/>
        <a:ext cx="1282254" cy="641127"/>
      </dsp:txXfrm>
    </dsp:sp>
    <dsp:sp modelId="{1CFA214E-4C22-49DA-B22E-9BC06F24225E}">
      <dsp:nvSpPr>
        <dsp:cNvPr id="0" name=""/>
        <dsp:cNvSpPr/>
      </dsp:nvSpPr>
      <dsp:spPr>
        <a:xfrm>
          <a:off x="5145977" y="1822389"/>
          <a:ext cx="1282254" cy="7499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Ayudantes </a:t>
          </a:r>
          <a:r>
            <a:rPr lang="es-ES" sz="1200" kern="1200" dirty="0" smtClean="0"/>
            <a:t>Generales</a:t>
          </a:r>
          <a:endParaRPr lang="es-ES" sz="1200" kern="1200" dirty="0" smtClean="0"/>
        </a:p>
      </dsp:txBody>
      <dsp:txXfrm>
        <a:off x="5145977" y="1822389"/>
        <a:ext cx="1282254" cy="749952"/>
      </dsp:txXfrm>
    </dsp:sp>
    <dsp:sp modelId="{3322AF5F-38B0-4E5F-95B8-8AB4FBC31DAC}">
      <dsp:nvSpPr>
        <dsp:cNvPr id="0" name=""/>
        <dsp:cNvSpPr/>
      </dsp:nvSpPr>
      <dsp:spPr>
        <a:xfrm>
          <a:off x="5145977" y="2841615"/>
          <a:ext cx="1282254" cy="6411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</a:t>
          </a:r>
          <a:r>
            <a:rPr lang="es-ES" sz="1200" kern="1200" dirty="0" smtClean="0"/>
            <a:t>Jardinería</a:t>
          </a:r>
          <a:endParaRPr lang="es-ES" sz="1200" kern="1200" dirty="0"/>
        </a:p>
      </dsp:txBody>
      <dsp:txXfrm>
        <a:off x="5145977" y="2841615"/>
        <a:ext cx="1282254" cy="641127"/>
      </dsp:txXfrm>
    </dsp:sp>
    <dsp:sp modelId="{B6562D32-1841-4259-BDF1-8917B13F9E41}">
      <dsp:nvSpPr>
        <dsp:cNvPr id="0" name=""/>
        <dsp:cNvSpPr/>
      </dsp:nvSpPr>
      <dsp:spPr>
        <a:xfrm>
          <a:off x="5145977" y="3752016"/>
          <a:ext cx="1282254" cy="6411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Albañil</a:t>
          </a:r>
          <a:endParaRPr lang="es-ES" sz="1200" kern="1200" dirty="0" smtClean="0"/>
        </a:p>
      </dsp:txBody>
      <dsp:txXfrm>
        <a:off x="5145977" y="3752016"/>
        <a:ext cx="1282254" cy="641127"/>
      </dsp:txXfrm>
    </dsp:sp>
    <dsp:sp modelId="{24408542-F3CF-4830-BBDE-7962C095A992}">
      <dsp:nvSpPr>
        <dsp:cNvPr id="0" name=""/>
        <dsp:cNvSpPr/>
      </dsp:nvSpPr>
      <dsp:spPr>
        <a:xfrm>
          <a:off x="5145977" y="4662417"/>
          <a:ext cx="1282254" cy="6411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</a:t>
          </a:r>
          <a:r>
            <a:rPr lang="es-ES" sz="1200" kern="1200" dirty="0" smtClean="0"/>
            <a:t>Sección</a:t>
          </a:r>
          <a:endParaRPr lang="es-ES" sz="1200" kern="1200" dirty="0" smtClean="0"/>
        </a:p>
      </dsp:txBody>
      <dsp:txXfrm>
        <a:off x="5145977" y="4662417"/>
        <a:ext cx="1282254" cy="641127"/>
      </dsp:txXfrm>
    </dsp:sp>
    <dsp:sp modelId="{2B6EB9F0-7184-4362-B000-7852C8BAD27F}">
      <dsp:nvSpPr>
        <dsp:cNvPr id="0" name=""/>
        <dsp:cNvSpPr/>
      </dsp:nvSpPr>
      <dsp:spPr>
        <a:xfrm>
          <a:off x="6697506" y="1822389"/>
          <a:ext cx="1282254" cy="74995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Operadores(as) Máquina </a:t>
          </a:r>
          <a:r>
            <a:rPr lang="es-ES" sz="1200" kern="1200" dirty="0" smtClean="0"/>
            <a:t>Liviana</a:t>
          </a:r>
          <a:endParaRPr lang="es-ES" sz="1200" kern="1200" dirty="0"/>
        </a:p>
      </dsp:txBody>
      <dsp:txXfrm>
        <a:off x="6697506" y="1822389"/>
        <a:ext cx="1282254" cy="749952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732A76-215E-42E6-A69E-FCC1ED43F056}">
      <dsp:nvSpPr>
        <dsp:cNvPr id="0" name=""/>
        <dsp:cNvSpPr/>
      </dsp:nvSpPr>
      <dsp:spPr>
        <a:xfrm>
          <a:off x="7796058" y="2355581"/>
          <a:ext cx="91440" cy="25738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738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1457D0-2BC1-4B46-9910-2B0BAC3463C5}">
      <dsp:nvSpPr>
        <dsp:cNvPr id="0" name=""/>
        <dsp:cNvSpPr/>
      </dsp:nvSpPr>
      <dsp:spPr>
        <a:xfrm>
          <a:off x="6108393" y="1485359"/>
          <a:ext cx="1733384" cy="2573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694"/>
              </a:lnTo>
              <a:lnTo>
                <a:pt x="1733384" y="128694"/>
              </a:lnTo>
              <a:lnTo>
                <a:pt x="1733384" y="25738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7380D0-8FCA-422A-8A2D-1CFAE247F56D}">
      <dsp:nvSpPr>
        <dsp:cNvPr id="0" name=""/>
        <dsp:cNvSpPr/>
      </dsp:nvSpPr>
      <dsp:spPr>
        <a:xfrm>
          <a:off x="6062673" y="4096025"/>
          <a:ext cx="91440" cy="25738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738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FF6AF9-175D-4B10-9D5A-32D9D69A0ABB}">
      <dsp:nvSpPr>
        <dsp:cNvPr id="0" name=""/>
        <dsp:cNvSpPr/>
      </dsp:nvSpPr>
      <dsp:spPr>
        <a:xfrm>
          <a:off x="6062673" y="3225803"/>
          <a:ext cx="91440" cy="25738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738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366C1C-6E0D-43D7-B091-BA6A7A5F553C}">
      <dsp:nvSpPr>
        <dsp:cNvPr id="0" name=""/>
        <dsp:cNvSpPr/>
      </dsp:nvSpPr>
      <dsp:spPr>
        <a:xfrm>
          <a:off x="6062673" y="2355581"/>
          <a:ext cx="91440" cy="25738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738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E667C2-3203-4950-B903-F1FE2D357BF6}">
      <dsp:nvSpPr>
        <dsp:cNvPr id="0" name=""/>
        <dsp:cNvSpPr/>
      </dsp:nvSpPr>
      <dsp:spPr>
        <a:xfrm>
          <a:off x="6062673" y="1485359"/>
          <a:ext cx="91440" cy="25738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738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FB05AD-A162-4FC1-9465-32545C07EC8D}">
      <dsp:nvSpPr>
        <dsp:cNvPr id="0" name=""/>
        <dsp:cNvSpPr/>
      </dsp:nvSpPr>
      <dsp:spPr>
        <a:xfrm>
          <a:off x="4329289" y="2883327"/>
          <a:ext cx="91440" cy="25738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738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697CAC-1D13-4B0B-B623-17AACA0B772E}">
      <dsp:nvSpPr>
        <dsp:cNvPr id="0" name=""/>
        <dsp:cNvSpPr/>
      </dsp:nvSpPr>
      <dsp:spPr>
        <a:xfrm>
          <a:off x="4375009" y="1485359"/>
          <a:ext cx="1733384" cy="257389"/>
        </a:xfrm>
        <a:custGeom>
          <a:avLst/>
          <a:gdLst/>
          <a:ahLst/>
          <a:cxnLst/>
          <a:rect l="0" t="0" r="0" b="0"/>
          <a:pathLst>
            <a:path>
              <a:moveTo>
                <a:pt x="1733384" y="0"/>
              </a:moveTo>
              <a:lnTo>
                <a:pt x="1733384" y="128694"/>
              </a:lnTo>
              <a:lnTo>
                <a:pt x="0" y="128694"/>
              </a:lnTo>
              <a:lnTo>
                <a:pt x="0" y="25738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85919E-FB8B-4F94-9B10-A222C7C2E17C}">
      <dsp:nvSpPr>
        <dsp:cNvPr id="0" name=""/>
        <dsp:cNvSpPr/>
      </dsp:nvSpPr>
      <dsp:spPr>
        <a:xfrm>
          <a:off x="3941663" y="615137"/>
          <a:ext cx="2166730" cy="2573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694"/>
              </a:lnTo>
              <a:lnTo>
                <a:pt x="2166730" y="128694"/>
              </a:lnTo>
              <a:lnTo>
                <a:pt x="2166730" y="25738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18B3F4-F4DA-4060-B69B-D81CAC96FBAD}">
      <dsp:nvSpPr>
        <dsp:cNvPr id="0" name=""/>
        <dsp:cNvSpPr/>
      </dsp:nvSpPr>
      <dsp:spPr>
        <a:xfrm>
          <a:off x="1774933" y="1485359"/>
          <a:ext cx="869609" cy="2428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4140"/>
              </a:lnTo>
              <a:lnTo>
                <a:pt x="869609" y="114140"/>
              </a:lnTo>
              <a:lnTo>
                <a:pt x="869609" y="24283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4FA21F-1934-4F46-A750-5E93584647C6}">
      <dsp:nvSpPr>
        <dsp:cNvPr id="0" name=""/>
        <dsp:cNvSpPr/>
      </dsp:nvSpPr>
      <dsp:spPr>
        <a:xfrm>
          <a:off x="862520" y="3225803"/>
          <a:ext cx="91440" cy="25738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738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81D1FD-8B88-4740-8D4A-66E9FACBB6C7}">
      <dsp:nvSpPr>
        <dsp:cNvPr id="0" name=""/>
        <dsp:cNvSpPr/>
      </dsp:nvSpPr>
      <dsp:spPr>
        <a:xfrm>
          <a:off x="862520" y="2355581"/>
          <a:ext cx="91440" cy="25738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738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71113C-812F-4DB6-89A2-83E9369B7C90}">
      <dsp:nvSpPr>
        <dsp:cNvPr id="0" name=""/>
        <dsp:cNvSpPr/>
      </dsp:nvSpPr>
      <dsp:spPr>
        <a:xfrm>
          <a:off x="908240" y="1485359"/>
          <a:ext cx="866692" cy="257389"/>
        </a:xfrm>
        <a:custGeom>
          <a:avLst/>
          <a:gdLst/>
          <a:ahLst/>
          <a:cxnLst/>
          <a:rect l="0" t="0" r="0" b="0"/>
          <a:pathLst>
            <a:path>
              <a:moveTo>
                <a:pt x="866692" y="0"/>
              </a:moveTo>
              <a:lnTo>
                <a:pt x="866692" y="128694"/>
              </a:lnTo>
              <a:lnTo>
                <a:pt x="0" y="128694"/>
              </a:lnTo>
              <a:lnTo>
                <a:pt x="0" y="25738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B84C80-D066-4865-9D32-3EF6A753C41F}">
      <dsp:nvSpPr>
        <dsp:cNvPr id="0" name=""/>
        <dsp:cNvSpPr/>
      </dsp:nvSpPr>
      <dsp:spPr>
        <a:xfrm>
          <a:off x="1774933" y="615137"/>
          <a:ext cx="2166730" cy="257389"/>
        </a:xfrm>
        <a:custGeom>
          <a:avLst/>
          <a:gdLst/>
          <a:ahLst/>
          <a:cxnLst/>
          <a:rect l="0" t="0" r="0" b="0"/>
          <a:pathLst>
            <a:path>
              <a:moveTo>
                <a:pt x="2166730" y="0"/>
              </a:moveTo>
              <a:lnTo>
                <a:pt x="2166730" y="128694"/>
              </a:lnTo>
              <a:lnTo>
                <a:pt x="0" y="128694"/>
              </a:lnTo>
              <a:lnTo>
                <a:pt x="0" y="25738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F4554A-77D0-4E41-9FE4-70122B58F8EC}">
      <dsp:nvSpPr>
        <dsp:cNvPr id="0" name=""/>
        <dsp:cNvSpPr/>
      </dsp:nvSpPr>
      <dsp:spPr>
        <a:xfrm>
          <a:off x="2890925" y="2304"/>
          <a:ext cx="2101475" cy="6128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General de </a:t>
          </a:r>
          <a:r>
            <a:rPr lang="es-ES" sz="1200" kern="1200" dirty="0" smtClean="0"/>
            <a:t>Parques</a:t>
          </a:r>
          <a:endParaRPr lang="es-ES" sz="1200" kern="1200" dirty="0"/>
        </a:p>
      </dsp:txBody>
      <dsp:txXfrm>
        <a:off x="2890925" y="2304"/>
        <a:ext cx="2101475" cy="612832"/>
      </dsp:txXfrm>
    </dsp:sp>
    <dsp:sp modelId="{57FF8BEC-B0EA-48AE-8BDD-9E6F4FABFD87}">
      <dsp:nvSpPr>
        <dsp:cNvPr id="0" name=""/>
        <dsp:cNvSpPr/>
      </dsp:nvSpPr>
      <dsp:spPr>
        <a:xfrm>
          <a:off x="1123755" y="872526"/>
          <a:ext cx="1302354" cy="6128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  <a:endParaRPr lang="es-ES" sz="1200" kern="1200" dirty="0" smtClean="0"/>
        </a:p>
      </dsp:txBody>
      <dsp:txXfrm>
        <a:off x="1123755" y="872526"/>
        <a:ext cx="1302354" cy="612832"/>
      </dsp:txXfrm>
    </dsp:sp>
    <dsp:sp modelId="{820968F9-2E0B-4F31-8796-2C210491A2DE}">
      <dsp:nvSpPr>
        <dsp:cNvPr id="0" name=""/>
        <dsp:cNvSpPr/>
      </dsp:nvSpPr>
      <dsp:spPr>
        <a:xfrm>
          <a:off x="170243" y="1742748"/>
          <a:ext cx="1475994" cy="6128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 </a:t>
          </a:r>
          <a:r>
            <a:rPr lang="es-ES" sz="1200" kern="1200" dirty="0" smtClean="0"/>
            <a:t>Área</a:t>
          </a:r>
          <a:endParaRPr lang="es-ES" sz="1200" kern="1200" dirty="0" smtClean="0"/>
        </a:p>
      </dsp:txBody>
      <dsp:txXfrm>
        <a:off x="170243" y="1742748"/>
        <a:ext cx="1475994" cy="612832"/>
      </dsp:txXfrm>
    </dsp:sp>
    <dsp:sp modelId="{D5448BF4-97DF-45EF-BB7E-534478A93B50}">
      <dsp:nvSpPr>
        <dsp:cNvPr id="0" name=""/>
        <dsp:cNvSpPr/>
      </dsp:nvSpPr>
      <dsp:spPr>
        <a:xfrm>
          <a:off x="170243" y="2612970"/>
          <a:ext cx="1475994" cy="6128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 </a:t>
          </a:r>
          <a:r>
            <a:rPr lang="es-ES" sz="1200" kern="1200" dirty="0" smtClean="0"/>
            <a:t>General</a:t>
          </a:r>
          <a:endParaRPr lang="es-ES" sz="1200" kern="1200" dirty="0" smtClean="0"/>
        </a:p>
      </dsp:txBody>
      <dsp:txXfrm>
        <a:off x="170243" y="2612970"/>
        <a:ext cx="1475994" cy="612832"/>
      </dsp:txXfrm>
    </dsp:sp>
    <dsp:sp modelId="{6F99B58D-898B-40C4-A885-166BF62777BB}">
      <dsp:nvSpPr>
        <dsp:cNvPr id="0" name=""/>
        <dsp:cNvSpPr/>
      </dsp:nvSpPr>
      <dsp:spPr>
        <a:xfrm>
          <a:off x="170243" y="3483192"/>
          <a:ext cx="1475994" cy="6128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Operador(a) Máquina </a:t>
          </a:r>
          <a:r>
            <a:rPr lang="es-ES" sz="1200" kern="1200" dirty="0" smtClean="0"/>
            <a:t>Liviana</a:t>
          </a:r>
          <a:endParaRPr lang="es-ES" sz="1200" kern="1200" dirty="0" smtClean="0"/>
        </a:p>
      </dsp:txBody>
      <dsp:txXfrm>
        <a:off x="170243" y="3483192"/>
        <a:ext cx="1475994" cy="612832"/>
      </dsp:txXfrm>
    </dsp:sp>
    <dsp:sp modelId="{0A95CF5F-3AD5-40EE-954C-BFC5CA4060BF}">
      <dsp:nvSpPr>
        <dsp:cNvPr id="0" name=""/>
        <dsp:cNvSpPr/>
      </dsp:nvSpPr>
      <dsp:spPr>
        <a:xfrm>
          <a:off x="1906544" y="1728193"/>
          <a:ext cx="1475994" cy="6128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5" dist="20320" dir="5400000" algn="ctr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Salvavidas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Vacante</a:t>
          </a:r>
        </a:p>
      </dsp:txBody>
      <dsp:txXfrm>
        <a:off x="1906544" y="1728193"/>
        <a:ext cx="1475994" cy="612832"/>
      </dsp:txXfrm>
    </dsp:sp>
    <dsp:sp modelId="{97E43134-D068-44FB-9367-42C28D35779F}">
      <dsp:nvSpPr>
        <dsp:cNvPr id="0" name=""/>
        <dsp:cNvSpPr/>
      </dsp:nvSpPr>
      <dsp:spPr>
        <a:xfrm>
          <a:off x="5457216" y="872526"/>
          <a:ext cx="1302354" cy="6128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Supervisor(a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5457216" y="872526"/>
        <a:ext cx="1302354" cy="612832"/>
      </dsp:txXfrm>
    </dsp:sp>
    <dsp:sp modelId="{0C251DFA-4A0A-4F30-AE2A-9DECE8C221C6}">
      <dsp:nvSpPr>
        <dsp:cNvPr id="0" name=""/>
        <dsp:cNvSpPr/>
      </dsp:nvSpPr>
      <dsp:spPr>
        <a:xfrm>
          <a:off x="3637012" y="1742748"/>
          <a:ext cx="1475994" cy="11405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Vigilantes</a:t>
          </a:r>
          <a:endParaRPr lang="es-ES" sz="1200" kern="1200" dirty="0" smtClean="0"/>
        </a:p>
      </dsp:txBody>
      <dsp:txXfrm>
        <a:off x="3637012" y="1742748"/>
        <a:ext cx="1475994" cy="1140579"/>
      </dsp:txXfrm>
    </dsp:sp>
    <dsp:sp modelId="{7656F621-8197-440C-A63E-AE90CE592D13}">
      <dsp:nvSpPr>
        <dsp:cNvPr id="0" name=""/>
        <dsp:cNvSpPr/>
      </dsp:nvSpPr>
      <dsp:spPr>
        <a:xfrm>
          <a:off x="3637012" y="3140717"/>
          <a:ext cx="1475994" cy="6128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Ayudantes </a:t>
          </a:r>
          <a:r>
            <a:rPr lang="es-ES" sz="1200" kern="1200" dirty="0" smtClean="0"/>
            <a:t>Área</a:t>
          </a:r>
          <a:endParaRPr lang="es-ES" sz="1200" kern="1200" dirty="0" smtClean="0"/>
        </a:p>
      </dsp:txBody>
      <dsp:txXfrm>
        <a:off x="3637012" y="3140717"/>
        <a:ext cx="1475994" cy="612832"/>
      </dsp:txXfrm>
    </dsp:sp>
    <dsp:sp modelId="{39D289FF-D3F2-4818-BFB0-18BF4CAFD425}">
      <dsp:nvSpPr>
        <dsp:cNvPr id="0" name=""/>
        <dsp:cNvSpPr/>
      </dsp:nvSpPr>
      <dsp:spPr>
        <a:xfrm>
          <a:off x="5370396" y="1742748"/>
          <a:ext cx="1475994" cy="6128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 </a:t>
          </a:r>
          <a:r>
            <a:rPr lang="es-ES" sz="1200" kern="1200" dirty="0" smtClean="0"/>
            <a:t>General</a:t>
          </a:r>
          <a:endParaRPr lang="es-ES" sz="1200" kern="1200" dirty="0" smtClean="0"/>
        </a:p>
      </dsp:txBody>
      <dsp:txXfrm>
        <a:off x="5370396" y="1742748"/>
        <a:ext cx="1475994" cy="612832"/>
      </dsp:txXfrm>
    </dsp:sp>
    <dsp:sp modelId="{28FB614D-7FA4-4336-8E00-1C130EBC9A73}">
      <dsp:nvSpPr>
        <dsp:cNvPr id="0" name=""/>
        <dsp:cNvSpPr/>
      </dsp:nvSpPr>
      <dsp:spPr>
        <a:xfrm>
          <a:off x="5370396" y="2612970"/>
          <a:ext cx="1475994" cy="6128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Velador</a:t>
          </a:r>
          <a:endParaRPr lang="es-ES" sz="1200" kern="1200" dirty="0" smtClean="0"/>
        </a:p>
      </dsp:txBody>
      <dsp:txXfrm>
        <a:off x="5370396" y="2612970"/>
        <a:ext cx="1475994" cy="612832"/>
      </dsp:txXfrm>
    </dsp:sp>
    <dsp:sp modelId="{1C89CBDE-1E2C-43A9-9B92-F7223E55648B}">
      <dsp:nvSpPr>
        <dsp:cNvPr id="0" name=""/>
        <dsp:cNvSpPr/>
      </dsp:nvSpPr>
      <dsp:spPr>
        <a:xfrm>
          <a:off x="5370396" y="3483192"/>
          <a:ext cx="1475994" cy="6128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Elemento Operativo(a) </a:t>
          </a:r>
        </a:p>
      </dsp:txBody>
      <dsp:txXfrm>
        <a:off x="5370396" y="3483192"/>
        <a:ext cx="1475994" cy="612832"/>
      </dsp:txXfrm>
    </dsp:sp>
    <dsp:sp modelId="{4A8D5658-B2DD-47E8-ABD7-1EE55F3FEA19}">
      <dsp:nvSpPr>
        <dsp:cNvPr id="0" name=""/>
        <dsp:cNvSpPr/>
      </dsp:nvSpPr>
      <dsp:spPr>
        <a:xfrm>
          <a:off x="5370396" y="4353414"/>
          <a:ext cx="1475994" cy="6128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Encargados(as) </a:t>
          </a:r>
          <a:r>
            <a:rPr lang="es-ES" sz="1200" kern="1200" dirty="0" smtClean="0"/>
            <a:t>Sección</a:t>
          </a:r>
          <a:endParaRPr lang="es-ES" sz="1200" kern="1200" dirty="0" smtClean="0"/>
        </a:p>
      </dsp:txBody>
      <dsp:txXfrm>
        <a:off x="5370396" y="4353414"/>
        <a:ext cx="1475994" cy="612832"/>
      </dsp:txXfrm>
    </dsp:sp>
    <dsp:sp modelId="{4E0B86EE-0949-44F2-8C76-C0BDD0EB6F49}">
      <dsp:nvSpPr>
        <dsp:cNvPr id="0" name=""/>
        <dsp:cNvSpPr/>
      </dsp:nvSpPr>
      <dsp:spPr>
        <a:xfrm>
          <a:off x="7103780" y="1742748"/>
          <a:ext cx="1475994" cy="6128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 Administrativos(as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7103780" y="1742748"/>
        <a:ext cx="1475994" cy="612832"/>
      </dsp:txXfrm>
    </dsp:sp>
    <dsp:sp modelId="{70E59F26-C358-4F24-93F6-9CFDBA0220AF}">
      <dsp:nvSpPr>
        <dsp:cNvPr id="0" name=""/>
        <dsp:cNvSpPr/>
      </dsp:nvSpPr>
      <dsp:spPr>
        <a:xfrm>
          <a:off x="7103780" y="2612970"/>
          <a:ext cx="1475994" cy="6128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  <a:endParaRPr lang="es-ES" sz="1200" kern="1200" dirty="0" smtClean="0"/>
        </a:p>
      </dsp:txBody>
      <dsp:txXfrm>
        <a:off x="7103780" y="2612970"/>
        <a:ext cx="1475994" cy="612832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732A76-215E-42E6-A69E-FCC1ED43F056}">
      <dsp:nvSpPr>
        <dsp:cNvPr id="0" name=""/>
        <dsp:cNvSpPr/>
      </dsp:nvSpPr>
      <dsp:spPr>
        <a:xfrm>
          <a:off x="7582277" y="2871102"/>
          <a:ext cx="91440" cy="2847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478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1457D0-2BC1-4B46-9910-2B0BAC3463C5}">
      <dsp:nvSpPr>
        <dsp:cNvPr id="0" name=""/>
        <dsp:cNvSpPr/>
      </dsp:nvSpPr>
      <dsp:spPr>
        <a:xfrm>
          <a:off x="5902230" y="1908251"/>
          <a:ext cx="1725766" cy="2847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393"/>
              </a:lnTo>
              <a:lnTo>
                <a:pt x="1725766" y="142393"/>
              </a:lnTo>
              <a:lnTo>
                <a:pt x="1725766" y="28478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366C1C-6E0D-43D7-B091-BA6A7A5F553C}">
      <dsp:nvSpPr>
        <dsp:cNvPr id="0" name=""/>
        <dsp:cNvSpPr/>
      </dsp:nvSpPr>
      <dsp:spPr>
        <a:xfrm>
          <a:off x="5856510" y="2871102"/>
          <a:ext cx="91440" cy="2847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478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E667C2-3203-4950-B903-F1FE2D357BF6}">
      <dsp:nvSpPr>
        <dsp:cNvPr id="0" name=""/>
        <dsp:cNvSpPr/>
      </dsp:nvSpPr>
      <dsp:spPr>
        <a:xfrm>
          <a:off x="5856510" y="1908251"/>
          <a:ext cx="91440" cy="2847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478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FB05AD-A162-4FC1-9465-32545C07EC8D}">
      <dsp:nvSpPr>
        <dsp:cNvPr id="0" name=""/>
        <dsp:cNvSpPr/>
      </dsp:nvSpPr>
      <dsp:spPr>
        <a:xfrm>
          <a:off x="4130743" y="2871007"/>
          <a:ext cx="91440" cy="2847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478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697CAC-1D13-4B0B-B623-17AACA0B772E}">
      <dsp:nvSpPr>
        <dsp:cNvPr id="0" name=""/>
        <dsp:cNvSpPr/>
      </dsp:nvSpPr>
      <dsp:spPr>
        <a:xfrm>
          <a:off x="4176463" y="1908251"/>
          <a:ext cx="1725766" cy="284786"/>
        </a:xfrm>
        <a:custGeom>
          <a:avLst/>
          <a:gdLst/>
          <a:ahLst/>
          <a:cxnLst/>
          <a:rect l="0" t="0" r="0" b="0"/>
          <a:pathLst>
            <a:path>
              <a:moveTo>
                <a:pt x="1725766" y="0"/>
              </a:moveTo>
              <a:lnTo>
                <a:pt x="1725766" y="142393"/>
              </a:lnTo>
              <a:lnTo>
                <a:pt x="0" y="142393"/>
              </a:lnTo>
              <a:lnTo>
                <a:pt x="0" y="28478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85919E-FB8B-4F94-9B10-A222C7C2E17C}">
      <dsp:nvSpPr>
        <dsp:cNvPr id="0" name=""/>
        <dsp:cNvSpPr/>
      </dsp:nvSpPr>
      <dsp:spPr>
        <a:xfrm>
          <a:off x="3745022" y="945401"/>
          <a:ext cx="2157208" cy="2847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393"/>
              </a:lnTo>
              <a:lnTo>
                <a:pt x="2157208" y="142393"/>
              </a:lnTo>
              <a:lnTo>
                <a:pt x="2157208" y="28478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30DE5A-1891-4634-9F3D-7A95710DA7A9}">
      <dsp:nvSpPr>
        <dsp:cNvPr id="0" name=""/>
        <dsp:cNvSpPr/>
      </dsp:nvSpPr>
      <dsp:spPr>
        <a:xfrm>
          <a:off x="2404977" y="2871102"/>
          <a:ext cx="91440" cy="2847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478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18B3F4-F4DA-4060-B69B-D81CAC96FBAD}">
      <dsp:nvSpPr>
        <dsp:cNvPr id="0" name=""/>
        <dsp:cNvSpPr/>
      </dsp:nvSpPr>
      <dsp:spPr>
        <a:xfrm>
          <a:off x="1587813" y="1908251"/>
          <a:ext cx="862883" cy="2847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393"/>
              </a:lnTo>
              <a:lnTo>
                <a:pt x="862883" y="142393"/>
              </a:lnTo>
              <a:lnTo>
                <a:pt x="862883" y="28478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4FA21F-1934-4F46-A750-5E93584647C6}">
      <dsp:nvSpPr>
        <dsp:cNvPr id="0" name=""/>
        <dsp:cNvSpPr/>
      </dsp:nvSpPr>
      <dsp:spPr>
        <a:xfrm>
          <a:off x="679210" y="3833952"/>
          <a:ext cx="91440" cy="2847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478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81D1FD-8B88-4740-8D4A-66E9FACBB6C7}">
      <dsp:nvSpPr>
        <dsp:cNvPr id="0" name=""/>
        <dsp:cNvSpPr/>
      </dsp:nvSpPr>
      <dsp:spPr>
        <a:xfrm>
          <a:off x="679210" y="2871102"/>
          <a:ext cx="91440" cy="2847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478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71113C-812F-4DB6-89A2-83E9369B7C90}">
      <dsp:nvSpPr>
        <dsp:cNvPr id="0" name=""/>
        <dsp:cNvSpPr/>
      </dsp:nvSpPr>
      <dsp:spPr>
        <a:xfrm>
          <a:off x="724930" y="1908251"/>
          <a:ext cx="862883" cy="284786"/>
        </a:xfrm>
        <a:custGeom>
          <a:avLst/>
          <a:gdLst/>
          <a:ahLst/>
          <a:cxnLst/>
          <a:rect l="0" t="0" r="0" b="0"/>
          <a:pathLst>
            <a:path>
              <a:moveTo>
                <a:pt x="862883" y="0"/>
              </a:moveTo>
              <a:lnTo>
                <a:pt x="862883" y="142393"/>
              </a:lnTo>
              <a:lnTo>
                <a:pt x="0" y="142393"/>
              </a:lnTo>
              <a:lnTo>
                <a:pt x="0" y="28478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B84C80-D066-4865-9D32-3EF6A753C41F}">
      <dsp:nvSpPr>
        <dsp:cNvPr id="0" name=""/>
        <dsp:cNvSpPr/>
      </dsp:nvSpPr>
      <dsp:spPr>
        <a:xfrm>
          <a:off x="1587813" y="945401"/>
          <a:ext cx="2157208" cy="284786"/>
        </a:xfrm>
        <a:custGeom>
          <a:avLst/>
          <a:gdLst/>
          <a:ahLst/>
          <a:cxnLst/>
          <a:rect l="0" t="0" r="0" b="0"/>
          <a:pathLst>
            <a:path>
              <a:moveTo>
                <a:pt x="2157208" y="0"/>
              </a:moveTo>
              <a:lnTo>
                <a:pt x="2157208" y="142393"/>
              </a:lnTo>
              <a:lnTo>
                <a:pt x="0" y="142393"/>
              </a:lnTo>
              <a:lnTo>
                <a:pt x="0" y="28478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F4554A-77D0-4E41-9FE4-70122B58F8EC}">
      <dsp:nvSpPr>
        <dsp:cNvPr id="0" name=""/>
        <dsp:cNvSpPr/>
      </dsp:nvSpPr>
      <dsp:spPr>
        <a:xfrm>
          <a:off x="2582441" y="267338"/>
          <a:ext cx="2325161" cy="6780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Operativo(a) Parque </a:t>
          </a:r>
          <a:r>
            <a:rPr lang="es-ES" sz="1200" kern="1200" dirty="0" smtClean="0"/>
            <a:t>Tucán</a:t>
          </a:r>
          <a:endParaRPr lang="es-ES" sz="1200" kern="1200" dirty="0"/>
        </a:p>
      </dsp:txBody>
      <dsp:txXfrm>
        <a:off x="2582441" y="267338"/>
        <a:ext cx="2325161" cy="678063"/>
      </dsp:txXfrm>
    </dsp:sp>
    <dsp:sp modelId="{57FF8BEC-B0EA-48AE-8BDD-9E6F4FABFD87}">
      <dsp:nvSpPr>
        <dsp:cNvPr id="0" name=""/>
        <dsp:cNvSpPr/>
      </dsp:nvSpPr>
      <dsp:spPr>
        <a:xfrm>
          <a:off x="867323" y="1230188"/>
          <a:ext cx="1440980" cy="6780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</a:t>
          </a:r>
          <a:r>
            <a:rPr lang="es-ES" sz="1200" kern="1200" dirty="0" smtClean="0"/>
            <a:t>Sección</a:t>
          </a:r>
          <a:endParaRPr lang="es-ES" sz="1200" kern="1200" dirty="0"/>
        </a:p>
      </dsp:txBody>
      <dsp:txXfrm>
        <a:off x="867323" y="1230188"/>
        <a:ext cx="1440980" cy="678063"/>
      </dsp:txXfrm>
    </dsp:sp>
    <dsp:sp modelId="{820968F9-2E0B-4F31-8796-2C210491A2DE}">
      <dsp:nvSpPr>
        <dsp:cNvPr id="0" name=""/>
        <dsp:cNvSpPr/>
      </dsp:nvSpPr>
      <dsp:spPr>
        <a:xfrm>
          <a:off x="4440" y="2193038"/>
          <a:ext cx="1440980" cy="6780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Administrativo(a) </a:t>
          </a:r>
        </a:p>
      </dsp:txBody>
      <dsp:txXfrm>
        <a:off x="4440" y="2193038"/>
        <a:ext cx="1440980" cy="678063"/>
      </dsp:txXfrm>
    </dsp:sp>
    <dsp:sp modelId="{D5448BF4-97DF-45EF-BB7E-534478A93B50}">
      <dsp:nvSpPr>
        <dsp:cNvPr id="0" name=""/>
        <dsp:cNvSpPr/>
      </dsp:nvSpPr>
      <dsp:spPr>
        <a:xfrm>
          <a:off x="4440" y="3155889"/>
          <a:ext cx="1440980" cy="6780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 </a:t>
          </a:r>
          <a:r>
            <a:rPr lang="es-ES" sz="1200" kern="1200" dirty="0" smtClean="0"/>
            <a:t>Área</a:t>
          </a:r>
          <a:endParaRPr lang="es-ES" sz="1200" kern="1200" dirty="0" smtClean="0"/>
        </a:p>
      </dsp:txBody>
      <dsp:txXfrm>
        <a:off x="4440" y="3155889"/>
        <a:ext cx="1440980" cy="678063"/>
      </dsp:txXfrm>
    </dsp:sp>
    <dsp:sp modelId="{6F99B58D-898B-40C4-A885-166BF62777BB}">
      <dsp:nvSpPr>
        <dsp:cNvPr id="0" name=""/>
        <dsp:cNvSpPr/>
      </dsp:nvSpPr>
      <dsp:spPr>
        <a:xfrm>
          <a:off x="4440" y="4118739"/>
          <a:ext cx="1440980" cy="6780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 </a:t>
          </a:r>
          <a:r>
            <a:rPr lang="es-ES" sz="1200" kern="1200" dirty="0" smtClean="0"/>
            <a:t>General</a:t>
          </a:r>
          <a:endParaRPr lang="es-ES" sz="1200" kern="1200" dirty="0"/>
        </a:p>
      </dsp:txBody>
      <dsp:txXfrm>
        <a:off x="4440" y="4118739"/>
        <a:ext cx="1440980" cy="678063"/>
      </dsp:txXfrm>
    </dsp:sp>
    <dsp:sp modelId="{0A95CF5F-3AD5-40EE-954C-BFC5CA4060BF}">
      <dsp:nvSpPr>
        <dsp:cNvPr id="0" name=""/>
        <dsp:cNvSpPr/>
      </dsp:nvSpPr>
      <dsp:spPr>
        <a:xfrm>
          <a:off x="1730207" y="2193038"/>
          <a:ext cx="1440980" cy="6780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  <a:endParaRPr lang="es-ES" sz="1200" kern="1200" dirty="0" smtClean="0"/>
        </a:p>
      </dsp:txBody>
      <dsp:txXfrm>
        <a:off x="1730207" y="2193038"/>
        <a:ext cx="1440980" cy="678063"/>
      </dsp:txXfrm>
    </dsp:sp>
    <dsp:sp modelId="{1EE4D008-85B2-4309-AC58-A6788F97ACE9}">
      <dsp:nvSpPr>
        <dsp:cNvPr id="0" name=""/>
        <dsp:cNvSpPr/>
      </dsp:nvSpPr>
      <dsp:spPr>
        <a:xfrm>
          <a:off x="1772633" y="3155889"/>
          <a:ext cx="1356127" cy="6780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Salvavidas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Vacante</a:t>
          </a:r>
          <a:endParaRPr lang="es-ES" sz="1200" kern="1200" dirty="0"/>
        </a:p>
      </dsp:txBody>
      <dsp:txXfrm>
        <a:off x="1772633" y="3155889"/>
        <a:ext cx="1356127" cy="678063"/>
      </dsp:txXfrm>
    </dsp:sp>
    <dsp:sp modelId="{97E43134-D068-44FB-9367-42C28D35779F}">
      <dsp:nvSpPr>
        <dsp:cNvPr id="0" name=""/>
        <dsp:cNvSpPr/>
      </dsp:nvSpPr>
      <dsp:spPr>
        <a:xfrm>
          <a:off x="5181740" y="1230188"/>
          <a:ext cx="1440980" cy="6780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5181740" y="1230188"/>
        <a:ext cx="1440980" cy="678063"/>
      </dsp:txXfrm>
    </dsp:sp>
    <dsp:sp modelId="{0C251DFA-4A0A-4F30-AE2A-9DECE8C221C6}">
      <dsp:nvSpPr>
        <dsp:cNvPr id="0" name=""/>
        <dsp:cNvSpPr/>
      </dsp:nvSpPr>
      <dsp:spPr>
        <a:xfrm>
          <a:off x="3455973" y="2193038"/>
          <a:ext cx="1440980" cy="6779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Veladores(as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3455973" y="2193038"/>
        <a:ext cx="1440980" cy="677968"/>
      </dsp:txXfrm>
    </dsp:sp>
    <dsp:sp modelId="{7656F621-8197-440C-A63E-AE90CE592D13}">
      <dsp:nvSpPr>
        <dsp:cNvPr id="0" name=""/>
        <dsp:cNvSpPr/>
      </dsp:nvSpPr>
      <dsp:spPr>
        <a:xfrm>
          <a:off x="3455973" y="3155794"/>
          <a:ext cx="1440980" cy="6780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  <a:endParaRPr lang="es-ES" sz="1200" kern="1200" dirty="0" smtClean="0"/>
        </a:p>
      </dsp:txBody>
      <dsp:txXfrm>
        <a:off x="3455973" y="3155794"/>
        <a:ext cx="1440980" cy="678063"/>
      </dsp:txXfrm>
    </dsp:sp>
    <dsp:sp modelId="{39D289FF-D3F2-4818-BFB0-18BF4CAFD425}">
      <dsp:nvSpPr>
        <dsp:cNvPr id="0" name=""/>
        <dsp:cNvSpPr/>
      </dsp:nvSpPr>
      <dsp:spPr>
        <a:xfrm>
          <a:off x="5181740" y="2193038"/>
          <a:ext cx="1440980" cy="6780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Vigilantes</a:t>
          </a:r>
          <a:endParaRPr lang="es-ES" sz="1200" kern="1200" dirty="0" smtClean="0"/>
        </a:p>
      </dsp:txBody>
      <dsp:txXfrm>
        <a:off x="5181740" y="2193038"/>
        <a:ext cx="1440980" cy="678063"/>
      </dsp:txXfrm>
    </dsp:sp>
    <dsp:sp modelId="{28FB614D-7FA4-4336-8E00-1C130EBC9A73}">
      <dsp:nvSpPr>
        <dsp:cNvPr id="0" name=""/>
        <dsp:cNvSpPr/>
      </dsp:nvSpPr>
      <dsp:spPr>
        <a:xfrm>
          <a:off x="5181740" y="3155889"/>
          <a:ext cx="1440980" cy="6780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Ayudantes Área </a:t>
          </a:r>
        </a:p>
      </dsp:txBody>
      <dsp:txXfrm>
        <a:off x="5181740" y="3155889"/>
        <a:ext cx="1440980" cy="678063"/>
      </dsp:txXfrm>
    </dsp:sp>
    <dsp:sp modelId="{4E0B86EE-0949-44F2-8C76-C0BDD0EB6F49}">
      <dsp:nvSpPr>
        <dsp:cNvPr id="0" name=""/>
        <dsp:cNvSpPr/>
      </dsp:nvSpPr>
      <dsp:spPr>
        <a:xfrm>
          <a:off x="6907507" y="2193038"/>
          <a:ext cx="1440980" cy="6780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Encargados(as) </a:t>
          </a:r>
          <a:r>
            <a:rPr lang="es-ES" sz="1200" kern="1200" dirty="0" smtClean="0"/>
            <a:t>Sección</a:t>
          </a:r>
          <a:endParaRPr lang="es-ES" sz="1200" kern="1200" dirty="0" smtClean="0"/>
        </a:p>
      </dsp:txBody>
      <dsp:txXfrm>
        <a:off x="6907507" y="2193038"/>
        <a:ext cx="1440980" cy="678063"/>
      </dsp:txXfrm>
    </dsp:sp>
    <dsp:sp modelId="{70E59F26-C358-4F24-93F6-9CFDBA0220AF}">
      <dsp:nvSpPr>
        <dsp:cNvPr id="0" name=""/>
        <dsp:cNvSpPr/>
      </dsp:nvSpPr>
      <dsp:spPr>
        <a:xfrm>
          <a:off x="6907507" y="3155889"/>
          <a:ext cx="1440980" cy="67806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 </a:t>
          </a:r>
          <a:r>
            <a:rPr lang="es-ES" sz="1200" kern="1200" dirty="0" smtClean="0"/>
            <a:t>General</a:t>
          </a:r>
          <a:endParaRPr lang="es-ES" sz="1200" kern="1200" dirty="0"/>
        </a:p>
      </dsp:txBody>
      <dsp:txXfrm>
        <a:off x="6907507" y="3155889"/>
        <a:ext cx="1440980" cy="678063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D3BCE8-DE46-40F3-A6C4-C6C5DF4D21F5}">
      <dsp:nvSpPr>
        <dsp:cNvPr id="0" name=""/>
        <dsp:cNvSpPr/>
      </dsp:nvSpPr>
      <dsp:spPr>
        <a:xfrm>
          <a:off x="3059168" y="1052366"/>
          <a:ext cx="145187" cy="1617804"/>
        </a:xfrm>
        <a:custGeom>
          <a:avLst/>
          <a:gdLst/>
          <a:ahLst/>
          <a:cxnLst/>
          <a:rect l="0" t="0" r="0" b="0"/>
          <a:pathLst>
            <a:path>
              <a:moveTo>
                <a:pt x="145187" y="0"/>
              </a:moveTo>
              <a:lnTo>
                <a:pt x="145187" y="1617804"/>
              </a:lnTo>
              <a:lnTo>
                <a:pt x="0" y="161780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289A0B-8BFD-41A1-81B2-9EF65281C942}">
      <dsp:nvSpPr>
        <dsp:cNvPr id="0" name=""/>
        <dsp:cNvSpPr/>
      </dsp:nvSpPr>
      <dsp:spPr>
        <a:xfrm>
          <a:off x="3204356" y="1052366"/>
          <a:ext cx="145187" cy="6360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6059"/>
              </a:lnTo>
              <a:lnTo>
                <a:pt x="145187" y="63605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173F6B-7E17-46F5-A9AC-DAF2027AF9EB}">
      <dsp:nvSpPr>
        <dsp:cNvPr id="0" name=""/>
        <dsp:cNvSpPr/>
      </dsp:nvSpPr>
      <dsp:spPr>
        <a:xfrm>
          <a:off x="3059168" y="1052366"/>
          <a:ext cx="145187" cy="636059"/>
        </a:xfrm>
        <a:custGeom>
          <a:avLst/>
          <a:gdLst/>
          <a:ahLst/>
          <a:cxnLst/>
          <a:rect l="0" t="0" r="0" b="0"/>
          <a:pathLst>
            <a:path>
              <a:moveTo>
                <a:pt x="145187" y="0"/>
              </a:moveTo>
              <a:lnTo>
                <a:pt x="145187" y="636059"/>
              </a:lnTo>
              <a:lnTo>
                <a:pt x="0" y="63605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E579FD-17B9-4F2A-81BD-71C703219452}">
      <dsp:nvSpPr>
        <dsp:cNvPr id="0" name=""/>
        <dsp:cNvSpPr/>
      </dsp:nvSpPr>
      <dsp:spPr>
        <a:xfrm>
          <a:off x="3204356" y="1052366"/>
          <a:ext cx="2509671" cy="22538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08677"/>
              </a:lnTo>
              <a:lnTo>
                <a:pt x="2509671" y="2108677"/>
              </a:lnTo>
              <a:lnTo>
                <a:pt x="2509671" y="225386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3DAEC6-E0A1-47C5-9F63-5BF387DA3B4E}">
      <dsp:nvSpPr>
        <dsp:cNvPr id="0" name=""/>
        <dsp:cNvSpPr/>
      </dsp:nvSpPr>
      <dsp:spPr>
        <a:xfrm>
          <a:off x="3204356" y="1052366"/>
          <a:ext cx="836557" cy="22538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08677"/>
              </a:lnTo>
              <a:lnTo>
                <a:pt x="836557" y="2108677"/>
              </a:lnTo>
              <a:lnTo>
                <a:pt x="836557" y="225386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60F715-AA84-4285-95AD-B13A1025E6BA}">
      <dsp:nvSpPr>
        <dsp:cNvPr id="0" name=""/>
        <dsp:cNvSpPr/>
      </dsp:nvSpPr>
      <dsp:spPr>
        <a:xfrm>
          <a:off x="2367798" y="1052366"/>
          <a:ext cx="836557" cy="2253864"/>
        </a:xfrm>
        <a:custGeom>
          <a:avLst/>
          <a:gdLst/>
          <a:ahLst/>
          <a:cxnLst/>
          <a:rect l="0" t="0" r="0" b="0"/>
          <a:pathLst>
            <a:path>
              <a:moveTo>
                <a:pt x="836557" y="0"/>
              </a:moveTo>
              <a:lnTo>
                <a:pt x="836557" y="2108677"/>
              </a:lnTo>
              <a:lnTo>
                <a:pt x="0" y="2108677"/>
              </a:lnTo>
              <a:lnTo>
                <a:pt x="0" y="225386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7429FA-F68E-4D65-9269-2F05FAE60582}">
      <dsp:nvSpPr>
        <dsp:cNvPr id="0" name=""/>
        <dsp:cNvSpPr/>
      </dsp:nvSpPr>
      <dsp:spPr>
        <a:xfrm>
          <a:off x="694684" y="1052366"/>
          <a:ext cx="2509671" cy="2253864"/>
        </a:xfrm>
        <a:custGeom>
          <a:avLst/>
          <a:gdLst/>
          <a:ahLst/>
          <a:cxnLst/>
          <a:rect l="0" t="0" r="0" b="0"/>
          <a:pathLst>
            <a:path>
              <a:moveTo>
                <a:pt x="2509671" y="0"/>
              </a:moveTo>
              <a:lnTo>
                <a:pt x="2509671" y="2108677"/>
              </a:lnTo>
              <a:lnTo>
                <a:pt x="0" y="2108677"/>
              </a:lnTo>
              <a:lnTo>
                <a:pt x="0" y="225386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2256384" y="178862"/>
          <a:ext cx="1895942" cy="8735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de Educación Vacante</a:t>
          </a:r>
          <a:endParaRPr lang="es-ES" sz="1200" kern="1200" dirty="0"/>
        </a:p>
      </dsp:txBody>
      <dsp:txXfrm>
        <a:off x="2256384" y="178862"/>
        <a:ext cx="1895942" cy="873503"/>
      </dsp:txXfrm>
    </dsp:sp>
    <dsp:sp modelId="{32D68274-BB45-4E1E-A6BF-346FFEDE8A98}">
      <dsp:nvSpPr>
        <dsp:cNvPr id="0" name=""/>
        <dsp:cNvSpPr/>
      </dsp:nvSpPr>
      <dsp:spPr>
        <a:xfrm>
          <a:off x="3315" y="3306231"/>
          <a:ext cx="1382739" cy="6913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Administrativo(a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3315" y="3306231"/>
        <a:ext cx="1382739" cy="691369"/>
      </dsp:txXfrm>
    </dsp:sp>
    <dsp:sp modelId="{93F64040-2D8D-4EFB-9028-E009C4D8BB42}">
      <dsp:nvSpPr>
        <dsp:cNvPr id="0" name=""/>
        <dsp:cNvSpPr/>
      </dsp:nvSpPr>
      <dsp:spPr>
        <a:xfrm>
          <a:off x="1676429" y="3306231"/>
          <a:ext cx="1382739" cy="6913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Bibliotecario(a) </a:t>
          </a:r>
        </a:p>
      </dsp:txBody>
      <dsp:txXfrm>
        <a:off x="1676429" y="3306231"/>
        <a:ext cx="1382739" cy="691369"/>
      </dsp:txXfrm>
    </dsp:sp>
    <dsp:sp modelId="{3A20B971-7A7B-43CB-B4D4-9FD04FEF3BD7}">
      <dsp:nvSpPr>
        <dsp:cNvPr id="0" name=""/>
        <dsp:cNvSpPr/>
      </dsp:nvSpPr>
      <dsp:spPr>
        <a:xfrm>
          <a:off x="3349543" y="3306231"/>
          <a:ext cx="1382739" cy="6913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Chofer</a:t>
          </a:r>
          <a:endParaRPr lang="es-ES" sz="1200" kern="1200" dirty="0" smtClean="0"/>
        </a:p>
      </dsp:txBody>
      <dsp:txXfrm>
        <a:off x="3349543" y="3306231"/>
        <a:ext cx="1382739" cy="691369"/>
      </dsp:txXfrm>
    </dsp:sp>
    <dsp:sp modelId="{ECD6F034-0843-4543-A3AE-98E7E38A772F}">
      <dsp:nvSpPr>
        <dsp:cNvPr id="0" name=""/>
        <dsp:cNvSpPr/>
      </dsp:nvSpPr>
      <dsp:spPr>
        <a:xfrm>
          <a:off x="5022657" y="3306231"/>
          <a:ext cx="1382739" cy="6913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  <a:endParaRPr lang="es-ES" sz="1200" kern="1200" dirty="0" smtClean="0"/>
        </a:p>
      </dsp:txBody>
      <dsp:txXfrm>
        <a:off x="5022657" y="3306231"/>
        <a:ext cx="1382739" cy="691369"/>
      </dsp:txXfrm>
    </dsp:sp>
    <dsp:sp modelId="{166EF019-1084-4CA8-8984-8B100DD028DC}">
      <dsp:nvSpPr>
        <dsp:cNvPr id="0" name=""/>
        <dsp:cNvSpPr/>
      </dsp:nvSpPr>
      <dsp:spPr>
        <a:xfrm>
          <a:off x="1676429" y="1342742"/>
          <a:ext cx="1382739" cy="6913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Ejecutivo(a) </a:t>
          </a:r>
          <a:r>
            <a:rPr lang="es-ES" sz="1200" kern="1200" dirty="0" smtClean="0"/>
            <a:t>Enlace</a:t>
          </a:r>
          <a:endParaRPr lang="es-ES" sz="1200" kern="1200" dirty="0"/>
        </a:p>
      </dsp:txBody>
      <dsp:txXfrm>
        <a:off x="1676429" y="1342742"/>
        <a:ext cx="1382739" cy="691369"/>
      </dsp:txXfrm>
    </dsp:sp>
    <dsp:sp modelId="{E729BCAF-E804-435B-A3DA-108C165E05D1}">
      <dsp:nvSpPr>
        <dsp:cNvPr id="0" name=""/>
        <dsp:cNvSpPr/>
      </dsp:nvSpPr>
      <dsp:spPr>
        <a:xfrm>
          <a:off x="3349543" y="1342742"/>
          <a:ext cx="1382739" cy="6913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890" h="38100"/>
          <a:contourClr>
            <a:srgbClr val="000000"/>
          </a:contourClr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Administrativo(a) Vacante</a:t>
          </a:r>
        </a:p>
      </dsp:txBody>
      <dsp:txXfrm>
        <a:off x="3349543" y="1342742"/>
        <a:ext cx="1382739" cy="691369"/>
      </dsp:txXfrm>
    </dsp:sp>
    <dsp:sp modelId="{79CAC0E1-A29E-41CB-AED3-14D942DEF3B1}">
      <dsp:nvSpPr>
        <dsp:cNvPr id="0" name=""/>
        <dsp:cNvSpPr/>
      </dsp:nvSpPr>
      <dsp:spPr>
        <a:xfrm>
          <a:off x="1676429" y="2324486"/>
          <a:ext cx="1382739" cy="6913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Biblioteca Vacante</a:t>
          </a:r>
          <a:endParaRPr lang="es-ES" sz="1200" kern="1200" dirty="0"/>
        </a:p>
      </dsp:txBody>
      <dsp:txXfrm>
        <a:off x="1676429" y="2324486"/>
        <a:ext cx="1382739" cy="691369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6EB02B-004C-47B1-9EF6-A53DF214B195}">
      <dsp:nvSpPr>
        <dsp:cNvPr id="0" name=""/>
        <dsp:cNvSpPr/>
      </dsp:nvSpPr>
      <dsp:spPr>
        <a:xfrm>
          <a:off x="3528391" y="918634"/>
          <a:ext cx="192431" cy="34454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45436"/>
              </a:lnTo>
              <a:lnTo>
                <a:pt x="192431" y="344543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011D4D-92E5-4011-A686-E5F4375373F1}">
      <dsp:nvSpPr>
        <dsp:cNvPr id="0" name=""/>
        <dsp:cNvSpPr/>
      </dsp:nvSpPr>
      <dsp:spPr>
        <a:xfrm>
          <a:off x="3335960" y="918634"/>
          <a:ext cx="192431" cy="3445436"/>
        </a:xfrm>
        <a:custGeom>
          <a:avLst/>
          <a:gdLst/>
          <a:ahLst/>
          <a:cxnLst/>
          <a:rect l="0" t="0" r="0" b="0"/>
          <a:pathLst>
            <a:path>
              <a:moveTo>
                <a:pt x="192431" y="0"/>
              </a:moveTo>
              <a:lnTo>
                <a:pt x="192431" y="3445436"/>
              </a:lnTo>
              <a:lnTo>
                <a:pt x="0" y="344543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CA6955-2AB8-4DBE-8DE0-AC63D337D40A}">
      <dsp:nvSpPr>
        <dsp:cNvPr id="0" name=""/>
        <dsp:cNvSpPr/>
      </dsp:nvSpPr>
      <dsp:spPr>
        <a:xfrm>
          <a:off x="3528391" y="918634"/>
          <a:ext cx="192431" cy="21442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44234"/>
              </a:lnTo>
              <a:lnTo>
                <a:pt x="192431" y="214423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89347B-1F1A-494D-A5DA-77F7DBC10157}">
      <dsp:nvSpPr>
        <dsp:cNvPr id="0" name=""/>
        <dsp:cNvSpPr/>
      </dsp:nvSpPr>
      <dsp:spPr>
        <a:xfrm>
          <a:off x="3335960" y="918634"/>
          <a:ext cx="192431" cy="2144234"/>
        </a:xfrm>
        <a:custGeom>
          <a:avLst/>
          <a:gdLst/>
          <a:ahLst/>
          <a:cxnLst/>
          <a:rect l="0" t="0" r="0" b="0"/>
          <a:pathLst>
            <a:path>
              <a:moveTo>
                <a:pt x="192431" y="0"/>
              </a:moveTo>
              <a:lnTo>
                <a:pt x="192431" y="2144234"/>
              </a:lnTo>
              <a:lnTo>
                <a:pt x="0" y="214423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CDD511-A0F2-4DCF-AE7E-757E68210F13}">
      <dsp:nvSpPr>
        <dsp:cNvPr id="0" name=""/>
        <dsp:cNvSpPr/>
      </dsp:nvSpPr>
      <dsp:spPr>
        <a:xfrm>
          <a:off x="3528391" y="918634"/>
          <a:ext cx="192431" cy="8430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3032"/>
              </a:lnTo>
              <a:lnTo>
                <a:pt x="192431" y="84303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9A8F6C-10AF-4FF2-BA64-5834444A8707}">
      <dsp:nvSpPr>
        <dsp:cNvPr id="0" name=""/>
        <dsp:cNvSpPr/>
      </dsp:nvSpPr>
      <dsp:spPr>
        <a:xfrm>
          <a:off x="3335960" y="918634"/>
          <a:ext cx="192431" cy="843032"/>
        </a:xfrm>
        <a:custGeom>
          <a:avLst/>
          <a:gdLst/>
          <a:ahLst/>
          <a:cxnLst/>
          <a:rect l="0" t="0" r="0" b="0"/>
          <a:pathLst>
            <a:path>
              <a:moveTo>
                <a:pt x="192431" y="0"/>
              </a:moveTo>
              <a:lnTo>
                <a:pt x="192431" y="843032"/>
              </a:lnTo>
              <a:lnTo>
                <a:pt x="0" y="84303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337E48-CDAE-41FD-8C64-73292FD59CB7}">
      <dsp:nvSpPr>
        <dsp:cNvPr id="0" name=""/>
        <dsp:cNvSpPr/>
      </dsp:nvSpPr>
      <dsp:spPr>
        <a:xfrm>
          <a:off x="2467215" y="2294"/>
          <a:ext cx="2122352" cy="9163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Administrativo(a) Vacante</a:t>
          </a:r>
          <a:endParaRPr lang="es-ES" sz="1200" kern="1200" dirty="0"/>
        </a:p>
      </dsp:txBody>
      <dsp:txXfrm>
        <a:off x="2467215" y="2294"/>
        <a:ext cx="2122352" cy="916339"/>
      </dsp:txXfrm>
    </dsp:sp>
    <dsp:sp modelId="{7CC28635-3F96-484C-B9F6-2F72F7DA59F9}">
      <dsp:nvSpPr>
        <dsp:cNvPr id="0" name=""/>
        <dsp:cNvSpPr/>
      </dsp:nvSpPr>
      <dsp:spPr>
        <a:xfrm>
          <a:off x="1211958" y="1365666"/>
          <a:ext cx="2124001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Técnicos(as) en Mantenimiento </a:t>
          </a:r>
          <a:r>
            <a:rPr lang="es-ES" sz="1200" kern="1200" dirty="0" smtClean="0"/>
            <a:t>A</a:t>
          </a:r>
          <a:endParaRPr lang="es-ES" sz="1200" kern="1200" dirty="0" smtClean="0"/>
        </a:p>
      </dsp:txBody>
      <dsp:txXfrm>
        <a:off x="1211958" y="1365666"/>
        <a:ext cx="2124001" cy="792001"/>
      </dsp:txXfrm>
    </dsp:sp>
    <dsp:sp modelId="{1B8BE1DF-B567-4318-8AE4-7323FC569063}">
      <dsp:nvSpPr>
        <dsp:cNvPr id="0" name=""/>
        <dsp:cNvSpPr/>
      </dsp:nvSpPr>
      <dsp:spPr>
        <a:xfrm>
          <a:off x="3720823" y="1365666"/>
          <a:ext cx="2124001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Mantenimiento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/Vacante</a:t>
          </a:r>
          <a:endParaRPr lang="es-ES" sz="1200" kern="1200" dirty="0"/>
        </a:p>
      </dsp:txBody>
      <dsp:txXfrm>
        <a:off x="3720823" y="1365666"/>
        <a:ext cx="2124001" cy="792001"/>
      </dsp:txXfrm>
    </dsp:sp>
    <dsp:sp modelId="{82E81E30-97D7-4683-8327-38C556AC6B9B}">
      <dsp:nvSpPr>
        <dsp:cNvPr id="0" name=""/>
        <dsp:cNvSpPr/>
      </dsp:nvSpPr>
      <dsp:spPr>
        <a:xfrm>
          <a:off x="1211958" y="2666868"/>
          <a:ext cx="2124001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Administrativo(a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1211958" y="2666868"/>
        <a:ext cx="2124001" cy="792001"/>
      </dsp:txXfrm>
    </dsp:sp>
    <dsp:sp modelId="{90765C26-CA71-41F1-A8B0-148B46ED32BF}">
      <dsp:nvSpPr>
        <dsp:cNvPr id="0" name=""/>
        <dsp:cNvSpPr/>
      </dsp:nvSpPr>
      <dsp:spPr>
        <a:xfrm>
          <a:off x="3720823" y="2666868"/>
          <a:ext cx="2124001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  <a:endParaRPr lang="es-ES" sz="1200" kern="1200" dirty="0" smtClean="0"/>
        </a:p>
      </dsp:txBody>
      <dsp:txXfrm>
        <a:off x="3720823" y="2666868"/>
        <a:ext cx="2124001" cy="792001"/>
      </dsp:txXfrm>
    </dsp:sp>
    <dsp:sp modelId="{3D3D36A7-FFF6-4A54-A833-D4A717D9F5E3}">
      <dsp:nvSpPr>
        <dsp:cNvPr id="0" name=""/>
        <dsp:cNvSpPr/>
      </dsp:nvSpPr>
      <dsp:spPr>
        <a:xfrm>
          <a:off x="1211958" y="3968070"/>
          <a:ext cx="2124001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Bibliotecario(a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1211958" y="3968070"/>
        <a:ext cx="2124001" cy="792001"/>
      </dsp:txXfrm>
    </dsp:sp>
    <dsp:sp modelId="{A7BEF1E3-15B9-4E17-9EF5-040AB24909A3}">
      <dsp:nvSpPr>
        <dsp:cNvPr id="0" name=""/>
        <dsp:cNvSpPr/>
      </dsp:nvSpPr>
      <dsp:spPr>
        <a:xfrm>
          <a:off x="3720823" y="3968070"/>
          <a:ext cx="2124001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  <a:endParaRPr lang="es-ES" sz="1200" kern="1200" dirty="0" smtClean="0"/>
        </a:p>
      </dsp:txBody>
      <dsp:txXfrm>
        <a:off x="3720823" y="3968070"/>
        <a:ext cx="2124001" cy="792001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FE8FC7-9359-4AB7-825C-9A131223E101}">
      <dsp:nvSpPr>
        <dsp:cNvPr id="0" name=""/>
        <dsp:cNvSpPr/>
      </dsp:nvSpPr>
      <dsp:spPr>
        <a:xfrm>
          <a:off x="2366548" y="1137401"/>
          <a:ext cx="91440" cy="60044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0044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A57F98-6319-4E59-B3A3-0DF536AB5C09}">
      <dsp:nvSpPr>
        <dsp:cNvPr id="0" name=""/>
        <dsp:cNvSpPr/>
      </dsp:nvSpPr>
      <dsp:spPr>
        <a:xfrm>
          <a:off x="982634" y="870"/>
          <a:ext cx="2859267" cy="11365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Administrativo(a)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Vacante</a:t>
          </a:r>
          <a:endParaRPr lang="es-ES" sz="1200" kern="1200" dirty="0"/>
        </a:p>
      </dsp:txBody>
      <dsp:txXfrm>
        <a:off x="982634" y="870"/>
        <a:ext cx="2859267" cy="1136530"/>
      </dsp:txXfrm>
    </dsp:sp>
    <dsp:sp modelId="{263D53F7-726D-4B93-9E2A-03AF1E7739DC}">
      <dsp:nvSpPr>
        <dsp:cNvPr id="0" name=""/>
        <dsp:cNvSpPr/>
      </dsp:nvSpPr>
      <dsp:spPr>
        <a:xfrm>
          <a:off x="982634" y="1737847"/>
          <a:ext cx="2859267" cy="14296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</a:t>
          </a:r>
          <a:r>
            <a:rPr lang="es-ES" sz="1200" kern="1200" dirty="0" smtClean="0"/>
            <a:t>Administrativo(a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982634" y="1737847"/>
        <a:ext cx="2859267" cy="1429633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011D4D-92E5-4011-A686-E5F4375373F1}">
      <dsp:nvSpPr>
        <dsp:cNvPr id="0" name=""/>
        <dsp:cNvSpPr/>
      </dsp:nvSpPr>
      <dsp:spPr>
        <a:xfrm>
          <a:off x="3333021" y="931821"/>
          <a:ext cx="195370" cy="3498069"/>
        </a:xfrm>
        <a:custGeom>
          <a:avLst/>
          <a:gdLst/>
          <a:ahLst/>
          <a:cxnLst/>
          <a:rect l="0" t="0" r="0" b="0"/>
          <a:pathLst>
            <a:path>
              <a:moveTo>
                <a:pt x="195370" y="0"/>
              </a:moveTo>
              <a:lnTo>
                <a:pt x="195370" y="3498069"/>
              </a:lnTo>
              <a:lnTo>
                <a:pt x="0" y="349806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CA6955-2AB8-4DBE-8DE0-AC63D337D40A}">
      <dsp:nvSpPr>
        <dsp:cNvPr id="0" name=""/>
        <dsp:cNvSpPr/>
      </dsp:nvSpPr>
      <dsp:spPr>
        <a:xfrm>
          <a:off x="3528392" y="931821"/>
          <a:ext cx="195370" cy="21769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76990"/>
              </a:lnTo>
              <a:lnTo>
                <a:pt x="195370" y="217699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89347B-1F1A-494D-A5DA-77F7DBC10157}">
      <dsp:nvSpPr>
        <dsp:cNvPr id="0" name=""/>
        <dsp:cNvSpPr/>
      </dsp:nvSpPr>
      <dsp:spPr>
        <a:xfrm>
          <a:off x="3333021" y="931821"/>
          <a:ext cx="195370" cy="2176990"/>
        </a:xfrm>
        <a:custGeom>
          <a:avLst/>
          <a:gdLst/>
          <a:ahLst/>
          <a:cxnLst/>
          <a:rect l="0" t="0" r="0" b="0"/>
          <a:pathLst>
            <a:path>
              <a:moveTo>
                <a:pt x="195370" y="0"/>
              </a:moveTo>
              <a:lnTo>
                <a:pt x="195370" y="2176990"/>
              </a:lnTo>
              <a:lnTo>
                <a:pt x="0" y="217699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CDD511-A0F2-4DCF-AE7E-757E68210F13}">
      <dsp:nvSpPr>
        <dsp:cNvPr id="0" name=""/>
        <dsp:cNvSpPr/>
      </dsp:nvSpPr>
      <dsp:spPr>
        <a:xfrm>
          <a:off x="3528392" y="931821"/>
          <a:ext cx="195370" cy="8559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5910"/>
              </a:lnTo>
              <a:lnTo>
                <a:pt x="195370" y="85591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9A8F6C-10AF-4FF2-BA64-5834444A8707}">
      <dsp:nvSpPr>
        <dsp:cNvPr id="0" name=""/>
        <dsp:cNvSpPr/>
      </dsp:nvSpPr>
      <dsp:spPr>
        <a:xfrm>
          <a:off x="3333021" y="931821"/>
          <a:ext cx="195370" cy="855910"/>
        </a:xfrm>
        <a:custGeom>
          <a:avLst/>
          <a:gdLst/>
          <a:ahLst/>
          <a:cxnLst/>
          <a:rect l="0" t="0" r="0" b="0"/>
          <a:pathLst>
            <a:path>
              <a:moveTo>
                <a:pt x="195370" y="0"/>
              </a:moveTo>
              <a:lnTo>
                <a:pt x="195370" y="855910"/>
              </a:lnTo>
              <a:lnTo>
                <a:pt x="0" y="85591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337E48-CDAE-41FD-8C64-73292FD59CB7}">
      <dsp:nvSpPr>
        <dsp:cNvPr id="0" name=""/>
        <dsp:cNvSpPr/>
      </dsp:nvSpPr>
      <dsp:spPr>
        <a:xfrm>
          <a:off x="2451005" y="1483"/>
          <a:ext cx="2154773" cy="930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Bibliotecas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Vacante</a:t>
          </a:r>
          <a:endParaRPr lang="es-ES" sz="1200" kern="1200" dirty="0"/>
        </a:p>
      </dsp:txBody>
      <dsp:txXfrm>
        <a:off x="2451005" y="1483"/>
        <a:ext cx="2154773" cy="930337"/>
      </dsp:txXfrm>
    </dsp:sp>
    <dsp:sp modelId="{7CC28635-3F96-484C-B9F6-2F72F7DA59F9}">
      <dsp:nvSpPr>
        <dsp:cNvPr id="0" name=""/>
        <dsp:cNvSpPr/>
      </dsp:nvSpPr>
      <dsp:spPr>
        <a:xfrm>
          <a:off x="1345280" y="1322563"/>
          <a:ext cx="1987740" cy="930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 Administrativos(as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1345280" y="1322563"/>
        <a:ext cx="1987740" cy="930337"/>
      </dsp:txXfrm>
    </dsp:sp>
    <dsp:sp modelId="{1B8BE1DF-B567-4318-8AE4-7323FC569063}">
      <dsp:nvSpPr>
        <dsp:cNvPr id="0" name=""/>
        <dsp:cNvSpPr/>
      </dsp:nvSpPr>
      <dsp:spPr>
        <a:xfrm>
          <a:off x="3723762" y="1322563"/>
          <a:ext cx="1987740" cy="930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</a:t>
          </a:r>
          <a:r>
            <a:rPr lang="es-ES" sz="1200" kern="1200" dirty="0" smtClean="0"/>
            <a:t>Sección</a:t>
          </a:r>
          <a:endParaRPr lang="es-ES" sz="1200" kern="1200" dirty="0" smtClean="0"/>
        </a:p>
      </dsp:txBody>
      <dsp:txXfrm>
        <a:off x="3723762" y="1322563"/>
        <a:ext cx="1987740" cy="930337"/>
      </dsp:txXfrm>
    </dsp:sp>
    <dsp:sp modelId="{82E81E30-97D7-4683-8327-38C556AC6B9B}">
      <dsp:nvSpPr>
        <dsp:cNvPr id="0" name=""/>
        <dsp:cNvSpPr/>
      </dsp:nvSpPr>
      <dsp:spPr>
        <a:xfrm>
          <a:off x="1345280" y="2643642"/>
          <a:ext cx="1987740" cy="930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Bibliotecarios(as) Clasificadores(as) </a:t>
          </a:r>
        </a:p>
      </dsp:txBody>
      <dsp:txXfrm>
        <a:off x="1345280" y="2643642"/>
        <a:ext cx="1987740" cy="930337"/>
      </dsp:txXfrm>
    </dsp:sp>
    <dsp:sp modelId="{90765C26-CA71-41F1-A8B0-148B46ED32BF}">
      <dsp:nvSpPr>
        <dsp:cNvPr id="0" name=""/>
        <dsp:cNvSpPr/>
      </dsp:nvSpPr>
      <dsp:spPr>
        <a:xfrm>
          <a:off x="3723762" y="2643642"/>
          <a:ext cx="1987740" cy="930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Capturista</a:t>
          </a:r>
          <a:endParaRPr lang="es-ES" sz="1200" kern="1200" dirty="0" smtClean="0"/>
        </a:p>
      </dsp:txBody>
      <dsp:txXfrm>
        <a:off x="3723762" y="2643642"/>
        <a:ext cx="1987740" cy="930337"/>
      </dsp:txXfrm>
    </dsp:sp>
    <dsp:sp modelId="{3D3D36A7-FFF6-4A54-A833-D4A717D9F5E3}">
      <dsp:nvSpPr>
        <dsp:cNvPr id="0" name=""/>
        <dsp:cNvSpPr/>
      </dsp:nvSpPr>
      <dsp:spPr>
        <a:xfrm>
          <a:off x="1345280" y="3964722"/>
          <a:ext cx="1987740" cy="930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  <a:endParaRPr lang="es-ES" sz="1200" kern="1200" dirty="0" smtClean="0"/>
        </a:p>
      </dsp:txBody>
      <dsp:txXfrm>
        <a:off x="1345280" y="3964722"/>
        <a:ext cx="1987740" cy="930337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C5E3F9-0501-4FFA-A2EC-3BCAE79AE693}">
      <dsp:nvSpPr>
        <dsp:cNvPr id="0" name=""/>
        <dsp:cNvSpPr/>
      </dsp:nvSpPr>
      <dsp:spPr>
        <a:xfrm>
          <a:off x="4248375" y="1682594"/>
          <a:ext cx="126467" cy="5540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4046"/>
              </a:lnTo>
              <a:lnTo>
                <a:pt x="126467" y="55404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2902FE-A876-48E1-B543-8DB2127EB364}">
      <dsp:nvSpPr>
        <dsp:cNvPr id="0" name=""/>
        <dsp:cNvSpPr/>
      </dsp:nvSpPr>
      <dsp:spPr>
        <a:xfrm>
          <a:off x="4121908" y="1682594"/>
          <a:ext cx="126467" cy="554046"/>
        </a:xfrm>
        <a:custGeom>
          <a:avLst/>
          <a:gdLst/>
          <a:ahLst/>
          <a:cxnLst/>
          <a:rect l="0" t="0" r="0" b="0"/>
          <a:pathLst>
            <a:path>
              <a:moveTo>
                <a:pt x="126467" y="0"/>
              </a:moveTo>
              <a:lnTo>
                <a:pt x="126467" y="554046"/>
              </a:lnTo>
              <a:lnTo>
                <a:pt x="0" y="55404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8DAA45-203A-4CE6-BD4A-61101AEB87AB}">
      <dsp:nvSpPr>
        <dsp:cNvPr id="0" name=""/>
        <dsp:cNvSpPr/>
      </dsp:nvSpPr>
      <dsp:spPr>
        <a:xfrm>
          <a:off x="4248375" y="1682594"/>
          <a:ext cx="3643460" cy="11080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81626"/>
              </a:lnTo>
              <a:lnTo>
                <a:pt x="3643460" y="981626"/>
              </a:lnTo>
              <a:lnTo>
                <a:pt x="3643460" y="110809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D1DF97-D97D-46C0-9A4E-27331072C107}">
      <dsp:nvSpPr>
        <dsp:cNvPr id="0" name=""/>
        <dsp:cNvSpPr/>
      </dsp:nvSpPr>
      <dsp:spPr>
        <a:xfrm>
          <a:off x="4248375" y="1682594"/>
          <a:ext cx="2186076" cy="11080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81626"/>
              </a:lnTo>
              <a:lnTo>
                <a:pt x="2186076" y="981626"/>
              </a:lnTo>
              <a:lnTo>
                <a:pt x="2186076" y="110809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D229C4-8E2E-40B8-B485-BE1E8B2D0F85}">
      <dsp:nvSpPr>
        <dsp:cNvPr id="0" name=""/>
        <dsp:cNvSpPr/>
      </dsp:nvSpPr>
      <dsp:spPr>
        <a:xfrm>
          <a:off x="4248375" y="1682594"/>
          <a:ext cx="728692" cy="11080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81626"/>
              </a:lnTo>
              <a:lnTo>
                <a:pt x="728692" y="981626"/>
              </a:lnTo>
              <a:lnTo>
                <a:pt x="728692" y="110809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91A96D-FA14-4C45-8D2D-1E294F1BE8C3}">
      <dsp:nvSpPr>
        <dsp:cNvPr id="0" name=""/>
        <dsp:cNvSpPr/>
      </dsp:nvSpPr>
      <dsp:spPr>
        <a:xfrm>
          <a:off x="3519683" y="1682594"/>
          <a:ext cx="728692" cy="1108093"/>
        </a:xfrm>
        <a:custGeom>
          <a:avLst/>
          <a:gdLst/>
          <a:ahLst/>
          <a:cxnLst/>
          <a:rect l="0" t="0" r="0" b="0"/>
          <a:pathLst>
            <a:path>
              <a:moveTo>
                <a:pt x="728692" y="0"/>
              </a:moveTo>
              <a:lnTo>
                <a:pt x="728692" y="981626"/>
              </a:lnTo>
              <a:lnTo>
                <a:pt x="0" y="981626"/>
              </a:lnTo>
              <a:lnTo>
                <a:pt x="0" y="110809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1D9268-DD29-46A2-ACC8-56AE2603437B}">
      <dsp:nvSpPr>
        <dsp:cNvPr id="0" name=""/>
        <dsp:cNvSpPr/>
      </dsp:nvSpPr>
      <dsp:spPr>
        <a:xfrm>
          <a:off x="2062299" y="1682594"/>
          <a:ext cx="2186076" cy="1108093"/>
        </a:xfrm>
        <a:custGeom>
          <a:avLst/>
          <a:gdLst/>
          <a:ahLst/>
          <a:cxnLst/>
          <a:rect l="0" t="0" r="0" b="0"/>
          <a:pathLst>
            <a:path>
              <a:moveTo>
                <a:pt x="2186076" y="0"/>
              </a:moveTo>
              <a:lnTo>
                <a:pt x="2186076" y="981626"/>
              </a:lnTo>
              <a:lnTo>
                <a:pt x="0" y="981626"/>
              </a:lnTo>
              <a:lnTo>
                <a:pt x="0" y="110809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69D141-F570-49E2-A111-4B03251954B7}">
      <dsp:nvSpPr>
        <dsp:cNvPr id="0" name=""/>
        <dsp:cNvSpPr/>
      </dsp:nvSpPr>
      <dsp:spPr>
        <a:xfrm>
          <a:off x="604915" y="1682594"/>
          <a:ext cx="3643460" cy="1108093"/>
        </a:xfrm>
        <a:custGeom>
          <a:avLst/>
          <a:gdLst/>
          <a:ahLst/>
          <a:cxnLst/>
          <a:rect l="0" t="0" r="0" b="0"/>
          <a:pathLst>
            <a:path>
              <a:moveTo>
                <a:pt x="3643460" y="0"/>
              </a:moveTo>
              <a:lnTo>
                <a:pt x="3643460" y="981626"/>
              </a:lnTo>
              <a:lnTo>
                <a:pt x="0" y="981626"/>
              </a:lnTo>
              <a:lnTo>
                <a:pt x="0" y="110809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2A9E07-EDAF-43C2-AFB5-2AB9E0913A67}">
      <dsp:nvSpPr>
        <dsp:cNvPr id="0" name=""/>
        <dsp:cNvSpPr/>
      </dsp:nvSpPr>
      <dsp:spPr>
        <a:xfrm>
          <a:off x="3277829" y="1080369"/>
          <a:ext cx="1941091" cy="6022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Bibliotecas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Vacante</a:t>
          </a:r>
          <a:endParaRPr lang="es-ES" sz="1200" kern="1200" dirty="0"/>
        </a:p>
      </dsp:txBody>
      <dsp:txXfrm>
        <a:off x="3277829" y="1080369"/>
        <a:ext cx="1941091" cy="602224"/>
      </dsp:txXfrm>
    </dsp:sp>
    <dsp:sp modelId="{D5971C25-22CF-4024-94D8-B9C4ADE55CD0}">
      <dsp:nvSpPr>
        <dsp:cNvPr id="0" name=""/>
        <dsp:cNvSpPr/>
      </dsp:nvSpPr>
      <dsp:spPr>
        <a:xfrm>
          <a:off x="2690" y="2790688"/>
          <a:ext cx="1204449" cy="8814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de </a:t>
          </a:r>
          <a:r>
            <a:rPr lang="es-ES" sz="1200" kern="1200" dirty="0" smtClean="0"/>
            <a:t>Mantenimiento</a:t>
          </a:r>
          <a:endParaRPr lang="es-ES" sz="1200" kern="1200" dirty="0"/>
        </a:p>
      </dsp:txBody>
      <dsp:txXfrm>
        <a:off x="2690" y="2790688"/>
        <a:ext cx="1204449" cy="881470"/>
      </dsp:txXfrm>
    </dsp:sp>
    <dsp:sp modelId="{B679DCC4-6138-4768-B5CD-F0704A279DA6}">
      <dsp:nvSpPr>
        <dsp:cNvPr id="0" name=""/>
        <dsp:cNvSpPr/>
      </dsp:nvSpPr>
      <dsp:spPr>
        <a:xfrm>
          <a:off x="1460074" y="2790688"/>
          <a:ext cx="1204449" cy="8814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 </a:t>
          </a:r>
          <a:r>
            <a:rPr lang="es-ES" sz="1200" kern="1200" dirty="0" smtClean="0"/>
            <a:t>B</a:t>
          </a:r>
          <a:endParaRPr lang="es-ES" sz="1200" kern="1200" dirty="0" smtClean="0"/>
        </a:p>
      </dsp:txBody>
      <dsp:txXfrm>
        <a:off x="1460074" y="2790688"/>
        <a:ext cx="1204449" cy="881470"/>
      </dsp:txXfrm>
    </dsp:sp>
    <dsp:sp modelId="{51C32D44-AB48-4718-9350-84BD6A582910}">
      <dsp:nvSpPr>
        <dsp:cNvPr id="0" name=""/>
        <dsp:cNvSpPr/>
      </dsp:nvSpPr>
      <dsp:spPr>
        <a:xfrm>
          <a:off x="2917458" y="2790688"/>
          <a:ext cx="1204449" cy="8814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Administrativo(a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2917458" y="2790688"/>
        <a:ext cx="1204449" cy="881470"/>
      </dsp:txXfrm>
    </dsp:sp>
    <dsp:sp modelId="{5D05A064-B26B-40F1-BAB8-C952F71956E6}">
      <dsp:nvSpPr>
        <dsp:cNvPr id="0" name=""/>
        <dsp:cNvSpPr/>
      </dsp:nvSpPr>
      <dsp:spPr>
        <a:xfrm>
          <a:off x="4374842" y="2790688"/>
          <a:ext cx="1204449" cy="8814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Profesional Especialista </a:t>
          </a:r>
          <a:r>
            <a:rPr lang="es-ES" sz="1200" kern="1200" dirty="0" smtClean="0"/>
            <a:t>1</a:t>
          </a:r>
          <a:endParaRPr lang="es-ES" sz="1200" kern="1200" dirty="0"/>
        </a:p>
      </dsp:txBody>
      <dsp:txXfrm>
        <a:off x="4374842" y="2790688"/>
        <a:ext cx="1204449" cy="881470"/>
      </dsp:txXfrm>
    </dsp:sp>
    <dsp:sp modelId="{656C1EF5-BB9E-4B17-A830-A05B16235C81}">
      <dsp:nvSpPr>
        <dsp:cNvPr id="0" name=""/>
        <dsp:cNvSpPr/>
      </dsp:nvSpPr>
      <dsp:spPr>
        <a:xfrm>
          <a:off x="5832226" y="2790688"/>
          <a:ext cx="1204449" cy="8814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Chofer</a:t>
          </a:r>
          <a:endParaRPr lang="es-ES" sz="1200" kern="1200" dirty="0" smtClean="0"/>
        </a:p>
      </dsp:txBody>
      <dsp:txXfrm>
        <a:off x="5832226" y="2790688"/>
        <a:ext cx="1204449" cy="881470"/>
      </dsp:txXfrm>
    </dsp:sp>
    <dsp:sp modelId="{05D76ADD-FDDA-4BD2-BF7D-F91383756818}">
      <dsp:nvSpPr>
        <dsp:cNvPr id="0" name=""/>
        <dsp:cNvSpPr/>
      </dsp:nvSpPr>
      <dsp:spPr>
        <a:xfrm>
          <a:off x="7289611" y="2790688"/>
          <a:ext cx="1204449" cy="88147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Técnico(a) en </a:t>
          </a:r>
          <a:r>
            <a:rPr lang="es-ES" sz="1200" kern="1200" dirty="0" smtClean="0"/>
            <a:t>Mantenimiento</a:t>
          </a:r>
          <a:endParaRPr lang="es-ES" sz="1200" kern="1200" dirty="0"/>
        </a:p>
      </dsp:txBody>
      <dsp:txXfrm>
        <a:off x="7289611" y="2790688"/>
        <a:ext cx="1204449" cy="881470"/>
      </dsp:txXfrm>
    </dsp:sp>
    <dsp:sp modelId="{32DA4FC1-38BF-44C8-B772-A5442007D112}">
      <dsp:nvSpPr>
        <dsp:cNvPr id="0" name=""/>
        <dsp:cNvSpPr/>
      </dsp:nvSpPr>
      <dsp:spPr>
        <a:xfrm>
          <a:off x="2917458" y="1935528"/>
          <a:ext cx="1204449" cy="6022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Bibliotecarios(as) 60</a:t>
          </a:r>
        </a:p>
      </dsp:txBody>
      <dsp:txXfrm>
        <a:off x="2917458" y="1935528"/>
        <a:ext cx="1204449" cy="602224"/>
      </dsp:txXfrm>
    </dsp:sp>
    <dsp:sp modelId="{AB0527A3-24A8-4139-9409-7C8E75E328A7}">
      <dsp:nvSpPr>
        <dsp:cNvPr id="0" name=""/>
        <dsp:cNvSpPr/>
      </dsp:nvSpPr>
      <dsp:spPr>
        <a:xfrm>
          <a:off x="4374842" y="1935528"/>
          <a:ext cx="1204449" cy="6022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Intendencia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08</a:t>
          </a:r>
          <a:endParaRPr lang="es-ES" sz="1200" kern="1200" dirty="0"/>
        </a:p>
      </dsp:txBody>
      <dsp:txXfrm>
        <a:off x="4374842" y="1935528"/>
        <a:ext cx="1204449" cy="6022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8882E4-AE5C-4B3E-964E-9A77D0A1DC06}">
      <dsp:nvSpPr>
        <dsp:cNvPr id="0" name=""/>
        <dsp:cNvSpPr/>
      </dsp:nvSpPr>
      <dsp:spPr>
        <a:xfrm>
          <a:off x="4944408" y="1434015"/>
          <a:ext cx="977835" cy="3356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833"/>
              </a:lnTo>
              <a:lnTo>
                <a:pt x="977835" y="167833"/>
              </a:lnTo>
              <a:lnTo>
                <a:pt x="977835" y="33566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A345BD-9907-4A59-B749-AA638D253FD8}">
      <dsp:nvSpPr>
        <dsp:cNvPr id="0" name=""/>
        <dsp:cNvSpPr/>
      </dsp:nvSpPr>
      <dsp:spPr>
        <a:xfrm>
          <a:off x="3798739" y="2561677"/>
          <a:ext cx="167833" cy="735268"/>
        </a:xfrm>
        <a:custGeom>
          <a:avLst/>
          <a:gdLst/>
          <a:ahLst/>
          <a:cxnLst/>
          <a:rect l="0" t="0" r="0" b="0"/>
          <a:pathLst>
            <a:path>
              <a:moveTo>
                <a:pt x="167833" y="0"/>
              </a:moveTo>
              <a:lnTo>
                <a:pt x="167833" y="735268"/>
              </a:lnTo>
              <a:lnTo>
                <a:pt x="0" y="73526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93E86B-435C-4D9C-B8A5-7254C9863744}">
      <dsp:nvSpPr>
        <dsp:cNvPr id="0" name=""/>
        <dsp:cNvSpPr/>
      </dsp:nvSpPr>
      <dsp:spPr>
        <a:xfrm>
          <a:off x="3966573" y="2561677"/>
          <a:ext cx="3893751" cy="14705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2704"/>
              </a:lnTo>
              <a:lnTo>
                <a:pt x="3893751" y="1302704"/>
              </a:lnTo>
              <a:lnTo>
                <a:pt x="3893751" y="147053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D6C42A-A19E-4DBE-AC50-0830124DEB04}">
      <dsp:nvSpPr>
        <dsp:cNvPr id="0" name=""/>
        <dsp:cNvSpPr/>
      </dsp:nvSpPr>
      <dsp:spPr>
        <a:xfrm>
          <a:off x="3966573" y="2561677"/>
          <a:ext cx="2381575" cy="14705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2704"/>
              </a:lnTo>
              <a:lnTo>
                <a:pt x="2381575" y="1302704"/>
              </a:lnTo>
              <a:lnTo>
                <a:pt x="2381575" y="147053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0EF1DD-0489-4C0F-ABEA-65AB854938EE}">
      <dsp:nvSpPr>
        <dsp:cNvPr id="0" name=""/>
        <dsp:cNvSpPr/>
      </dsp:nvSpPr>
      <dsp:spPr>
        <a:xfrm>
          <a:off x="3966573" y="2561677"/>
          <a:ext cx="941423" cy="14705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2704"/>
              </a:lnTo>
              <a:lnTo>
                <a:pt x="941423" y="1302704"/>
              </a:lnTo>
              <a:lnTo>
                <a:pt x="941423" y="147053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728545-A8BE-4C1A-B1D1-93145B35FDA9}">
      <dsp:nvSpPr>
        <dsp:cNvPr id="0" name=""/>
        <dsp:cNvSpPr/>
      </dsp:nvSpPr>
      <dsp:spPr>
        <a:xfrm>
          <a:off x="3467829" y="2561677"/>
          <a:ext cx="498743" cy="1470537"/>
        </a:xfrm>
        <a:custGeom>
          <a:avLst/>
          <a:gdLst/>
          <a:ahLst/>
          <a:cxnLst/>
          <a:rect l="0" t="0" r="0" b="0"/>
          <a:pathLst>
            <a:path>
              <a:moveTo>
                <a:pt x="498743" y="0"/>
              </a:moveTo>
              <a:lnTo>
                <a:pt x="498743" y="1302704"/>
              </a:lnTo>
              <a:lnTo>
                <a:pt x="0" y="1302704"/>
              </a:lnTo>
              <a:lnTo>
                <a:pt x="0" y="147053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11CAB5-B68D-490A-B06F-2A06623059C5}">
      <dsp:nvSpPr>
        <dsp:cNvPr id="0" name=""/>
        <dsp:cNvSpPr/>
      </dsp:nvSpPr>
      <dsp:spPr>
        <a:xfrm>
          <a:off x="2027677" y="2561677"/>
          <a:ext cx="1938895" cy="1470537"/>
        </a:xfrm>
        <a:custGeom>
          <a:avLst/>
          <a:gdLst/>
          <a:ahLst/>
          <a:cxnLst/>
          <a:rect l="0" t="0" r="0" b="0"/>
          <a:pathLst>
            <a:path>
              <a:moveTo>
                <a:pt x="1938895" y="0"/>
              </a:moveTo>
              <a:lnTo>
                <a:pt x="1938895" y="1302704"/>
              </a:lnTo>
              <a:lnTo>
                <a:pt x="0" y="1302704"/>
              </a:lnTo>
              <a:lnTo>
                <a:pt x="0" y="147053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B69F60-93C3-4177-869F-D255AF2BCB37}">
      <dsp:nvSpPr>
        <dsp:cNvPr id="0" name=""/>
        <dsp:cNvSpPr/>
      </dsp:nvSpPr>
      <dsp:spPr>
        <a:xfrm>
          <a:off x="606498" y="2561677"/>
          <a:ext cx="3360074" cy="1470537"/>
        </a:xfrm>
        <a:custGeom>
          <a:avLst/>
          <a:gdLst/>
          <a:ahLst/>
          <a:cxnLst/>
          <a:rect l="0" t="0" r="0" b="0"/>
          <a:pathLst>
            <a:path>
              <a:moveTo>
                <a:pt x="3360074" y="0"/>
              </a:moveTo>
              <a:lnTo>
                <a:pt x="3360074" y="1302704"/>
              </a:lnTo>
              <a:lnTo>
                <a:pt x="0" y="1302704"/>
              </a:lnTo>
              <a:lnTo>
                <a:pt x="0" y="147053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F96A58-CBF7-4C9B-9982-41D6610E9892}">
      <dsp:nvSpPr>
        <dsp:cNvPr id="0" name=""/>
        <dsp:cNvSpPr/>
      </dsp:nvSpPr>
      <dsp:spPr>
        <a:xfrm>
          <a:off x="3966573" y="1434015"/>
          <a:ext cx="977835" cy="335666"/>
        </a:xfrm>
        <a:custGeom>
          <a:avLst/>
          <a:gdLst/>
          <a:ahLst/>
          <a:cxnLst/>
          <a:rect l="0" t="0" r="0" b="0"/>
          <a:pathLst>
            <a:path>
              <a:moveTo>
                <a:pt x="977835" y="0"/>
              </a:moveTo>
              <a:lnTo>
                <a:pt x="977835" y="167833"/>
              </a:lnTo>
              <a:lnTo>
                <a:pt x="0" y="167833"/>
              </a:lnTo>
              <a:lnTo>
                <a:pt x="0" y="33566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115A56-CD6C-495A-8D74-CAB12108D64F}">
      <dsp:nvSpPr>
        <dsp:cNvPr id="0" name=""/>
        <dsp:cNvSpPr/>
      </dsp:nvSpPr>
      <dsp:spPr>
        <a:xfrm>
          <a:off x="3728737" y="634809"/>
          <a:ext cx="2431341" cy="7992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de Atención y Vinculación Ciudadana </a:t>
          </a:r>
        </a:p>
      </dsp:txBody>
      <dsp:txXfrm>
        <a:off x="3728737" y="634809"/>
        <a:ext cx="2431341" cy="799205"/>
      </dsp:txXfrm>
    </dsp:sp>
    <dsp:sp modelId="{98E9EEC3-3F6C-434A-A898-91F34653192A}">
      <dsp:nvSpPr>
        <dsp:cNvPr id="0" name=""/>
        <dsp:cNvSpPr/>
      </dsp:nvSpPr>
      <dsp:spPr>
        <a:xfrm>
          <a:off x="3156570" y="1769681"/>
          <a:ext cx="1620004" cy="791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General Operativo(a) </a:t>
          </a:r>
        </a:p>
      </dsp:txBody>
      <dsp:txXfrm>
        <a:off x="3156570" y="1769681"/>
        <a:ext cx="1620004" cy="791996"/>
      </dsp:txXfrm>
    </dsp:sp>
    <dsp:sp modelId="{ADB1FBA5-2E80-4F9A-919D-C9B50FA403B0}">
      <dsp:nvSpPr>
        <dsp:cNvPr id="0" name=""/>
        <dsp:cNvSpPr/>
      </dsp:nvSpPr>
      <dsp:spPr>
        <a:xfrm>
          <a:off x="6383" y="4032214"/>
          <a:ext cx="1200230" cy="7992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Zona Norte Vacante</a:t>
          </a:r>
          <a:endParaRPr lang="es-ES" sz="1200" kern="1200" dirty="0"/>
        </a:p>
      </dsp:txBody>
      <dsp:txXfrm>
        <a:off x="6383" y="4032214"/>
        <a:ext cx="1200230" cy="799205"/>
      </dsp:txXfrm>
    </dsp:sp>
    <dsp:sp modelId="{88960C98-1078-45B7-A5E2-4B53AAFC701D}">
      <dsp:nvSpPr>
        <dsp:cNvPr id="0" name=""/>
        <dsp:cNvSpPr/>
      </dsp:nvSpPr>
      <dsp:spPr>
        <a:xfrm>
          <a:off x="1427562" y="4032214"/>
          <a:ext cx="1200230" cy="7992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Zona Centro</a:t>
          </a:r>
          <a:endParaRPr lang="es-ES" sz="1200" kern="1200" dirty="0"/>
        </a:p>
      </dsp:txBody>
      <dsp:txXfrm>
        <a:off x="1427562" y="4032214"/>
        <a:ext cx="1200230" cy="799205"/>
      </dsp:txXfrm>
    </dsp:sp>
    <dsp:sp modelId="{1309084C-EB46-4F39-99A5-0F21E1984545}">
      <dsp:nvSpPr>
        <dsp:cNvPr id="0" name=""/>
        <dsp:cNvSpPr/>
      </dsp:nvSpPr>
      <dsp:spPr>
        <a:xfrm>
          <a:off x="2867713" y="4032214"/>
          <a:ext cx="1200230" cy="7992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Zona Poniente</a:t>
          </a:r>
          <a:endParaRPr lang="es-ES" sz="1200" kern="1200" dirty="0"/>
        </a:p>
      </dsp:txBody>
      <dsp:txXfrm>
        <a:off x="2867713" y="4032214"/>
        <a:ext cx="1200230" cy="799205"/>
      </dsp:txXfrm>
    </dsp:sp>
    <dsp:sp modelId="{48A4C6C0-7A8B-49C4-8804-4DD2BC9ED634}">
      <dsp:nvSpPr>
        <dsp:cNvPr id="0" name=""/>
        <dsp:cNvSpPr/>
      </dsp:nvSpPr>
      <dsp:spPr>
        <a:xfrm>
          <a:off x="4307881" y="4032214"/>
          <a:ext cx="1200230" cy="7992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Mesas Directivas</a:t>
          </a:r>
          <a:endParaRPr lang="es-ES" sz="1200" kern="1200" dirty="0"/>
        </a:p>
      </dsp:txBody>
      <dsp:txXfrm>
        <a:off x="4307881" y="4032214"/>
        <a:ext cx="1200230" cy="799205"/>
      </dsp:txXfrm>
    </dsp:sp>
    <dsp:sp modelId="{F84C1CA2-B34B-4502-AFEC-04778F8D2DD2}">
      <dsp:nvSpPr>
        <dsp:cNvPr id="0" name=""/>
        <dsp:cNvSpPr/>
      </dsp:nvSpPr>
      <dsp:spPr>
        <a:xfrm>
          <a:off x="5748033" y="4032214"/>
          <a:ext cx="1200230" cy="7992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Operativo(a) Zona Centro </a:t>
          </a:r>
        </a:p>
      </dsp:txBody>
      <dsp:txXfrm>
        <a:off x="5748033" y="4032214"/>
        <a:ext cx="1200230" cy="799205"/>
      </dsp:txXfrm>
    </dsp:sp>
    <dsp:sp modelId="{2B35E989-8D52-46BC-A684-13643FDB830A}">
      <dsp:nvSpPr>
        <dsp:cNvPr id="0" name=""/>
        <dsp:cNvSpPr/>
      </dsp:nvSpPr>
      <dsp:spPr>
        <a:xfrm>
          <a:off x="7260209" y="4032214"/>
          <a:ext cx="1200230" cy="7992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Operativo(a) Zona Sur </a:t>
          </a:r>
        </a:p>
      </dsp:txBody>
      <dsp:txXfrm>
        <a:off x="7260209" y="4032214"/>
        <a:ext cx="1200230" cy="799205"/>
      </dsp:txXfrm>
    </dsp:sp>
    <dsp:sp modelId="{EF5A7A40-36F1-4C46-AAE9-6A78A8993AFB}">
      <dsp:nvSpPr>
        <dsp:cNvPr id="0" name=""/>
        <dsp:cNvSpPr/>
      </dsp:nvSpPr>
      <dsp:spPr>
        <a:xfrm>
          <a:off x="2200329" y="2981316"/>
          <a:ext cx="1598410" cy="6312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General Vacante</a:t>
          </a:r>
          <a:endParaRPr lang="es-ES" sz="1200" kern="1200" dirty="0"/>
        </a:p>
      </dsp:txBody>
      <dsp:txXfrm>
        <a:off x="2200329" y="2981316"/>
        <a:ext cx="1598410" cy="631260"/>
      </dsp:txXfrm>
    </dsp:sp>
    <dsp:sp modelId="{FCF3DAE5-ADAD-4C9F-8E21-F7A10EDB6E86}">
      <dsp:nvSpPr>
        <dsp:cNvPr id="0" name=""/>
        <dsp:cNvSpPr/>
      </dsp:nvSpPr>
      <dsp:spPr>
        <a:xfrm>
          <a:off x="5112241" y="1769681"/>
          <a:ext cx="1620004" cy="791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Proyectos Estratégicos </a:t>
          </a:r>
        </a:p>
      </dsp:txBody>
      <dsp:txXfrm>
        <a:off x="5112241" y="1769681"/>
        <a:ext cx="1620004" cy="791996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219903-F92B-403A-9996-321DA6A457C9}">
      <dsp:nvSpPr>
        <dsp:cNvPr id="0" name=""/>
        <dsp:cNvSpPr/>
      </dsp:nvSpPr>
      <dsp:spPr>
        <a:xfrm>
          <a:off x="3048000" y="1107560"/>
          <a:ext cx="1781007" cy="4641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2060"/>
              </a:lnTo>
              <a:lnTo>
                <a:pt x="1781007" y="232060"/>
              </a:lnTo>
              <a:lnTo>
                <a:pt x="1781007" y="46412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65B045-F21F-4FD5-9E09-AC9D38131946}">
      <dsp:nvSpPr>
        <dsp:cNvPr id="0" name=""/>
        <dsp:cNvSpPr/>
      </dsp:nvSpPr>
      <dsp:spPr>
        <a:xfrm>
          <a:off x="1710890" y="1107560"/>
          <a:ext cx="1337109" cy="464120"/>
        </a:xfrm>
        <a:custGeom>
          <a:avLst/>
          <a:gdLst/>
          <a:ahLst/>
          <a:cxnLst/>
          <a:rect l="0" t="0" r="0" b="0"/>
          <a:pathLst>
            <a:path>
              <a:moveTo>
                <a:pt x="1337109" y="0"/>
              </a:moveTo>
              <a:lnTo>
                <a:pt x="1337109" y="232060"/>
              </a:lnTo>
              <a:lnTo>
                <a:pt x="0" y="232060"/>
              </a:lnTo>
              <a:lnTo>
                <a:pt x="0" y="46412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58819A-6C5D-4A34-8D1E-36EDFE1056EE}">
      <dsp:nvSpPr>
        <dsp:cNvPr id="0" name=""/>
        <dsp:cNvSpPr/>
      </dsp:nvSpPr>
      <dsp:spPr>
        <a:xfrm>
          <a:off x="1942951" y="2511"/>
          <a:ext cx="2210097" cy="11050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Bibliotecas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Vacante</a:t>
          </a:r>
          <a:endParaRPr lang="es-ES" sz="1200" kern="1200" dirty="0"/>
        </a:p>
      </dsp:txBody>
      <dsp:txXfrm>
        <a:off x="1942951" y="2511"/>
        <a:ext cx="2210097" cy="1105048"/>
      </dsp:txXfrm>
    </dsp:sp>
    <dsp:sp modelId="{E4500AE6-F970-4C15-AEF7-7D9D80CAD4BF}">
      <dsp:nvSpPr>
        <dsp:cNvPr id="0" name=""/>
        <dsp:cNvSpPr/>
      </dsp:nvSpPr>
      <dsp:spPr>
        <a:xfrm>
          <a:off x="161943" y="1571680"/>
          <a:ext cx="3097893" cy="24898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Bibliotecarios(as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161943" y="1571680"/>
        <a:ext cx="3097893" cy="2489807"/>
      </dsp:txXfrm>
    </dsp:sp>
    <dsp:sp modelId="{C1AB1745-0E2B-419A-A767-8341E429DDDD}">
      <dsp:nvSpPr>
        <dsp:cNvPr id="0" name=""/>
        <dsp:cNvSpPr/>
      </dsp:nvSpPr>
      <dsp:spPr>
        <a:xfrm>
          <a:off x="3723958" y="1571680"/>
          <a:ext cx="2210097" cy="11050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Intendentes</a:t>
          </a:r>
          <a:endParaRPr lang="es-ES" sz="1200" kern="1200" dirty="0" smtClean="0"/>
        </a:p>
      </dsp:txBody>
      <dsp:txXfrm>
        <a:off x="3723958" y="1571680"/>
        <a:ext cx="2210097" cy="1105048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10DDB8-579B-452F-972F-87F2073D8D3C}">
      <dsp:nvSpPr>
        <dsp:cNvPr id="0" name=""/>
        <dsp:cNvSpPr/>
      </dsp:nvSpPr>
      <dsp:spPr>
        <a:xfrm>
          <a:off x="3716015" y="2885158"/>
          <a:ext cx="2910405" cy="3367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370"/>
              </a:lnTo>
              <a:lnTo>
                <a:pt x="2910405" y="168370"/>
              </a:lnTo>
              <a:lnTo>
                <a:pt x="2910405" y="33674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C83DCF-5BEC-47C9-A0F4-1EB40F853946}">
      <dsp:nvSpPr>
        <dsp:cNvPr id="0" name=""/>
        <dsp:cNvSpPr/>
      </dsp:nvSpPr>
      <dsp:spPr>
        <a:xfrm>
          <a:off x="3716015" y="2885158"/>
          <a:ext cx="970135" cy="3367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370"/>
              </a:lnTo>
              <a:lnTo>
                <a:pt x="970135" y="168370"/>
              </a:lnTo>
              <a:lnTo>
                <a:pt x="970135" y="33674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458229-B2DA-486B-A969-08121C4A6998}">
      <dsp:nvSpPr>
        <dsp:cNvPr id="0" name=""/>
        <dsp:cNvSpPr/>
      </dsp:nvSpPr>
      <dsp:spPr>
        <a:xfrm>
          <a:off x="2745879" y="2885158"/>
          <a:ext cx="970135" cy="336741"/>
        </a:xfrm>
        <a:custGeom>
          <a:avLst/>
          <a:gdLst/>
          <a:ahLst/>
          <a:cxnLst/>
          <a:rect l="0" t="0" r="0" b="0"/>
          <a:pathLst>
            <a:path>
              <a:moveTo>
                <a:pt x="970135" y="0"/>
              </a:moveTo>
              <a:lnTo>
                <a:pt x="970135" y="168370"/>
              </a:lnTo>
              <a:lnTo>
                <a:pt x="0" y="168370"/>
              </a:lnTo>
              <a:lnTo>
                <a:pt x="0" y="33674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6494D4-6831-427F-A5DD-A460FDF85822}">
      <dsp:nvSpPr>
        <dsp:cNvPr id="0" name=""/>
        <dsp:cNvSpPr/>
      </dsp:nvSpPr>
      <dsp:spPr>
        <a:xfrm>
          <a:off x="805609" y="2885158"/>
          <a:ext cx="2910405" cy="336741"/>
        </a:xfrm>
        <a:custGeom>
          <a:avLst/>
          <a:gdLst/>
          <a:ahLst/>
          <a:cxnLst/>
          <a:rect l="0" t="0" r="0" b="0"/>
          <a:pathLst>
            <a:path>
              <a:moveTo>
                <a:pt x="2910405" y="0"/>
              </a:moveTo>
              <a:lnTo>
                <a:pt x="2910405" y="168370"/>
              </a:lnTo>
              <a:lnTo>
                <a:pt x="0" y="168370"/>
              </a:lnTo>
              <a:lnTo>
                <a:pt x="0" y="33674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92CBD5-B9DA-4078-AA9E-AD4491E47753}">
      <dsp:nvSpPr>
        <dsp:cNvPr id="0" name=""/>
        <dsp:cNvSpPr/>
      </dsp:nvSpPr>
      <dsp:spPr>
        <a:xfrm>
          <a:off x="3670294" y="1746652"/>
          <a:ext cx="91440" cy="3367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6741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0AC409-5165-4BF9-A705-E6D129ACD631}">
      <dsp:nvSpPr>
        <dsp:cNvPr id="0" name=""/>
        <dsp:cNvSpPr/>
      </dsp:nvSpPr>
      <dsp:spPr>
        <a:xfrm>
          <a:off x="2914250" y="944887"/>
          <a:ext cx="1603529" cy="8017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Huertos y enlace CMT </a:t>
          </a:r>
        </a:p>
      </dsp:txBody>
      <dsp:txXfrm>
        <a:off x="2914250" y="944887"/>
        <a:ext cx="1603529" cy="801764"/>
      </dsp:txXfrm>
    </dsp:sp>
    <dsp:sp modelId="{7B658CFB-8011-47EE-A5F8-BFDDDA227166}">
      <dsp:nvSpPr>
        <dsp:cNvPr id="0" name=""/>
        <dsp:cNvSpPr/>
      </dsp:nvSpPr>
      <dsp:spPr>
        <a:xfrm>
          <a:off x="2914250" y="2083393"/>
          <a:ext cx="1603529" cy="8017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Operativo(a) Vacante</a:t>
          </a:r>
          <a:endParaRPr lang="es-ES" sz="1200" kern="1200" dirty="0"/>
        </a:p>
      </dsp:txBody>
      <dsp:txXfrm>
        <a:off x="2914250" y="2083393"/>
        <a:ext cx="1603529" cy="801764"/>
      </dsp:txXfrm>
    </dsp:sp>
    <dsp:sp modelId="{E54347ED-FC84-4072-A4CF-49CCF081AD45}">
      <dsp:nvSpPr>
        <dsp:cNvPr id="0" name=""/>
        <dsp:cNvSpPr/>
      </dsp:nvSpPr>
      <dsp:spPr>
        <a:xfrm>
          <a:off x="3844" y="3221899"/>
          <a:ext cx="1603529" cy="8017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3844" y="3221899"/>
        <a:ext cx="1603529" cy="801764"/>
      </dsp:txXfrm>
    </dsp:sp>
    <dsp:sp modelId="{BF25BA90-64ED-4ACD-B273-C084258BDA2A}">
      <dsp:nvSpPr>
        <dsp:cNvPr id="0" name=""/>
        <dsp:cNvSpPr/>
      </dsp:nvSpPr>
      <dsp:spPr>
        <a:xfrm>
          <a:off x="1944114" y="3221899"/>
          <a:ext cx="1603529" cy="8017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Supervisor(a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1944114" y="3221899"/>
        <a:ext cx="1603529" cy="801764"/>
      </dsp:txXfrm>
    </dsp:sp>
    <dsp:sp modelId="{8A0E1643-1DC6-47DC-B9AC-5A5EB10D169C}">
      <dsp:nvSpPr>
        <dsp:cNvPr id="0" name=""/>
        <dsp:cNvSpPr/>
      </dsp:nvSpPr>
      <dsp:spPr>
        <a:xfrm>
          <a:off x="3884385" y="3221899"/>
          <a:ext cx="1603529" cy="8017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Maestra(o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3884385" y="3221899"/>
        <a:ext cx="1603529" cy="801764"/>
      </dsp:txXfrm>
    </dsp:sp>
    <dsp:sp modelId="{269A406B-27FD-4B4A-86F1-7DEFDF191E38}">
      <dsp:nvSpPr>
        <dsp:cNvPr id="0" name=""/>
        <dsp:cNvSpPr/>
      </dsp:nvSpPr>
      <dsp:spPr>
        <a:xfrm>
          <a:off x="5824656" y="3221899"/>
          <a:ext cx="1603529" cy="8017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  <a:endParaRPr lang="es-ES" sz="1200" kern="1200" dirty="0" smtClean="0"/>
        </a:p>
      </dsp:txBody>
      <dsp:txXfrm>
        <a:off x="5824656" y="3221899"/>
        <a:ext cx="1603529" cy="801764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39777B-EB5C-41CA-9B61-A47B08867698}">
      <dsp:nvSpPr>
        <dsp:cNvPr id="0" name=""/>
        <dsp:cNvSpPr/>
      </dsp:nvSpPr>
      <dsp:spPr>
        <a:xfrm>
          <a:off x="2484276" y="1276219"/>
          <a:ext cx="1359513" cy="4718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5948"/>
              </a:lnTo>
              <a:lnTo>
                <a:pt x="1359513" y="235948"/>
              </a:lnTo>
              <a:lnTo>
                <a:pt x="1359513" y="47189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57688B-6E73-483D-A337-A3D50C8A302A}">
      <dsp:nvSpPr>
        <dsp:cNvPr id="0" name=""/>
        <dsp:cNvSpPr/>
      </dsp:nvSpPr>
      <dsp:spPr>
        <a:xfrm>
          <a:off x="1124762" y="1276219"/>
          <a:ext cx="1359513" cy="471897"/>
        </a:xfrm>
        <a:custGeom>
          <a:avLst/>
          <a:gdLst/>
          <a:ahLst/>
          <a:cxnLst/>
          <a:rect l="0" t="0" r="0" b="0"/>
          <a:pathLst>
            <a:path>
              <a:moveTo>
                <a:pt x="1359513" y="0"/>
              </a:moveTo>
              <a:lnTo>
                <a:pt x="1359513" y="235948"/>
              </a:lnTo>
              <a:lnTo>
                <a:pt x="0" y="235948"/>
              </a:lnTo>
              <a:lnTo>
                <a:pt x="0" y="47189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8E03A6-D03C-4947-84AC-BD5156A226E8}">
      <dsp:nvSpPr>
        <dsp:cNvPr id="0" name=""/>
        <dsp:cNvSpPr/>
      </dsp:nvSpPr>
      <dsp:spPr>
        <a:xfrm>
          <a:off x="1360711" y="152654"/>
          <a:ext cx="2247129" cy="11235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Patrimonio Seguro Vacante</a:t>
          </a:r>
          <a:endParaRPr lang="es-ES" sz="1200" kern="1200" dirty="0"/>
        </a:p>
      </dsp:txBody>
      <dsp:txXfrm>
        <a:off x="1360711" y="152654"/>
        <a:ext cx="2247129" cy="1123564"/>
      </dsp:txXfrm>
    </dsp:sp>
    <dsp:sp modelId="{92FE11A0-4982-438D-962E-9DC90655A910}">
      <dsp:nvSpPr>
        <dsp:cNvPr id="0" name=""/>
        <dsp:cNvSpPr/>
      </dsp:nvSpPr>
      <dsp:spPr>
        <a:xfrm>
          <a:off x="1197" y="1748116"/>
          <a:ext cx="2247129" cy="11235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  <a:endParaRPr lang="es-ES" sz="1200" kern="1200" dirty="0" smtClean="0"/>
        </a:p>
      </dsp:txBody>
      <dsp:txXfrm>
        <a:off x="1197" y="1748116"/>
        <a:ext cx="2247129" cy="1123564"/>
      </dsp:txXfrm>
    </dsp:sp>
    <dsp:sp modelId="{4894FB6D-BC4C-4246-A93F-63E43E271E69}">
      <dsp:nvSpPr>
        <dsp:cNvPr id="0" name=""/>
        <dsp:cNvSpPr/>
      </dsp:nvSpPr>
      <dsp:spPr>
        <a:xfrm>
          <a:off x="2720224" y="1748116"/>
          <a:ext cx="2247129" cy="11235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</a:t>
          </a:r>
          <a:endParaRPr lang="es-ES" sz="1200" kern="1200" dirty="0" smtClean="0"/>
        </a:p>
      </dsp:txBody>
      <dsp:txXfrm>
        <a:off x="2720224" y="1748116"/>
        <a:ext cx="2247129" cy="1123564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23BFEC-5363-49C9-9725-5095E8D5F4EF}">
      <dsp:nvSpPr>
        <dsp:cNvPr id="0" name=""/>
        <dsp:cNvSpPr/>
      </dsp:nvSpPr>
      <dsp:spPr>
        <a:xfrm>
          <a:off x="4147235" y="567247"/>
          <a:ext cx="118994" cy="1325934"/>
        </a:xfrm>
        <a:custGeom>
          <a:avLst/>
          <a:gdLst/>
          <a:ahLst/>
          <a:cxnLst/>
          <a:rect l="0" t="0" r="0" b="0"/>
          <a:pathLst>
            <a:path>
              <a:moveTo>
                <a:pt x="118994" y="0"/>
              </a:moveTo>
              <a:lnTo>
                <a:pt x="118994" y="1325934"/>
              </a:lnTo>
              <a:lnTo>
                <a:pt x="0" y="132593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A5AF38-52C2-415C-824D-AB5B73EBACA2}">
      <dsp:nvSpPr>
        <dsp:cNvPr id="0" name=""/>
        <dsp:cNvSpPr/>
      </dsp:nvSpPr>
      <dsp:spPr>
        <a:xfrm>
          <a:off x="4266229" y="567247"/>
          <a:ext cx="118994" cy="5213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1307"/>
              </a:lnTo>
              <a:lnTo>
                <a:pt x="118994" y="52130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E4690E-B387-41CC-83E4-A237D81F6EFE}">
      <dsp:nvSpPr>
        <dsp:cNvPr id="0" name=""/>
        <dsp:cNvSpPr/>
      </dsp:nvSpPr>
      <dsp:spPr>
        <a:xfrm>
          <a:off x="4147235" y="567247"/>
          <a:ext cx="118994" cy="521307"/>
        </a:xfrm>
        <a:custGeom>
          <a:avLst/>
          <a:gdLst/>
          <a:ahLst/>
          <a:cxnLst/>
          <a:rect l="0" t="0" r="0" b="0"/>
          <a:pathLst>
            <a:path>
              <a:moveTo>
                <a:pt x="118994" y="0"/>
              </a:moveTo>
              <a:lnTo>
                <a:pt x="118994" y="521307"/>
              </a:lnTo>
              <a:lnTo>
                <a:pt x="0" y="52130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4693CE-2E8C-43FB-906D-6A19EBAE9345}">
      <dsp:nvSpPr>
        <dsp:cNvPr id="0" name=""/>
        <dsp:cNvSpPr/>
      </dsp:nvSpPr>
      <dsp:spPr>
        <a:xfrm>
          <a:off x="6562515" y="2886505"/>
          <a:ext cx="280800" cy="19700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70046"/>
              </a:lnTo>
              <a:lnTo>
                <a:pt x="280800" y="197004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2B1A85-150B-4A49-9AD0-78702B5264CE}">
      <dsp:nvSpPr>
        <dsp:cNvPr id="0" name=""/>
        <dsp:cNvSpPr/>
      </dsp:nvSpPr>
      <dsp:spPr>
        <a:xfrm>
          <a:off x="6562515" y="2886505"/>
          <a:ext cx="280800" cy="12296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29625"/>
              </a:lnTo>
              <a:lnTo>
                <a:pt x="280800" y="122962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244999-FC57-4B7F-9FB4-31DB9B4E99BD}">
      <dsp:nvSpPr>
        <dsp:cNvPr id="0" name=""/>
        <dsp:cNvSpPr/>
      </dsp:nvSpPr>
      <dsp:spPr>
        <a:xfrm>
          <a:off x="6562515" y="2886505"/>
          <a:ext cx="280800" cy="4892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9204"/>
              </a:lnTo>
              <a:lnTo>
                <a:pt x="280800" y="48920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D10B2D-22B7-4E53-82F6-0E81E43B2218}">
      <dsp:nvSpPr>
        <dsp:cNvPr id="0" name=""/>
        <dsp:cNvSpPr/>
      </dsp:nvSpPr>
      <dsp:spPr>
        <a:xfrm>
          <a:off x="4266229" y="567247"/>
          <a:ext cx="3045087" cy="18472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28247"/>
              </a:lnTo>
              <a:lnTo>
                <a:pt x="3045087" y="1728247"/>
              </a:lnTo>
              <a:lnTo>
                <a:pt x="3045087" y="184724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D794A9-0834-4B2F-AE2C-2D94E7CF6D3C}">
      <dsp:nvSpPr>
        <dsp:cNvPr id="0" name=""/>
        <dsp:cNvSpPr/>
      </dsp:nvSpPr>
      <dsp:spPr>
        <a:xfrm>
          <a:off x="4266229" y="567247"/>
          <a:ext cx="1043096" cy="18472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28247"/>
              </a:lnTo>
              <a:lnTo>
                <a:pt x="1043096" y="1728247"/>
              </a:lnTo>
              <a:lnTo>
                <a:pt x="1043096" y="184724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0C9A95-3B2F-4886-8761-7EEF78A69648}">
      <dsp:nvSpPr>
        <dsp:cNvPr id="0" name=""/>
        <dsp:cNvSpPr/>
      </dsp:nvSpPr>
      <dsp:spPr>
        <a:xfrm>
          <a:off x="3296342" y="2886505"/>
          <a:ext cx="118994" cy="2130561"/>
        </a:xfrm>
        <a:custGeom>
          <a:avLst/>
          <a:gdLst/>
          <a:ahLst/>
          <a:cxnLst/>
          <a:rect l="0" t="0" r="0" b="0"/>
          <a:pathLst>
            <a:path>
              <a:moveTo>
                <a:pt x="118994" y="0"/>
              </a:moveTo>
              <a:lnTo>
                <a:pt x="118994" y="2130561"/>
              </a:lnTo>
              <a:lnTo>
                <a:pt x="0" y="213056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75B659-657A-494F-B00A-CEF3ED914749}">
      <dsp:nvSpPr>
        <dsp:cNvPr id="0" name=""/>
        <dsp:cNvSpPr/>
      </dsp:nvSpPr>
      <dsp:spPr>
        <a:xfrm>
          <a:off x="3415336" y="2886505"/>
          <a:ext cx="118994" cy="13259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25934"/>
              </a:lnTo>
              <a:lnTo>
                <a:pt x="118994" y="132593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894336-6DE0-49A5-B88A-3E1A8550B367}">
      <dsp:nvSpPr>
        <dsp:cNvPr id="0" name=""/>
        <dsp:cNvSpPr/>
      </dsp:nvSpPr>
      <dsp:spPr>
        <a:xfrm>
          <a:off x="3296342" y="2886505"/>
          <a:ext cx="118994" cy="1325934"/>
        </a:xfrm>
        <a:custGeom>
          <a:avLst/>
          <a:gdLst/>
          <a:ahLst/>
          <a:cxnLst/>
          <a:rect l="0" t="0" r="0" b="0"/>
          <a:pathLst>
            <a:path>
              <a:moveTo>
                <a:pt x="118994" y="0"/>
              </a:moveTo>
              <a:lnTo>
                <a:pt x="118994" y="1325934"/>
              </a:lnTo>
              <a:lnTo>
                <a:pt x="0" y="132593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BDB4BD-60B2-4A76-945E-911920536B5A}">
      <dsp:nvSpPr>
        <dsp:cNvPr id="0" name=""/>
        <dsp:cNvSpPr/>
      </dsp:nvSpPr>
      <dsp:spPr>
        <a:xfrm>
          <a:off x="3415336" y="2886505"/>
          <a:ext cx="118994" cy="5213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1307"/>
              </a:lnTo>
              <a:lnTo>
                <a:pt x="118994" y="52130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89FC7D-497A-46FD-AAFF-456CC939AD5D}">
      <dsp:nvSpPr>
        <dsp:cNvPr id="0" name=""/>
        <dsp:cNvSpPr/>
      </dsp:nvSpPr>
      <dsp:spPr>
        <a:xfrm>
          <a:off x="3296342" y="2886505"/>
          <a:ext cx="118994" cy="521307"/>
        </a:xfrm>
        <a:custGeom>
          <a:avLst/>
          <a:gdLst/>
          <a:ahLst/>
          <a:cxnLst/>
          <a:rect l="0" t="0" r="0" b="0"/>
          <a:pathLst>
            <a:path>
              <a:moveTo>
                <a:pt x="118994" y="0"/>
              </a:moveTo>
              <a:lnTo>
                <a:pt x="118994" y="521307"/>
              </a:lnTo>
              <a:lnTo>
                <a:pt x="0" y="52130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D57454-5B29-4B6F-A723-4D83ADECAE46}">
      <dsp:nvSpPr>
        <dsp:cNvPr id="0" name=""/>
        <dsp:cNvSpPr/>
      </dsp:nvSpPr>
      <dsp:spPr>
        <a:xfrm>
          <a:off x="3415336" y="567247"/>
          <a:ext cx="850892" cy="1847242"/>
        </a:xfrm>
        <a:custGeom>
          <a:avLst/>
          <a:gdLst/>
          <a:ahLst/>
          <a:cxnLst/>
          <a:rect l="0" t="0" r="0" b="0"/>
          <a:pathLst>
            <a:path>
              <a:moveTo>
                <a:pt x="850892" y="0"/>
              </a:moveTo>
              <a:lnTo>
                <a:pt x="850892" y="1728247"/>
              </a:lnTo>
              <a:lnTo>
                <a:pt x="0" y="1728247"/>
              </a:lnTo>
              <a:lnTo>
                <a:pt x="0" y="184724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B260BD-266D-47C7-9120-3DEDCF5BF52B}">
      <dsp:nvSpPr>
        <dsp:cNvPr id="0" name=""/>
        <dsp:cNvSpPr/>
      </dsp:nvSpPr>
      <dsp:spPr>
        <a:xfrm>
          <a:off x="1070202" y="2886505"/>
          <a:ext cx="91440" cy="23798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7988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3246DD-1600-4D10-B643-BD84ED1F7760}">
      <dsp:nvSpPr>
        <dsp:cNvPr id="0" name=""/>
        <dsp:cNvSpPr/>
      </dsp:nvSpPr>
      <dsp:spPr>
        <a:xfrm>
          <a:off x="1115922" y="567247"/>
          <a:ext cx="3150306" cy="1847242"/>
        </a:xfrm>
        <a:custGeom>
          <a:avLst/>
          <a:gdLst/>
          <a:ahLst/>
          <a:cxnLst/>
          <a:rect l="0" t="0" r="0" b="0"/>
          <a:pathLst>
            <a:path>
              <a:moveTo>
                <a:pt x="3150306" y="0"/>
              </a:moveTo>
              <a:lnTo>
                <a:pt x="3150306" y="1728247"/>
              </a:lnTo>
              <a:lnTo>
                <a:pt x="0" y="1728247"/>
              </a:lnTo>
              <a:lnTo>
                <a:pt x="0" y="184724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F48E9E-9A06-4779-9A5B-3E2AEC5CE22D}">
      <dsp:nvSpPr>
        <dsp:cNvPr id="0" name=""/>
        <dsp:cNvSpPr/>
      </dsp:nvSpPr>
      <dsp:spPr>
        <a:xfrm>
          <a:off x="3066474" y="608"/>
          <a:ext cx="2399510" cy="5666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de Cultura Física y </a:t>
          </a:r>
          <a:r>
            <a:rPr lang="es-ES" sz="1200" kern="1200" dirty="0" smtClean="0"/>
            <a:t>Deporte</a:t>
          </a:r>
          <a:endParaRPr lang="es-ES" sz="1200" kern="1200" dirty="0"/>
        </a:p>
      </dsp:txBody>
      <dsp:txXfrm>
        <a:off x="3066474" y="608"/>
        <a:ext cx="2399510" cy="566638"/>
      </dsp:txXfrm>
    </dsp:sp>
    <dsp:sp modelId="{07EF201B-75D5-4F41-9985-5D8A179F0A22}">
      <dsp:nvSpPr>
        <dsp:cNvPr id="0" name=""/>
        <dsp:cNvSpPr/>
      </dsp:nvSpPr>
      <dsp:spPr>
        <a:xfrm>
          <a:off x="285139" y="2414489"/>
          <a:ext cx="1661565" cy="4720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Clubes Vacante</a:t>
          </a:r>
          <a:endParaRPr lang="es-ES" sz="1200" kern="1200" dirty="0"/>
        </a:p>
      </dsp:txBody>
      <dsp:txXfrm>
        <a:off x="285139" y="2414489"/>
        <a:ext cx="1661565" cy="472015"/>
      </dsp:txXfrm>
    </dsp:sp>
    <dsp:sp modelId="{2244C1F9-52CD-4AEE-8243-7F24FB6ABF2D}">
      <dsp:nvSpPr>
        <dsp:cNvPr id="0" name=""/>
        <dsp:cNvSpPr/>
      </dsp:nvSpPr>
      <dsp:spPr>
        <a:xfrm>
          <a:off x="613489" y="3124493"/>
          <a:ext cx="1004865" cy="5666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Clubes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Vacante</a:t>
          </a:r>
          <a:endParaRPr lang="es-ES" sz="1200" kern="1200" dirty="0"/>
        </a:p>
      </dsp:txBody>
      <dsp:txXfrm>
        <a:off x="613489" y="3124493"/>
        <a:ext cx="1004865" cy="566638"/>
      </dsp:txXfrm>
    </dsp:sp>
    <dsp:sp modelId="{CAA2CE36-AD7B-48E8-BD6E-BE9E61FB1F5C}">
      <dsp:nvSpPr>
        <dsp:cNvPr id="0" name=""/>
        <dsp:cNvSpPr/>
      </dsp:nvSpPr>
      <dsp:spPr>
        <a:xfrm>
          <a:off x="2587335" y="2414489"/>
          <a:ext cx="1656001" cy="4720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Desarrollo </a:t>
          </a:r>
          <a:r>
            <a:rPr lang="es-ES" sz="1200" kern="1200" dirty="0" smtClean="0"/>
            <a:t>Deportivo</a:t>
          </a:r>
          <a:endParaRPr lang="es-ES" sz="1200" kern="1200" dirty="0"/>
        </a:p>
      </dsp:txBody>
      <dsp:txXfrm>
        <a:off x="2587335" y="2414489"/>
        <a:ext cx="1656001" cy="472015"/>
      </dsp:txXfrm>
    </dsp:sp>
    <dsp:sp modelId="{C31F1538-54B6-45AC-AE38-118921FE8D84}">
      <dsp:nvSpPr>
        <dsp:cNvPr id="0" name=""/>
        <dsp:cNvSpPr/>
      </dsp:nvSpPr>
      <dsp:spPr>
        <a:xfrm>
          <a:off x="1856343" y="3156596"/>
          <a:ext cx="1439998" cy="5024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Deporte </a:t>
          </a:r>
          <a:r>
            <a:rPr lang="es-ES" sz="1200" kern="1200" dirty="0" smtClean="0"/>
            <a:t>Ciudadano</a:t>
          </a:r>
          <a:endParaRPr lang="es-ES" sz="1200" kern="1200" dirty="0"/>
        </a:p>
      </dsp:txBody>
      <dsp:txXfrm>
        <a:off x="1856343" y="3156596"/>
        <a:ext cx="1439998" cy="502432"/>
      </dsp:txXfrm>
    </dsp:sp>
    <dsp:sp modelId="{88BB91D3-15D7-449B-AD5D-79A5BC06DB8C}">
      <dsp:nvSpPr>
        <dsp:cNvPr id="0" name=""/>
        <dsp:cNvSpPr/>
      </dsp:nvSpPr>
      <dsp:spPr>
        <a:xfrm>
          <a:off x="3534330" y="3156596"/>
          <a:ext cx="1439998" cy="5024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Técnico de </a:t>
          </a:r>
          <a:r>
            <a:rPr lang="es-ES" sz="1200" kern="1200" dirty="0" smtClean="0"/>
            <a:t>Natación</a:t>
          </a:r>
          <a:endParaRPr lang="es-ES" sz="1200" kern="1200" dirty="0"/>
        </a:p>
      </dsp:txBody>
      <dsp:txXfrm>
        <a:off x="3534330" y="3156596"/>
        <a:ext cx="1439998" cy="502432"/>
      </dsp:txXfrm>
    </dsp:sp>
    <dsp:sp modelId="{7FB4E987-A53D-4D7B-AD1F-A8034AAD9FA7}">
      <dsp:nvSpPr>
        <dsp:cNvPr id="0" name=""/>
        <dsp:cNvSpPr/>
      </dsp:nvSpPr>
      <dsp:spPr>
        <a:xfrm>
          <a:off x="1856343" y="3929120"/>
          <a:ext cx="1439998" cy="5666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Área </a:t>
          </a:r>
          <a:r>
            <a:rPr lang="es-ES" sz="1200" kern="1200" dirty="0" smtClean="0"/>
            <a:t>Acuática</a:t>
          </a:r>
          <a:endParaRPr lang="es-ES" sz="1200" kern="1200" dirty="0"/>
        </a:p>
      </dsp:txBody>
      <dsp:txXfrm>
        <a:off x="1856343" y="3929120"/>
        <a:ext cx="1439998" cy="566638"/>
      </dsp:txXfrm>
    </dsp:sp>
    <dsp:sp modelId="{7959D74D-563D-4407-810A-CA3DE022F895}">
      <dsp:nvSpPr>
        <dsp:cNvPr id="0" name=""/>
        <dsp:cNvSpPr/>
      </dsp:nvSpPr>
      <dsp:spPr>
        <a:xfrm>
          <a:off x="3534330" y="3929120"/>
          <a:ext cx="1691994" cy="5666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de la Jefatura de Ligas </a:t>
          </a:r>
          <a:r>
            <a:rPr lang="es-ES" sz="1200" kern="1200" dirty="0" smtClean="0"/>
            <a:t>Deportivas</a:t>
          </a:r>
          <a:endParaRPr lang="es-ES" sz="1200" kern="1200" dirty="0"/>
        </a:p>
      </dsp:txBody>
      <dsp:txXfrm>
        <a:off x="3534330" y="3929120"/>
        <a:ext cx="1691994" cy="566638"/>
      </dsp:txXfrm>
    </dsp:sp>
    <dsp:sp modelId="{A12F1A4D-32A5-4E9C-961D-4C703CE7664A}">
      <dsp:nvSpPr>
        <dsp:cNvPr id="0" name=""/>
        <dsp:cNvSpPr/>
      </dsp:nvSpPr>
      <dsp:spPr>
        <a:xfrm>
          <a:off x="1856343" y="4765850"/>
          <a:ext cx="1439998" cy="5024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Deporte </a:t>
          </a:r>
          <a:r>
            <a:rPr lang="es-ES" sz="1200" kern="1200" dirty="0" smtClean="0"/>
            <a:t>Selectivo</a:t>
          </a:r>
          <a:endParaRPr lang="es-ES" sz="1200" kern="1200" dirty="0"/>
        </a:p>
      </dsp:txBody>
      <dsp:txXfrm>
        <a:off x="1856343" y="4765850"/>
        <a:ext cx="1439998" cy="502432"/>
      </dsp:txXfrm>
    </dsp:sp>
    <dsp:sp modelId="{33B302FF-133D-4B76-88D2-B4B2AD7D61A4}">
      <dsp:nvSpPr>
        <dsp:cNvPr id="0" name=""/>
        <dsp:cNvSpPr/>
      </dsp:nvSpPr>
      <dsp:spPr>
        <a:xfrm>
          <a:off x="4481325" y="2414489"/>
          <a:ext cx="1656001" cy="4720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Unidades </a:t>
          </a:r>
          <a:r>
            <a:rPr lang="es-ES" sz="1200" kern="1200" dirty="0" smtClean="0"/>
            <a:t>Deportivas</a:t>
          </a:r>
          <a:endParaRPr lang="es-ES" sz="1200" kern="1200" dirty="0"/>
        </a:p>
      </dsp:txBody>
      <dsp:txXfrm>
        <a:off x="4481325" y="2414489"/>
        <a:ext cx="1656001" cy="472015"/>
      </dsp:txXfrm>
    </dsp:sp>
    <dsp:sp modelId="{6132795C-AA51-4DC0-8868-D3CEA32487D8}">
      <dsp:nvSpPr>
        <dsp:cNvPr id="0" name=""/>
        <dsp:cNvSpPr/>
      </dsp:nvSpPr>
      <dsp:spPr>
        <a:xfrm>
          <a:off x="6375315" y="2414489"/>
          <a:ext cx="1872004" cy="4720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</a:t>
          </a:r>
          <a:r>
            <a:rPr lang="es-ES" sz="1200" kern="1200" dirty="0" smtClean="0"/>
            <a:t>Planeación</a:t>
          </a:r>
          <a:endParaRPr lang="es-ES" sz="1200" kern="1200" dirty="0"/>
        </a:p>
      </dsp:txBody>
      <dsp:txXfrm>
        <a:off x="6375315" y="2414489"/>
        <a:ext cx="1872004" cy="472015"/>
      </dsp:txXfrm>
    </dsp:sp>
    <dsp:sp modelId="{85D65F49-9F8A-4DD9-A208-F87FE12E5892}">
      <dsp:nvSpPr>
        <dsp:cNvPr id="0" name=""/>
        <dsp:cNvSpPr/>
      </dsp:nvSpPr>
      <dsp:spPr>
        <a:xfrm>
          <a:off x="6843316" y="3124493"/>
          <a:ext cx="1548000" cy="5024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Cultura Física </a:t>
          </a:r>
        </a:p>
      </dsp:txBody>
      <dsp:txXfrm>
        <a:off x="6843316" y="3124493"/>
        <a:ext cx="1548000" cy="502432"/>
      </dsp:txXfrm>
    </dsp:sp>
    <dsp:sp modelId="{D1BE3704-7AB7-4C27-9862-2D13F1C11343}">
      <dsp:nvSpPr>
        <dsp:cNvPr id="0" name=""/>
        <dsp:cNvSpPr/>
      </dsp:nvSpPr>
      <dsp:spPr>
        <a:xfrm>
          <a:off x="6843316" y="3864914"/>
          <a:ext cx="1548000" cy="5024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</a:t>
          </a:r>
          <a:r>
            <a:rPr lang="es-ES" sz="1200" kern="1200" dirty="0" smtClean="0"/>
            <a:t>Eventos</a:t>
          </a:r>
          <a:endParaRPr lang="es-ES" sz="1200" kern="1200" dirty="0"/>
        </a:p>
      </dsp:txBody>
      <dsp:txXfrm>
        <a:off x="6843316" y="3864914"/>
        <a:ext cx="1548000" cy="502432"/>
      </dsp:txXfrm>
    </dsp:sp>
    <dsp:sp modelId="{7368DD8F-5E24-4803-B776-4D05A5DFBB31}">
      <dsp:nvSpPr>
        <dsp:cNvPr id="0" name=""/>
        <dsp:cNvSpPr/>
      </dsp:nvSpPr>
      <dsp:spPr>
        <a:xfrm>
          <a:off x="6843316" y="4605335"/>
          <a:ext cx="1548000" cy="5024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Infraestructura y </a:t>
          </a:r>
          <a:r>
            <a:rPr lang="es-ES" sz="1200" kern="1200" dirty="0" smtClean="0"/>
            <a:t>Mantenimiento</a:t>
          </a:r>
          <a:endParaRPr lang="es-ES" sz="1200" kern="1200" dirty="0"/>
        </a:p>
      </dsp:txBody>
      <dsp:txXfrm>
        <a:off x="6843316" y="4605335"/>
        <a:ext cx="1548000" cy="502432"/>
      </dsp:txXfrm>
    </dsp:sp>
    <dsp:sp modelId="{0008669E-E5EC-4152-85AB-6FDAD8DEDFBA}">
      <dsp:nvSpPr>
        <dsp:cNvPr id="0" name=""/>
        <dsp:cNvSpPr/>
      </dsp:nvSpPr>
      <dsp:spPr>
        <a:xfrm>
          <a:off x="2527238" y="866979"/>
          <a:ext cx="1619997" cy="4431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Administrativo(a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2527238" y="866979"/>
        <a:ext cx="1619997" cy="443151"/>
      </dsp:txXfrm>
    </dsp:sp>
    <dsp:sp modelId="{CC154EE3-8EE8-4DF9-AE3E-B3B8DDE8CCFE}">
      <dsp:nvSpPr>
        <dsp:cNvPr id="0" name=""/>
        <dsp:cNvSpPr/>
      </dsp:nvSpPr>
      <dsp:spPr>
        <a:xfrm>
          <a:off x="4385223" y="866979"/>
          <a:ext cx="1542379" cy="4431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 B </a:t>
          </a:r>
        </a:p>
      </dsp:txBody>
      <dsp:txXfrm>
        <a:off x="4385223" y="866979"/>
        <a:ext cx="1542379" cy="443151"/>
      </dsp:txXfrm>
    </dsp:sp>
    <dsp:sp modelId="{5967C2E1-8674-4225-8209-00892B7901B7}">
      <dsp:nvSpPr>
        <dsp:cNvPr id="0" name=""/>
        <dsp:cNvSpPr/>
      </dsp:nvSpPr>
      <dsp:spPr>
        <a:xfrm>
          <a:off x="2527238" y="1671606"/>
          <a:ext cx="1619997" cy="4431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Oficial Administrativo(a) Vacante</a:t>
          </a:r>
          <a:endParaRPr lang="es-ES" sz="1200" kern="1200" dirty="0"/>
        </a:p>
      </dsp:txBody>
      <dsp:txXfrm>
        <a:off x="2527238" y="1671606"/>
        <a:ext cx="1619997" cy="443151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FB543-A3F5-4765-B70A-C6921BF2923F}">
      <dsp:nvSpPr>
        <dsp:cNvPr id="0" name=""/>
        <dsp:cNvSpPr/>
      </dsp:nvSpPr>
      <dsp:spPr>
        <a:xfrm>
          <a:off x="3972057" y="1383039"/>
          <a:ext cx="148132" cy="648960"/>
        </a:xfrm>
        <a:custGeom>
          <a:avLst/>
          <a:gdLst/>
          <a:ahLst/>
          <a:cxnLst/>
          <a:rect l="0" t="0" r="0" b="0"/>
          <a:pathLst>
            <a:path>
              <a:moveTo>
                <a:pt x="148132" y="0"/>
              </a:moveTo>
              <a:lnTo>
                <a:pt x="148132" y="648960"/>
              </a:lnTo>
              <a:lnTo>
                <a:pt x="0" y="64896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305FF5-08C1-413C-BD22-598EBE884920}">
      <dsp:nvSpPr>
        <dsp:cNvPr id="0" name=""/>
        <dsp:cNvSpPr/>
      </dsp:nvSpPr>
      <dsp:spPr>
        <a:xfrm>
          <a:off x="4120190" y="1383039"/>
          <a:ext cx="3414094" cy="12979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49788"/>
              </a:lnTo>
              <a:lnTo>
                <a:pt x="3414094" y="1149788"/>
              </a:lnTo>
              <a:lnTo>
                <a:pt x="3414094" y="129792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06214A-975B-48E4-8302-5B1E9A38A4A7}">
      <dsp:nvSpPr>
        <dsp:cNvPr id="0" name=""/>
        <dsp:cNvSpPr/>
      </dsp:nvSpPr>
      <dsp:spPr>
        <a:xfrm>
          <a:off x="4120190" y="1383039"/>
          <a:ext cx="1707047" cy="12979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49788"/>
              </a:lnTo>
              <a:lnTo>
                <a:pt x="1707047" y="1149788"/>
              </a:lnTo>
              <a:lnTo>
                <a:pt x="1707047" y="129792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272A38-8746-493E-B294-A4D9DA53EAA4}">
      <dsp:nvSpPr>
        <dsp:cNvPr id="0" name=""/>
        <dsp:cNvSpPr/>
      </dsp:nvSpPr>
      <dsp:spPr>
        <a:xfrm>
          <a:off x="4074470" y="1383039"/>
          <a:ext cx="91440" cy="129792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9792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254BA8-FD1C-4429-AB11-A1F73232436B}">
      <dsp:nvSpPr>
        <dsp:cNvPr id="0" name=""/>
        <dsp:cNvSpPr/>
      </dsp:nvSpPr>
      <dsp:spPr>
        <a:xfrm>
          <a:off x="2413142" y="1383039"/>
          <a:ext cx="1707047" cy="1297920"/>
        </a:xfrm>
        <a:custGeom>
          <a:avLst/>
          <a:gdLst/>
          <a:ahLst/>
          <a:cxnLst/>
          <a:rect l="0" t="0" r="0" b="0"/>
          <a:pathLst>
            <a:path>
              <a:moveTo>
                <a:pt x="1707047" y="0"/>
              </a:moveTo>
              <a:lnTo>
                <a:pt x="1707047" y="1149788"/>
              </a:lnTo>
              <a:lnTo>
                <a:pt x="0" y="1149788"/>
              </a:lnTo>
              <a:lnTo>
                <a:pt x="0" y="129792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04B535-AE71-4719-AB04-D99B1E9E31C3}">
      <dsp:nvSpPr>
        <dsp:cNvPr id="0" name=""/>
        <dsp:cNvSpPr/>
      </dsp:nvSpPr>
      <dsp:spPr>
        <a:xfrm>
          <a:off x="706095" y="1383039"/>
          <a:ext cx="3414094" cy="1297920"/>
        </a:xfrm>
        <a:custGeom>
          <a:avLst/>
          <a:gdLst/>
          <a:ahLst/>
          <a:cxnLst/>
          <a:rect l="0" t="0" r="0" b="0"/>
          <a:pathLst>
            <a:path>
              <a:moveTo>
                <a:pt x="3414094" y="0"/>
              </a:moveTo>
              <a:lnTo>
                <a:pt x="3414094" y="1149788"/>
              </a:lnTo>
              <a:lnTo>
                <a:pt x="0" y="1149788"/>
              </a:lnTo>
              <a:lnTo>
                <a:pt x="0" y="129792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3128451" y="677648"/>
          <a:ext cx="1983476" cy="7053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de la Jefatura de Ligas Deportivas </a:t>
          </a:r>
        </a:p>
      </dsp:txBody>
      <dsp:txXfrm>
        <a:off x="3128451" y="677648"/>
        <a:ext cx="1983476" cy="705391"/>
      </dsp:txXfrm>
    </dsp:sp>
    <dsp:sp modelId="{F3820999-957E-48C1-9F73-5062233A363C}">
      <dsp:nvSpPr>
        <dsp:cNvPr id="0" name=""/>
        <dsp:cNvSpPr/>
      </dsp:nvSpPr>
      <dsp:spPr>
        <a:xfrm>
          <a:off x="704" y="2680960"/>
          <a:ext cx="1410782" cy="7053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Maestro(a) de </a:t>
          </a:r>
          <a:r>
            <a:rPr lang="es-ES" sz="1200" kern="1200" dirty="0" smtClean="0"/>
            <a:t>Futbol</a:t>
          </a:r>
          <a:endParaRPr lang="es-ES" sz="1200" kern="1200" dirty="0"/>
        </a:p>
      </dsp:txBody>
      <dsp:txXfrm>
        <a:off x="704" y="2680960"/>
        <a:ext cx="1410782" cy="705391"/>
      </dsp:txXfrm>
    </dsp:sp>
    <dsp:sp modelId="{60213595-E635-47F6-9FB6-3E7D86CF6907}">
      <dsp:nvSpPr>
        <dsp:cNvPr id="0" name=""/>
        <dsp:cNvSpPr/>
      </dsp:nvSpPr>
      <dsp:spPr>
        <a:xfrm>
          <a:off x="1707751" y="2680960"/>
          <a:ext cx="1410782" cy="7053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Promotor(a) Deportivo(a) </a:t>
          </a:r>
        </a:p>
      </dsp:txBody>
      <dsp:txXfrm>
        <a:off x="1707751" y="2680960"/>
        <a:ext cx="1410782" cy="705391"/>
      </dsp:txXfrm>
    </dsp:sp>
    <dsp:sp modelId="{67F1DC44-2E3B-4303-A402-930E7F58F13F}">
      <dsp:nvSpPr>
        <dsp:cNvPr id="0" name=""/>
        <dsp:cNvSpPr/>
      </dsp:nvSpPr>
      <dsp:spPr>
        <a:xfrm>
          <a:off x="3414798" y="2680960"/>
          <a:ext cx="1410782" cy="7053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  <a:endParaRPr lang="es-ES" sz="1200" kern="1200" dirty="0" smtClean="0"/>
        </a:p>
      </dsp:txBody>
      <dsp:txXfrm>
        <a:off x="3414798" y="2680960"/>
        <a:ext cx="1410782" cy="705391"/>
      </dsp:txXfrm>
    </dsp:sp>
    <dsp:sp modelId="{B4AD66BF-4C16-467B-BCFF-8D24D087A413}">
      <dsp:nvSpPr>
        <dsp:cNvPr id="0" name=""/>
        <dsp:cNvSpPr/>
      </dsp:nvSpPr>
      <dsp:spPr>
        <a:xfrm>
          <a:off x="5121845" y="2680960"/>
          <a:ext cx="1410782" cy="7053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Promotores(as) </a:t>
          </a:r>
          <a:r>
            <a:rPr lang="es-ES" sz="1200" kern="1200" dirty="0" smtClean="0"/>
            <a:t>Vacante</a:t>
          </a:r>
          <a:endParaRPr lang="es-ES" sz="1200" kern="1200" dirty="0"/>
        </a:p>
      </dsp:txBody>
      <dsp:txXfrm>
        <a:off x="5121845" y="2680960"/>
        <a:ext cx="1410782" cy="705391"/>
      </dsp:txXfrm>
    </dsp:sp>
    <dsp:sp modelId="{DF577515-CB4D-418F-ACF4-B65F1E4CC3E5}">
      <dsp:nvSpPr>
        <dsp:cNvPr id="0" name=""/>
        <dsp:cNvSpPr/>
      </dsp:nvSpPr>
      <dsp:spPr>
        <a:xfrm>
          <a:off x="6828893" y="2680960"/>
          <a:ext cx="1410782" cy="7053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Promotor(a)     Vacante</a:t>
          </a:r>
          <a:endParaRPr lang="es-ES" sz="1200" kern="1200" dirty="0"/>
        </a:p>
      </dsp:txBody>
      <dsp:txXfrm>
        <a:off x="6828893" y="2680960"/>
        <a:ext cx="1410782" cy="705391"/>
      </dsp:txXfrm>
    </dsp:sp>
    <dsp:sp modelId="{AEA21AD5-A041-401A-AB0B-7561A463D652}">
      <dsp:nvSpPr>
        <dsp:cNvPr id="0" name=""/>
        <dsp:cNvSpPr/>
      </dsp:nvSpPr>
      <dsp:spPr>
        <a:xfrm>
          <a:off x="2561274" y="1679304"/>
          <a:ext cx="1410782" cy="7053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 C </a:t>
          </a:r>
        </a:p>
      </dsp:txBody>
      <dsp:txXfrm>
        <a:off x="2561274" y="1679304"/>
        <a:ext cx="1410782" cy="705391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3874DF-6D07-4088-980E-1A75A26D81F4}">
      <dsp:nvSpPr>
        <dsp:cNvPr id="0" name=""/>
        <dsp:cNvSpPr/>
      </dsp:nvSpPr>
      <dsp:spPr>
        <a:xfrm>
          <a:off x="3384376" y="1824215"/>
          <a:ext cx="2394470" cy="4155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7784"/>
              </a:lnTo>
              <a:lnTo>
                <a:pt x="2394470" y="207784"/>
              </a:lnTo>
              <a:lnTo>
                <a:pt x="2394470" y="41556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802BEB-CB28-4E6D-8850-629A06E6551C}">
      <dsp:nvSpPr>
        <dsp:cNvPr id="0" name=""/>
        <dsp:cNvSpPr/>
      </dsp:nvSpPr>
      <dsp:spPr>
        <a:xfrm>
          <a:off x="3338656" y="1824215"/>
          <a:ext cx="91440" cy="41556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556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674469-059A-4662-AFDA-D5F4F85618A8}">
      <dsp:nvSpPr>
        <dsp:cNvPr id="0" name=""/>
        <dsp:cNvSpPr/>
      </dsp:nvSpPr>
      <dsp:spPr>
        <a:xfrm>
          <a:off x="989905" y="1824215"/>
          <a:ext cx="2394470" cy="415569"/>
        </a:xfrm>
        <a:custGeom>
          <a:avLst/>
          <a:gdLst/>
          <a:ahLst/>
          <a:cxnLst/>
          <a:rect l="0" t="0" r="0" b="0"/>
          <a:pathLst>
            <a:path>
              <a:moveTo>
                <a:pt x="2394470" y="0"/>
              </a:moveTo>
              <a:lnTo>
                <a:pt x="2394470" y="207784"/>
              </a:lnTo>
              <a:lnTo>
                <a:pt x="0" y="207784"/>
              </a:lnTo>
              <a:lnTo>
                <a:pt x="0" y="41556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C4F0A6-E747-4E64-B9FC-52ED28DCE2CB}">
      <dsp:nvSpPr>
        <dsp:cNvPr id="0" name=""/>
        <dsp:cNvSpPr/>
      </dsp:nvSpPr>
      <dsp:spPr>
        <a:xfrm>
          <a:off x="2394925" y="834764"/>
          <a:ext cx="1978901" cy="9894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Deporte </a:t>
          </a:r>
          <a:r>
            <a:rPr lang="es-ES" sz="1200" kern="1200" dirty="0" smtClean="0"/>
            <a:t>Ciudadano</a:t>
          </a:r>
          <a:endParaRPr lang="es-ES" sz="1200" kern="1200" dirty="0"/>
        </a:p>
      </dsp:txBody>
      <dsp:txXfrm>
        <a:off x="2394925" y="834764"/>
        <a:ext cx="1978901" cy="989450"/>
      </dsp:txXfrm>
    </dsp:sp>
    <dsp:sp modelId="{6EFBC02F-1F2E-4453-81E3-036FBB56D2B8}">
      <dsp:nvSpPr>
        <dsp:cNvPr id="0" name=""/>
        <dsp:cNvSpPr/>
      </dsp:nvSpPr>
      <dsp:spPr>
        <a:xfrm>
          <a:off x="454" y="2239784"/>
          <a:ext cx="1978901" cy="9894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Promotor(a) Deportivo(a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454" y="2239784"/>
        <a:ext cx="1978901" cy="989450"/>
      </dsp:txXfrm>
    </dsp:sp>
    <dsp:sp modelId="{2544592F-BBFB-44EE-BCE2-4CD6119D6EE4}">
      <dsp:nvSpPr>
        <dsp:cNvPr id="0" name=""/>
        <dsp:cNvSpPr/>
      </dsp:nvSpPr>
      <dsp:spPr>
        <a:xfrm>
          <a:off x="2394925" y="2239784"/>
          <a:ext cx="1978901" cy="9894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Promotor(a) </a:t>
          </a:r>
          <a:r>
            <a:rPr lang="es-ES" sz="1200" kern="1200" dirty="0" smtClean="0"/>
            <a:t>A</a:t>
          </a:r>
          <a:endParaRPr lang="es-ES" sz="1200" kern="1200" dirty="0" smtClean="0"/>
        </a:p>
      </dsp:txBody>
      <dsp:txXfrm>
        <a:off x="2394925" y="2239784"/>
        <a:ext cx="1978901" cy="989450"/>
      </dsp:txXfrm>
    </dsp:sp>
    <dsp:sp modelId="{9118F967-12E9-4FF8-9441-942832601B66}">
      <dsp:nvSpPr>
        <dsp:cNvPr id="0" name=""/>
        <dsp:cNvSpPr/>
      </dsp:nvSpPr>
      <dsp:spPr>
        <a:xfrm>
          <a:off x="4789396" y="2239784"/>
          <a:ext cx="1978901" cy="9894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Promotores(as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4789396" y="2239784"/>
        <a:ext cx="1978901" cy="989450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C7C701-6580-48C3-9956-43AAF1A1DB92}">
      <dsp:nvSpPr>
        <dsp:cNvPr id="0" name=""/>
        <dsp:cNvSpPr/>
      </dsp:nvSpPr>
      <dsp:spPr>
        <a:xfrm>
          <a:off x="2570697" y="1340019"/>
          <a:ext cx="1406807" cy="4883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4156"/>
              </a:lnTo>
              <a:lnTo>
                <a:pt x="1406807" y="244156"/>
              </a:lnTo>
              <a:lnTo>
                <a:pt x="1406807" y="48831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FFDE63-390A-47E7-85BD-355DB40057A5}">
      <dsp:nvSpPr>
        <dsp:cNvPr id="0" name=""/>
        <dsp:cNvSpPr/>
      </dsp:nvSpPr>
      <dsp:spPr>
        <a:xfrm>
          <a:off x="1163890" y="1340019"/>
          <a:ext cx="1406807" cy="488313"/>
        </a:xfrm>
        <a:custGeom>
          <a:avLst/>
          <a:gdLst/>
          <a:ahLst/>
          <a:cxnLst/>
          <a:rect l="0" t="0" r="0" b="0"/>
          <a:pathLst>
            <a:path>
              <a:moveTo>
                <a:pt x="1406807" y="0"/>
              </a:moveTo>
              <a:lnTo>
                <a:pt x="1406807" y="244156"/>
              </a:lnTo>
              <a:lnTo>
                <a:pt x="0" y="244156"/>
              </a:lnTo>
              <a:lnTo>
                <a:pt x="0" y="48831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13ED17-CACA-43A6-B718-228E4527DB2A}">
      <dsp:nvSpPr>
        <dsp:cNvPr id="0" name=""/>
        <dsp:cNvSpPr/>
      </dsp:nvSpPr>
      <dsp:spPr>
        <a:xfrm>
          <a:off x="1408046" y="177368"/>
          <a:ext cx="2325301" cy="11626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  <a:endParaRPr lang="es-ES" sz="1200" kern="1200" dirty="0" smtClean="0"/>
        </a:p>
      </dsp:txBody>
      <dsp:txXfrm>
        <a:off x="1408046" y="177368"/>
        <a:ext cx="2325301" cy="1162650"/>
      </dsp:txXfrm>
    </dsp:sp>
    <dsp:sp modelId="{A4355BDB-2C53-4247-BB9E-B81BCB301B8E}">
      <dsp:nvSpPr>
        <dsp:cNvPr id="0" name=""/>
        <dsp:cNvSpPr/>
      </dsp:nvSpPr>
      <dsp:spPr>
        <a:xfrm>
          <a:off x="1239" y="1828332"/>
          <a:ext cx="2325301" cy="11626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  <a:endParaRPr lang="es-ES" sz="1200" kern="1200" dirty="0" smtClean="0"/>
        </a:p>
      </dsp:txBody>
      <dsp:txXfrm>
        <a:off x="1239" y="1828332"/>
        <a:ext cx="2325301" cy="1162650"/>
      </dsp:txXfrm>
    </dsp:sp>
    <dsp:sp modelId="{A6C51691-4FCF-47B5-98BE-9D7A7A5590AD}">
      <dsp:nvSpPr>
        <dsp:cNvPr id="0" name=""/>
        <dsp:cNvSpPr/>
      </dsp:nvSpPr>
      <dsp:spPr>
        <a:xfrm>
          <a:off x="2814854" y="1828332"/>
          <a:ext cx="2325301" cy="11626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Promotor(a) </a:t>
          </a:r>
          <a:r>
            <a:rPr lang="es-ES" sz="1200" kern="1200" dirty="0" smtClean="0"/>
            <a:t>A</a:t>
          </a:r>
          <a:endParaRPr lang="es-ES" sz="1200" kern="1200" dirty="0" smtClean="0"/>
        </a:p>
      </dsp:txBody>
      <dsp:txXfrm>
        <a:off x="2814854" y="1828332"/>
        <a:ext cx="2325301" cy="1162650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372181" y="900328"/>
          <a:ext cx="188968" cy="827863"/>
        </a:xfrm>
        <a:custGeom>
          <a:avLst/>
          <a:gdLst/>
          <a:ahLst/>
          <a:cxnLst/>
          <a:rect l="0" t="0" r="0" b="0"/>
          <a:pathLst>
            <a:path>
              <a:moveTo>
                <a:pt x="188968" y="0"/>
              </a:moveTo>
              <a:lnTo>
                <a:pt x="188968" y="827863"/>
              </a:lnTo>
              <a:lnTo>
                <a:pt x="0" y="82786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3561149" y="900328"/>
          <a:ext cx="2177639" cy="16557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6757"/>
              </a:lnTo>
              <a:lnTo>
                <a:pt x="2177639" y="1466757"/>
              </a:lnTo>
              <a:lnTo>
                <a:pt x="2177639" y="165572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BB6792-18F5-4116-8A3E-ACFBA8ABF81E}">
      <dsp:nvSpPr>
        <dsp:cNvPr id="0" name=""/>
        <dsp:cNvSpPr/>
      </dsp:nvSpPr>
      <dsp:spPr>
        <a:xfrm>
          <a:off x="3515430" y="900328"/>
          <a:ext cx="91440" cy="165572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5572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1383510" y="900328"/>
          <a:ext cx="2177639" cy="1655726"/>
        </a:xfrm>
        <a:custGeom>
          <a:avLst/>
          <a:gdLst/>
          <a:ahLst/>
          <a:cxnLst/>
          <a:rect l="0" t="0" r="0" b="0"/>
          <a:pathLst>
            <a:path>
              <a:moveTo>
                <a:pt x="2177639" y="0"/>
              </a:moveTo>
              <a:lnTo>
                <a:pt x="2177639" y="1466757"/>
              </a:lnTo>
              <a:lnTo>
                <a:pt x="0" y="1466757"/>
              </a:lnTo>
              <a:lnTo>
                <a:pt x="0" y="165572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380500" y="477"/>
          <a:ext cx="2361299" cy="8998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Profesional Especialista 1 </a:t>
          </a:r>
        </a:p>
      </dsp:txBody>
      <dsp:txXfrm>
        <a:off x="2380500" y="477"/>
        <a:ext cx="2361299" cy="899851"/>
      </dsp:txXfrm>
    </dsp:sp>
    <dsp:sp modelId="{68F90279-E630-440E-8937-16E69DB36ADA}">
      <dsp:nvSpPr>
        <dsp:cNvPr id="0" name=""/>
        <dsp:cNvSpPr/>
      </dsp:nvSpPr>
      <dsp:spPr>
        <a:xfrm>
          <a:off x="483659" y="2556055"/>
          <a:ext cx="1799702" cy="8998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</a:t>
          </a:r>
          <a:endParaRPr lang="es-ES" sz="1200" kern="1200" dirty="0" smtClean="0"/>
        </a:p>
      </dsp:txBody>
      <dsp:txXfrm>
        <a:off x="483659" y="2556055"/>
        <a:ext cx="1799702" cy="899851"/>
      </dsp:txXfrm>
    </dsp:sp>
    <dsp:sp modelId="{47CE08D7-9963-408D-ADF4-8160FED4550A}">
      <dsp:nvSpPr>
        <dsp:cNvPr id="0" name=""/>
        <dsp:cNvSpPr/>
      </dsp:nvSpPr>
      <dsp:spPr>
        <a:xfrm>
          <a:off x="2661298" y="2556055"/>
          <a:ext cx="1799702" cy="8998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  <a:endParaRPr lang="es-ES" sz="1200" kern="1200" dirty="0" smtClean="0"/>
        </a:p>
      </dsp:txBody>
      <dsp:txXfrm>
        <a:off x="2661298" y="2556055"/>
        <a:ext cx="1799702" cy="899851"/>
      </dsp:txXfrm>
    </dsp:sp>
    <dsp:sp modelId="{FD85042B-3A5E-41AD-8A4A-B4AFFF75C61F}">
      <dsp:nvSpPr>
        <dsp:cNvPr id="0" name=""/>
        <dsp:cNvSpPr/>
      </dsp:nvSpPr>
      <dsp:spPr>
        <a:xfrm>
          <a:off x="4838938" y="2556055"/>
          <a:ext cx="1799702" cy="8998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  <a:endParaRPr lang="es-ES" sz="1200" kern="1200" dirty="0" smtClean="0"/>
        </a:p>
      </dsp:txBody>
      <dsp:txXfrm>
        <a:off x="4838938" y="2556055"/>
        <a:ext cx="1799702" cy="899851"/>
      </dsp:txXfrm>
    </dsp:sp>
    <dsp:sp modelId="{96C211A2-E9F8-42E0-B8C2-16D65DF6A4DB}">
      <dsp:nvSpPr>
        <dsp:cNvPr id="0" name=""/>
        <dsp:cNvSpPr/>
      </dsp:nvSpPr>
      <dsp:spPr>
        <a:xfrm>
          <a:off x="1572478" y="1278266"/>
          <a:ext cx="1799702" cy="8998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 / </a:t>
          </a:r>
          <a:r>
            <a:rPr lang="es-ES" sz="1200" kern="1200" dirty="0" smtClean="0"/>
            <a:t>O</a:t>
          </a:r>
          <a:endParaRPr lang="es-ES" sz="1200" kern="1200" dirty="0" smtClean="0"/>
        </a:p>
      </dsp:txBody>
      <dsp:txXfrm>
        <a:off x="1572478" y="1278266"/>
        <a:ext cx="1799702" cy="899851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6DC9FC-2814-4909-AF92-8A3D97D2191E}">
      <dsp:nvSpPr>
        <dsp:cNvPr id="0" name=""/>
        <dsp:cNvSpPr/>
      </dsp:nvSpPr>
      <dsp:spPr>
        <a:xfrm>
          <a:off x="4068879" y="1044778"/>
          <a:ext cx="124840" cy="546918"/>
        </a:xfrm>
        <a:custGeom>
          <a:avLst/>
          <a:gdLst/>
          <a:ahLst/>
          <a:cxnLst/>
          <a:rect l="0" t="0" r="0" b="0"/>
          <a:pathLst>
            <a:path>
              <a:moveTo>
                <a:pt x="124840" y="0"/>
              </a:moveTo>
              <a:lnTo>
                <a:pt x="124840" y="546918"/>
              </a:lnTo>
              <a:lnTo>
                <a:pt x="0" y="54691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08C908-CEE4-4E49-AB8D-748094F9B64B}">
      <dsp:nvSpPr>
        <dsp:cNvPr id="0" name=""/>
        <dsp:cNvSpPr/>
      </dsp:nvSpPr>
      <dsp:spPr>
        <a:xfrm>
          <a:off x="7744586" y="3333991"/>
          <a:ext cx="91440" cy="2496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968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D98032-9C90-42C3-AA40-1188A013BF7D}">
      <dsp:nvSpPr>
        <dsp:cNvPr id="0" name=""/>
        <dsp:cNvSpPr/>
      </dsp:nvSpPr>
      <dsp:spPr>
        <a:xfrm>
          <a:off x="7070988" y="2489833"/>
          <a:ext cx="719317" cy="2496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840"/>
              </a:lnTo>
              <a:lnTo>
                <a:pt x="719317" y="124840"/>
              </a:lnTo>
              <a:lnTo>
                <a:pt x="719317" y="24968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7979B8-6BA7-4DF2-B1FE-511423EDC797}">
      <dsp:nvSpPr>
        <dsp:cNvPr id="0" name=""/>
        <dsp:cNvSpPr/>
      </dsp:nvSpPr>
      <dsp:spPr>
        <a:xfrm>
          <a:off x="6305951" y="3333991"/>
          <a:ext cx="91440" cy="2496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968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FEEE20-F26B-4105-A772-E9A0C7696B4F}">
      <dsp:nvSpPr>
        <dsp:cNvPr id="0" name=""/>
        <dsp:cNvSpPr/>
      </dsp:nvSpPr>
      <dsp:spPr>
        <a:xfrm>
          <a:off x="6351671" y="2489833"/>
          <a:ext cx="719317" cy="249680"/>
        </a:xfrm>
        <a:custGeom>
          <a:avLst/>
          <a:gdLst/>
          <a:ahLst/>
          <a:cxnLst/>
          <a:rect l="0" t="0" r="0" b="0"/>
          <a:pathLst>
            <a:path>
              <a:moveTo>
                <a:pt x="719317" y="0"/>
              </a:moveTo>
              <a:lnTo>
                <a:pt x="719317" y="124840"/>
              </a:lnTo>
              <a:lnTo>
                <a:pt x="0" y="124840"/>
              </a:lnTo>
              <a:lnTo>
                <a:pt x="0" y="24968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D825F2-53FE-494B-AE81-26E9832F4E14}">
      <dsp:nvSpPr>
        <dsp:cNvPr id="0" name=""/>
        <dsp:cNvSpPr/>
      </dsp:nvSpPr>
      <dsp:spPr>
        <a:xfrm>
          <a:off x="4193719" y="1044778"/>
          <a:ext cx="2877269" cy="10938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8997"/>
              </a:lnTo>
              <a:lnTo>
                <a:pt x="2877269" y="968997"/>
              </a:lnTo>
              <a:lnTo>
                <a:pt x="2877269" y="109383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9F69F0-77D8-4103-ADE4-A7DF63CFEE36}">
      <dsp:nvSpPr>
        <dsp:cNvPr id="0" name=""/>
        <dsp:cNvSpPr/>
      </dsp:nvSpPr>
      <dsp:spPr>
        <a:xfrm>
          <a:off x="4193719" y="1044778"/>
          <a:ext cx="719317" cy="10938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8997"/>
              </a:lnTo>
              <a:lnTo>
                <a:pt x="719317" y="968997"/>
              </a:lnTo>
              <a:lnTo>
                <a:pt x="719317" y="109383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88096E-B774-40BF-BA5B-681E8007CD34}">
      <dsp:nvSpPr>
        <dsp:cNvPr id="0" name=""/>
        <dsp:cNvSpPr/>
      </dsp:nvSpPr>
      <dsp:spPr>
        <a:xfrm>
          <a:off x="3474402" y="1044778"/>
          <a:ext cx="719317" cy="1093837"/>
        </a:xfrm>
        <a:custGeom>
          <a:avLst/>
          <a:gdLst/>
          <a:ahLst/>
          <a:cxnLst/>
          <a:rect l="0" t="0" r="0" b="0"/>
          <a:pathLst>
            <a:path>
              <a:moveTo>
                <a:pt x="719317" y="0"/>
              </a:moveTo>
              <a:lnTo>
                <a:pt x="719317" y="968997"/>
              </a:lnTo>
              <a:lnTo>
                <a:pt x="0" y="968997"/>
              </a:lnTo>
              <a:lnTo>
                <a:pt x="0" y="109383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01513F-8918-468D-8766-138B47428952}">
      <dsp:nvSpPr>
        <dsp:cNvPr id="0" name=""/>
        <dsp:cNvSpPr/>
      </dsp:nvSpPr>
      <dsp:spPr>
        <a:xfrm>
          <a:off x="1990047" y="4178148"/>
          <a:ext cx="91440" cy="2496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968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3988C2-9D36-4C80-9DF4-D313D644BFC5}">
      <dsp:nvSpPr>
        <dsp:cNvPr id="0" name=""/>
        <dsp:cNvSpPr/>
      </dsp:nvSpPr>
      <dsp:spPr>
        <a:xfrm>
          <a:off x="1990047" y="3333991"/>
          <a:ext cx="91440" cy="2496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968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6BF401-D9BA-4015-8601-58F5B3E8C782}">
      <dsp:nvSpPr>
        <dsp:cNvPr id="0" name=""/>
        <dsp:cNvSpPr/>
      </dsp:nvSpPr>
      <dsp:spPr>
        <a:xfrm>
          <a:off x="1316450" y="2489833"/>
          <a:ext cx="719317" cy="2496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840"/>
              </a:lnTo>
              <a:lnTo>
                <a:pt x="719317" y="124840"/>
              </a:lnTo>
              <a:lnTo>
                <a:pt x="719317" y="24968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6B9462-0E52-4285-B0AA-3D01C62134C3}">
      <dsp:nvSpPr>
        <dsp:cNvPr id="0" name=""/>
        <dsp:cNvSpPr/>
      </dsp:nvSpPr>
      <dsp:spPr>
        <a:xfrm>
          <a:off x="551412" y="4178148"/>
          <a:ext cx="91440" cy="2496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968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C6A873-ABD3-42A7-9770-26C9074D20CF}">
      <dsp:nvSpPr>
        <dsp:cNvPr id="0" name=""/>
        <dsp:cNvSpPr/>
      </dsp:nvSpPr>
      <dsp:spPr>
        <a:xfrm>
          <a:off x="551412" y="3333991"/>
          <a:ext cx="91440" cy="2496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968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075819-0E0D-46C1-B60E-FBAC2663C68E}">
      <dsp:nvSpPr>
        <dsp:cNvPr id="0" name=""/>
        <dsp:cNvSpPr/>
      </dsp:nvSpPr>
      <dsp:spPr>
        <a:xfrm>
          <a:off x="597132" y="2489833"/>
          <a:ext cx="719317" cy="249680"/>
        </a:xfrm>
        <a:custGeom>
          <a:avLst/>
          <a:gdLst/>
          <a:ahLst/>
          <a:cxnLst/>
          <a:rect l="0" t="0" r="0" b="0"/>
          <a:pathLst>
            <a:path>
              <a:moveTo>
                <a:pt x="719317" y="0"/>
              </a:moveTo>
              <a:lnTo>
                <a:pt x="719317" y="124840"/>
              </a:lnTo>
              <a:lnTo>
                <a:pt x="0" y="124840"/>
              </a:lnTo>
              <a:lnTo>
                <a:pt x="0" y="249680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B5B40E-2033-442C-B196-BC696D2C9925}">
      <dsp:nvSpPr>
        <dsp:cNvPr id="0" name=""/>
        <dsp:cNvSpPr/>
      </dsp:nvSpPr>
      <dsp:spPr>
        <a:xfrm>
          <a:off x="1316450" y="1044778"/>
          <a:ext cx="2877269" cy="1093837"/>
        </a:xfrm>
        <a:custGeom>
          <a:avLst/>
          <a:gdLst/>
          <a:ahLst/>
          <a:cxnLst/>
          <a:rect l="0" t="0" r="0" b="0"/>
          <a:pathLst>
            <a:path>
              <a:moveTo>
                <a:pt x="2877269" y="0"/>
              </a:moveTo>
              <a:lnTo>
                <a:pt x="2877269" y="968997"/>
              </a:lnTo>
              <a:lnTo>
                <a:pt x="0" y="968997"/>
              </a:lnTo>
              <a:lnTo>
                <a:pt x="0" y="109383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1595C0-FBCC-42FD-B7B3-4C5E76A95873}">
      <dsp:nvSpPr>
        <dsp:cNvPr id="0" name=""/>
        <dsp:cNvSpPr/>
      </dsp:nvSpPr>
      <dsp:spPr>
        <a:xfrm>
          <a:off x="2971129" y="450301"/>
          <a:ext cx="2445179" cy="5944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Administrador(a) de Ligas </a:t>
          </a:r>
          <a:r>
            <a:rPr lang="es-ES" sz="1200" kern="1200" dirty="0" smtClean="0"/>
            <a:t>Deportivas</a:t>
          </a:r>
          <a:endParaRPr lang="es-ES" sz="1200" kern="1200" dirty="0"/>
        </a:p>
      </dsp:txBody>
      <dsp:txXfrm>
        <a:off x="2971129" y="450301"/>
        <a:ext cx="2445179" cy="594477"/>
      </dsp:txXfrm>
    </dsp:sp>
    <dsp:sp modelId="{C6326360-C98E-4D30-8CC3-25063FBFE336}">
      <dsp:nvSpPr>
        <dsp:cNvPr id="0" name=""/>
        <dsp:cNvSpPr/>
      </dsp:nvSpPr>
      <dsp:spPr>
        <a:xfrm>
          <a:off x="721972" y="2138616"/>
          <a:ext cx="1188954" cy="3512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Oficina</a:t>
          </a:r>
          <a:endParaRPr lang="es-ES" sz="1200" kern="1200" dirty="0"/>
        </a:p>
      </dsp:txBody>
      <dsp:txXfrm>
        <a:off x="721972" y="2138616"/>
        <a:ext cx="1188954" cy="351217"/>
      </dsp:txXfrm>
    </dsp:sp>
    <dsp:sp modelId="{AF0579D7-F628-4A25-BF71-126C5D6C461B}">
      <dsp:nvSpPr>
        <dsp:cNvPr id="0" name=""/>
        <dsp:cNvSpPr/>
      </dsp:nvSpPr>
      <dsp:spPr>
        <a:xfrm>
          <a:off x="2655" y="2739514"/>
          <a:ext cx="1188954" cy="5944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de </a:t>
          </a:r>
          <a:r>
            <a:rPr lang="es-ES" sz="1200" kern="1200" dirty="0" smtClean="0"/>
            <a:t>Sección</a:t>
          </a:r>
          <a:endParaRPr lang="es-ES" sz="1200" kern="1200" dirty="0" smtClean="0"/>
        </a:p>
      </dsp:txBody>
      <dsp:txXfrm>
        <a:off x="2655" y="2739514"/>
        <a:ext cx="1188954" cy="594477"/>
      </dsp:txXfrm>
    </dsp:sp>
    <dsp:sp modelId="{E33FC512-5A12-4DB3-86F1-A0B24544F8A9}">
      <dsp:nvSpPr>
        <dsp:cNvPr id="0" name=""/>
        <dsp:cNvSpPr/>
      </dsp:nvSpPr>
      <dsp:spPr>
        <a:xfrm>
          <a:off x="2655" y="3583671"/>
          <a:ext cx="1188954" cy="5944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 / </a:t>
          </a:r>
          <a:r>
            <a:rPr lang="es-ES" sz="1200" kern="1200" dirty="0" smtClean="0"/>
            <a:t>O</a:t>
          </a:r>
          <a:endParaRPr lang="es-ES" sz="1200" kern="1200" dirty="0"/>
        </a:p>
      </dsp:txBody>
      <dsp:txXfrm>
        <a:off x="2655" y="3583671"/>
        <a:ext cx="1188954" cy="594477"/>
      </dsp:txXfrm>
    </dsp:sp>
    <dsp:sp modelId="{FFB97B2E-AF27-4E1B-995D-089158FBAB04}">
      <dsp:nvSpPr>
        <dsp:cNvPr id="0" name=""/>
        <dsp:cNvSpPr/>
      </dsp:nvSpPr>
      <dsp:spPr>
        <a:xfrm>
          <a:off x="2655" y="4427829"/>
          <a:ext cx="1188954" cy="5944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Instructor(a) Vacante</a:t>
          </a:r>
          <a:endParaRPr lang="es-ES" sz="1200" kern="1200" dirty="0"/>
        </a:p>
      </dsp:txBody>
      <dsp:txXfrm>
        <a:off x="2655" y="4427829"/>
        <a:ext cx="1188954" cy="594477"/>
      </dsp:txXfrm>
    </dsp:sp>
    <dsp:sp modelId="{5236D8D0-A8F5-4F08-B939-5F2110E121F9}">
      <dsp:nvSpPr>
        <dsp:cNvPr id="0" name=""/>
        <dsp:cNvSpPr/>
      </dsp:nvSpPr>
      <dsp:spPr>
        <a:xfrm>
          <a:off x="1441290" y="2739514"/>
          <a:ext cx="1188954" cy="5944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Mantenimiento</a:t>
          </a:r>
          <a:endParaRPr lang="es-ES" sz="1200" kern="1200" dirty="0"/>
        </a:p>
      </dsp:txBody>
      <dsp:txXfrm>
        <a:off x="1441290" y="2739514"/>
        <a:ext cx="1188954" cy="594477"/>
      </dsp:txXfrm>
    </dsp:sp>
    <dsp:sp modelId="{04131B8A-A915-44E8-BD1D-59227D516B52}">
      <dsp:nvSpPr>
        <dsp:cNvPr id="0" name=""/>
        <dsp:cNvSpPr/>
      </dsp:nvSpPr>
      <dsp:spPr>
        <a:xfrm>
          <a:off x="1441290" y="3583671"/>
          <a:ext cx="1188954" cy="5944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1441290" y="3583671"/>
        <a:ext cx="1188954" cy="594477"/>
      </dsp:txXfrm>
    </dsp:sp>
    <dsp:sp modelId="{FD5D1BD3-4310-4308-8A25-497B9257CA4C}">
      <dsp:nvSpPr>
        <dsp:cNvPr id="0" name=""/>
        <dsp:cNvSpPr/>
      </dsp:nvSpPr>
      <dsp:spPr>
        <a:xfrm>
          <a:off x="1441290" y="4427829"/>
          <a:ext cx="1188954" cy="5944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Instructor(a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1441290" y="4427829"/>
        <a:ext cx="1188954" cy="594477"/>
      </dsp:txXfrm>
    </dsp:sp>
    <dsp:sp modelId="{537FD853-5822-4BEC-B14F-FB2BBCF6ECC4}">
      <dsp:nvSpPr>
        <dsp:cNvPr id="0" name=""/>
        <dsp:cNvSpPr/>
      </dsp:nvSpPr>
      <dsp:spPr>
        <a:xfrm>
          <a:off x="2879925" y="2138616"/>
          <a:ext cx="1188954" cy="115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Intendentes</a:t>
          </a:r>
          <a:endParaRPr lang="es-ES" sz="1200" kern="1200" dirty="0" smtClean="0"/>
        </a:p>
      </dsp:txBody>
      <dsp:txXfrm>
        <a:off x="2879925" y="2138616"/>
        <a:ext cx="1188954" cy="1152001"/>
      </dsp:txXfrm>
    </dsp:sp>
    <dsp:sp modelId="{444235FD-96AA-418A-9702-4ABF4DBD1F53}">
      <dsp:nvSpPr>
        <dsp:cNvPr id="0" name=""/>
        <dsp:cNvSpPr/>
      </dsp:nvSpPr>
      <dsp:spPr>
        <a:xfrm>
          <a:off x="4318559" y="2138616"/>
          <a:ext cx="1188954" cy="115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</dsp:txBody>
      <dsp:txXfrm>
        <a:off x="4318559" y="2138616"/>
        <a:ext cx="1188954" cy="1152001"/>
      </dsp:txXfrm>
    </dsp:sp>
    <dsp:sp modelId="{65C1147C-7F84-4F9E-B319-C6AEC4FCFD55}">
      <dsp:nvSpPr>
        <dsp:cNvPr id="0" name=""/>
        <dsp:cNvSpPr/>
      </dsp:nvSpPr>
      <dsp:spPr>
        <a:xfrm>
          <a:off x="6476511" y="2138616"/>
          <a:ext cx="1188954" cy="3512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Pista de Atletismo</a:t>
          </a:r>
          <a:endParaRPr lang="es-ES" sz="1200" kern="1200" dirty="0"/>
        </a:p>
      </dsp:txBody>
      <dsp:txXfrm>
        <a:off x="6476511" y="2138616"/>
        <a:ext cx="1188954" cy="351217"/>
      </dsp:txXfrm>
    </dsp:sp>
    <dsp:sp modelId="{1C9F3876-D97A-4A89-A4D1-8DCCA31BA02C}">
      <dsp:nvSpPr>
        <dsp:cNvPr id="0" name=""/>
        <dsp:cNvSpPr/>
      </dsp:nvSpPr>
      <dsp:spPr>
        <a:xfrm>
          <a:off x="5757194" y="2739514"/>
          <a:ext cx="1188954" cy="5944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Promotor(a) Deportivo(a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5757194" y="2739514"/>
        <a:ext cx="1188954" cy="594477"/>
      </dsp:txXfrm>
    </dsp:sp>
    <dsp:sp modelId="{219C8027-614A-494B-AEB3-F3E3223C224F}">
      <dsp:nvSpPr>
        <dsp:cNvPr id="0" name=""/>
        <dsp:cNvSpPr/>
      </dsp:nvSpPr>
      <dsp:spPr>
        <a:xfrm>
          <a:off x="5757194" y="3583671"/>
          <a:ext cx="1188954" cy="5944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5757194" y="3583671"/>
        <a:ext cx="1188954" cy="594477"/>
      </dsp:txXfrm>
    </dsp:sp>
    <dsp:sp modelId="{AFF61B6F-500D-4DF8-B72D-042B1B26788A}">
      <dsp:nvSpPr>
        <dsp:cNvPr id="0" name=""/>
        <dsp:cNvSpPr/>
      </dsp:nvSpPr>
      <dsp:spPr>
        <a:xfrm>
          <a:off x="7195829" y="2739514"/>
          <a:ext cx="1188954" cy="5944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Instructor(a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7195829" y="2739514"/>
        <a:ext cx="1188954" cy="594477"/>
      </dsp:txXfrm>
    </dsp:sp>
    <dsp:sp modelId="{72365F15-7DA9-4772-87D2-EEC1FC915498}">
      <dsp:nvSpPr>
        <dsp:cNvPr id="0" name=""/>
        <dsp:cNvSpPr/>
      </dsp:nvSpPr>
      <dsp:spPr>
        <a:xfrm>
          <a:off x="7195829" y="3583671"/>
          <a:ext cx="1188954" cy="5944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 / </a:t>
          </a:r>
          <a:r>
            <a:rPr lang="es-ES" sz="1200" kern="1200" dirty="0" smtClean="0"/>
            <a:t>O</a:t>
          </a:r>
          <a:endParaRPr lang="es-ES" sz="1200" kern="1200" dirty="0"/>
        </a:p>
      </dsp:txBody>
      <dsp:txXfrm>
        <a:off x="7195829" y="3583671"/>
        <a:ext cx="1188954" cy="594477"/>
      </dsp:txXfrm>
    </dsp:sp>
    <dsp:sp modelId="{1DCB883C-788D-44AC-A2ED-2892FC8ED60D}">
      <dsp:nvSpPr>
        <dsp:cNvPr id="0" name=""/>
        <dsp:cNvSpPr/>
      </dsp:nvSpPr>
      <dsp:spPr>
        <a:xfrm>
          <a:off x="2879925" y="1294459"/>
          <a:ext cx="1188954" cy="5944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Vacante</a:t>
          </a:r>
          <a:endParaRPr lang="es-ES" sz="1200" kern="1200" dirty="0"/>
        </a:p>
      </dsp:txBody>
      <dsp:txXfrm>
        <a:off x="2879925" y="1294459"/>
        <a:ext cx="1188954" cy="594477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399796" y="1021308"/>
          <a:ext cx="161353" cy="706883"/>
        </a:xfrm>
        <a:custGeom>
          <a:avLst/>
          <a:gdLst/>
          <a:ahLst/>
          <a:cxnLst/>
          <a:rect l="0" t="0" r="0" b="0"/>
          <a:pathLst>
            <a:path>
              <a:moveTo>
                <a:pt x="161353" y="0"/>
              </a:moveTo>
              <a:lnTo>
                <a:pt x="161353" y="706883"/>
              </a:lnTo>
              <a:lnTo>
                <a:pt x="0" y="70688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F3EDE-2488-44CE-96EC-8C6277561343}">
      <dsp:nvSpPr>
        <dsp:cNvPr id="0" name=""/>
        <dsp:cNvSpPr/>
      </dsp:nvSpPr>
      <dsp:spPr>
        <a:xfrm>
          <a:off x="3561150" y="1021308"/>
          <a:ext cx="2789114" cy="14137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2412"/>
              </a:lnTo>
              <a:lnTo>
                <a:pt x="2789114" y="1252412"/>
              </a:lnTo>
              <a:lnTo>
                <a:pt x="2789114" y="141376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3561150" y="1021308"/>
          <a:ext cx="929704" cy="14137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2412"/>
              </a:lnTo>
              <a:lnTo>
                <a:pt x="929704" y="1252412"/>
              </a:lnTo>
              <a:lnTo>
                <a:pt x="929704" y="141376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BB6792-18F5-4116-8A3E-ACFBA8ABF81E}">
      <dsp:nvSpPr>
        <dsp:cNvPr id="0" name=""/>
        <dsp:cNvSpPr/>
      </dsp:nvSpPr>
      <dsp:spPr>
        <a:xfrm>
          <a:off x="2631445" y="1021308"/>
          <a:ext cx="929704" cy="1413766"/>
        </a:xfrm>
        <a:custGeom>
          <a:avLst/>
          <a:gdLst/>
          <a:ahLst/>
          <a:cxnLst/>
          <a:rect l="0" t="0" r="0" b="0"/>
          <a:pathLst>
            <a:path>
              <a:moveTo>
                <a:pt x="929704" y="0"/>
              </a:moveTo>
              <a:lnTo>
                <a:pt x="929704" y="1252412"/>
              </a:lnTo>
              <a:lnTo>
                <a:pt x="0" y="1252412"/>
              </a:lnTo>
              <a:lnTo>
                <a:pt x="0" y="141376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772035" y="1021308"/>
          <a:ext cx="2789114" cy="1413766"/>
        </a:xfrm>
        <a:custGeom>
          <a:avLst/>
          <a:gdLst/>
          <a:ahLst/>
          <a:cxnLst/>
          <a:rect l="0" t="0" r="0" b="0"/>
          <a:pathLst>
            <a:path>
              <a:moveTo>
                <a:pt x="2789114" y="0"/>
              </a:moveTo>
              <a:lnTo>
                <a:pt x="2789114" y="1252412"/>
              </a:lnTo>
              <a:lnTo>
                <a:pt x="0" y="1252412"/>
              </a:lnTo>
              <a:lnTo>
                <a:pt x="0" y="141376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553034" y="252957"/>
          <a:ext cx="2016230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Profesional Especialista No. </a:t>
          </a:r>
          <a:r>
            <a:rPr lang="es-ES" sz="1200" kern="1200" dirty="0" smtClean="0"/>
            <a:t>1</a:t>
          </a:r>
          <a:endParaRPr lang="es-ES" sz="1200" kern="1200" dirty="0" smtClean="0"/>
        </a:p>
      </dsp:txBody>
      <dsp:txXfrm>
        <a:off x="2553034" y="252957"/>
        <a:ext cx="2016230" cy="768351"/>
      </dsp:txXfrm>
    </dsp:sp>
    <dsp:sp modelId="{68F90279-E630-440E-8937-16E69DB36ADA}">
      <dsp:nvSpPr>
        <dsp:cNvPr id="0" name=""/>
        <dsp:cNvSpPr/>
      </dsp:nvSpPr>
      <dsp:spPr>
        <a:xfrm>
          <a:off x="3684" y="2435075"/>
          <a:ext cx="1536702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3684" y="2435075"/>
        <a:ext cx="1536702" cy="768351"/>
      </dsp:txXfrm>
    </dsp:sp>
    <dsp:sp modelId="{47CE08D7-9963-408D-ADF4-8160FED4550A}">
      <dsp:nvSpPr>
        <dsp:cNvPr id="0" name=""/>
        <dsp:cNvSpPr/>
      </dsp:nvSpPr>
      <dsp:spPr>
        <a:xfrm>
          <a:off x="1863093" y="2435075"/>
          <a:ext cx="1536702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  <a:endParaRPr lang="es-ES" sz="1200" kern="1200" dirty="0" smtClean="0"/>
        </a:p>
      </dsp:txBody>
      <dsp:txXfrm>
        <a:off x="1863093" y="2435075"/>
        <a:ext cx="1536702" cy="768351"/>
      </dsp:txXfrm>
    </dsp:sp>
    <dsp:sp modelId="{FD85042B-3A5E-41AD-8A4A-B4AFFF75C61F}">
      <dsp:nvSpPr>
        <dsp:cNvPr id="0" name=""/>
        <dsp:cNvSpPr/>
      </dsp:nvSpPr>
      <dsp:spPr>
        <a:xfrm>
          <a:off x="3722503" y="2435075"/>
          <a:ext cx="1536702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</a:t>
          </a:r>
          <a:endParaRPr lang="es-ES" sz="1200" kern="1200" dirty="0" smtClean="0"/>
        </a:p>
      </dsp:txBody>
      <dsp:txXfrm>
        <a:off x="3722503" y="2435075"/>
        <a:ext cx="1536702" cy="768351"/>
      </dsp:txXfrm>
    </dsp:sp>
    <dsp:sp modelId="{B007F721-2441-4550-B12D-646D3DE57F71}">
      <dsp:nvSpPr>
        <dsp:cNvPr id="0" name=""/>
        <dsp:cNvSpPr/>
      </dsp:nvSpPr>
      <dsp:spPr>
        <a:xfrm>
          <a:off x="5581913" y="2435075"/>
          <a:ext cx="1536702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Cajero(a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5581913" y="2435075"/>
        <a:ext cx="1536702" cy="768351"/>
      </dsp:txXfrm>
    </dsp:sp>
    <dsp:sp modelId="{96C211A2-E9F8-42E0-B8C2-16D65DF6A4DB}">
      <dsp:nvSpPr>
        <dsp:cNvPr id="0" name=""/>
        <dsp:cNvSpPr/>
      </dsp:nvSpPr>
      <dsp:spPr>
        <a:xfrm>
          <a:off x="1863093" y="1344016"/>
          <a:ext cx="1536702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 / </a:t>
          </a:r>
          <a:r>
            <a:rPr lang="es-ES" sz="1200" kern="1200" dirty="0" smtClean="0"/>
            <a:t>E</a:t>
          </a:r>
          <a:endParaRPr lang="es-ES" sz="1200" kern="1200" dirty="0" smtClean="0"/>
        </a:p>
      </dsp:txBody>
      <dsp:txXfrm>
        <a:off x="1863093" y="1344016"/>
        <a:ext cx="1536702" cy="76835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D4C557-DBA5-46A9-A638-507119B32B67}">
      <dsp:nvSpPr>
        <dsp:cNvPr id="0" name=""/>
        <dsp:cNvSpPr/>
      </dsp:nvSpPr>
      <dsp:spPr>
        <a:xfrm>
          <a:off x="3791129" y="881463"/>
          <a:ext cx="184650" cy="8089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08947"/>
              </a:lnTo>
              <a:lnTo>
                <a:pt x="184650" y="80894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99D63A-E63D-49FD-B8E2-6625F7387DA9}">
      <dsp:nvSpPr>
        <dsp:cNvPr id="0" name=""/>
        <dsp:cNvSpPr/>
      </dsp:nvSpPr>
      <dsp:spPr>
        <a:xfrm>
          <a:off x="3606478" y="881463"/>
          <a:ext cx="184650" cy="808947"/>
        </a:xfrm>
        <a:custGeom>
          <a:avLst/>
          <a:gdLst/>
          <a:ahLst/>
          <a:cxnLst/>
          <a:rect l="0" t="0" r="0" b="0"/>
          <a:pathLst>
            <a:path>
              <a:moveTo>
                <a:pt x="184650" y="0"/>
              </a:moveTo>
              <a:lnTo>
                <a:pt x="184650" y="808947"/>
              </a:lnTo>
              <a:lnTo>
                <a:pt x="0" y="80894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CCFF91-1E1F-4229-A644-2F054587EC99}">
      <dsp:nvSpPr>
        <dsp:cNvPr id="0" name=""/>
        <dsp:cNvSpPr/>
      </dsp:nvSpPr>
      <dsp:spPr>
        <a:xfrm>
          <a:off x="4999954" y="3357746"/>
          <a:ext cx="91440" cy="36930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9301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43C3AE-F338-4166-9AB7-BDD9E37DE2CB}">
      <dsp:nvSpPr>
        <dsp:cNvPr id="0" name=""/>
        <dsp:cNvSpPr/>
      </dsp:nvSpPr>
      <dsp:spPr>
        <a:xfrm>
          <a:off x="3791129" y="881463"/>
          <a:ext cx="1254545" cy="16178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3243"/>
              </a:lnTo>
              <a:lnTo>
                <a:pt x="1254545" y="1433243"/>
              </a:lnTo>
              <a:lnTo>
                <a:pt x="1254545" y="161789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DD120E-31F6-40E3-B06A-B90FB29C7BCB}">
      <dsp:nvSpPr>
        <dsp:cNvPr id="0" name=""/>
        <dsp:cNvSpPr/>
      </dsp:nvSpPr>
      <dsp:spPr>
        <a:xfrm>
          <a:off x="2536584" y="881463"/>
          <a:ext cx="1254545" cy="1617894"/>
        </a:xfrm>
        <a:custGeom>
          <a:avLst/>
          <a:gdLst/>
          <a:ahLst/>
          <a:cxnLst/>
          <a:rect l="0" t="0" r="0" b="0"/>
          <a:pathLst>
            <a:path>
              <a:moveTo>
                <a:pt x="1254545" y="0"/>
              </a:moveTo>
              <a:lnTo>
                <a:pt x="1254545" y="1433243"/>
              </a:lnTo>
              <a:lnTo>
                <a:pt x="0" y="1433243"/>
              </a:lnTo>
              <a:lnTo>
                <a:pt x="0" y="161789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978A3E-8484-4C75-A80B-6BEBB759AEA1}">
      <dsp:nvSpPr>
        <dsp:cNvPr id="0" name=""/>
        <dsp:cNvSpPr/>
      </dsp:nvSpPr>
      <dsp:spPr>
        <a:xfrm>
          <a:off x="2669401" y="2172"/>
          <a:ext cx="2243456" cy="8792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de Atención y Vinculación Ciudadana</a:t>
          </a:r>
        </a:p>
      </dsp:txBody>
      <dsp:txXfrm>
        <a:off x="2669401" y="2172"/>
        <a:ext cx="2243456" cy="879290"/>
      </dsp:txXfrm>
    </dsp:sp>
    <dsp:sp modelId="{40F42CFF-6221-41FD-B5D6-3FFF70F9B030}">
      <dsp:nvSpPr>
        <dsp:cNvPr id="0" name=""/>
        <dsp:cNvSpPr/>
      </dsp:nvSpPr>
      <dsp:spPr>
        <a:xfrm>
          <a:off x="1466690" y="2499357"/>
          <a:ext cx="2139788" cy="85838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Informática</a:t>
          </a:r>
        </a:p>
      </dsp:txBody>
      <dsp:txXfrm>
        <a:off x="1466690" y="2499357"/>
        <a:ext cx="2139788" cy="858389"/>
      </dsp:txXfrm>
    </dsp:sp>
    <dsp:sp modelId="{47F8C3F9-7577-4F66-8B90-0354FF56349B}">
      <dsp:nvSpPr>
        <dsp:cNvPr id="0" name=""/>
        <dsp:cNvSpPr/>
      </dsp:nvSpPr>
      <dsp:spPr>
        <a:xfrm>
          <a:off x="3975780" y="2499357"/>
          <a:ext cx="2139788" cy="85838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de la Jefatura Administrativa </a:t>
          </a:r>
        </a:p>
      </dsp:txBody>
      <dsp:txXfrm>
        <a:off x="3975780" y="2499357"/>
        <a:ext cx="2139788" cy="858389"/>
      </dsp:txXfrm>
    </dsp:sp>
    <dsp:sp modelId="{21539D6C-E026-4906-B5A0-4A9E35F54509}">
      <dsp:nvSpPr>
        <dsp:cNvPr id="0" name=""/>
        <dsp:cNvSpPr/>
      </dsp:nvSpPr>
      <dsp:spPr>
        <a:xfrm>
          <a:off x="4166384" y="3727048"/>
          <a:ext cx="1758580" cy="8792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Instructor(a)</a:t>
          </a:r>
        </a:p>
      </dsp:txBody>
      <dsp:txXfrm>
        <a:off x="4166384" y="3727048"/>
        <a:ext cx="1758580" cy="879290"/>
      </dsp:txXfrm>
    </dsp:sp>
    <dsp:sp modelId="{22B9A456-67FB-4D0D-88C2-4E7A1F471362}">
      <dsp:nvSpPr>
        <dsp:cNvPr id="0" name=""/>
        <dsp:cNvSpPr/>
      </dsp:nvSpPr>
      <dsp:spPr>
        <a:xfrm>
          <a:off x="1847897" y="1351206"/>
          <a:ext cx="1758580" cy="6784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 B</a:t>
          </a:r>
        </a:p>
      </dsp:txBody>
      <dsp:txXfrm>
        <a:off x="1847897" y="1351206"/>
        <a:ext cx="1758580" cy="678407"/>
      </dsp:txXfrm>
    </dsp:sp>
    <dsp:sp modelId="{B52A4421-1364-439C-82BB-4CE3B6C02AAD}">
      <dsp:nvSpPr>
        <dsp:cNvPr id="0" name=""/>
        <dsp:cNvSpPr/>
      </dsp:nvSpPr>
      <dsp:spPr>
        <a:xfrm>
          <a:off x="3975780" y="1351206"/>
          <a:ext cx="1758580" cy="6784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de Área</a:t>
          </a:r>
        </a:p>
      </dsp:txBody>
      <dsp:txXfrm>
        <a:off x="3975780" y="1351206"/>
        <a:ext cx="1758580" cy="678407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399796" y="1021308"/>
          <a:ext cx="161353" cy="706883"/>
        </a:xfrm>
        <a:custGeom>
          <a:avLst/>
          <a:gdLst/>
          <a:ahLst/>
          <a:cxnLst/>
          <a:rect l="0" t="0" r="0" b="0"/>
          <a:pathLst>
            <a:path>
              <a:moveTo>
                <a:pt x="161353" y="0"/>
              </a:moveTo>
              <a:lnTo>
                <a:pt x="161353" y="706883"/>
              </a:lnTo>
              <a:lnTo>
                <a:pt x="0" y="70688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F3EDE-2488-44CE-96EC-8C6277561343}">
      <dsp:nvSpPr>
        <dsp:cNvPr id="0" name=""/>
        <dsp:cNvSpPr/>
      </dsp:nvSpPr>
      <dsp:spPr>
        <a:xfrm>
          <a:off x="3561150" y="1021308"/>
          <a:ext cx="2789114" cy="14137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2412"/>
              </a:lnTo>
              <a:lnTo>
                <a:pt x="2789114" y="1252412"/>
              </a:lnTo>
              <a:lnTo>
                <a:pt x="2789114" y="141376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3561150" y="1021308"/>
          <a:ext cx="929704" cy="14137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2412"/>
              </a:lnTo>
              <a:lnTo>
                <a:pt x="929704" y="1252412"/>
              </a:lnTo>
              <a:lnTo>
                <a:pt x="929704" y="141376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BB6792-18F5-4116-8A3E-ACFBA8ABF81E}">
      <dsp:nvSpPr>
        <dsp:cNvPr id="0" name=""/>
        <dsp:cNvSpPr/>
      </dsp:nvSpPr>
      <dsp:spPr>
        <a:xfrm>
          <a:off x="2631445" y="1021308"/>
          <a:ext cx="929704" cy="1413766"/>
        </a:xfrm>
        <a:custGeom>
          <a:avLst/>
          <a:gdLst/>
          <a:ahLst/>
          <a:cxnLst/>
          <a:rect l="0" t="0" r="0" b="0"/>
          <a:pathLst>
            <a:path>
              <a:moveTo>
                <a:pt x="929704" y="0"/>
              </a:moveTo>
              <a:lnTo>
                <a:pt x="929704" y="1252412"/>
              </a:lnTo>
              <a:lnTo>
                <a:pt x="0" y="1252412"/>
              </a:lnTo>
              <a:lnTo>
                <a:pt x="0" y="141376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772035" y="1021308"/>
          <a:ext cx="2789114" cy="1413766"/>
        </a:xfrm>
        <a:custGeom>
          <a:avLst/>
          <a:gdLst/>
          <a:ahLst/>
          <a:cxnLst/>
          <a:rect l="0" t="0" r="0" b="0"/>
          <a:pathLst>
            <a:path>
              <a:moveTo>
                <a:pt x="2789114" y="0"/>
              </a:moveTo>
              <a:lnTo>
                <a:pt x="2789114" y="1252412"/>
              </a:lnTo>
              <a:lnTo>
                <a:pt x="0" y="1252412"/>
              </a:lnTo>
              <a:lnTo>
                <a:pt x="0" y="141376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792798" y="252957"/>
          <a:ext cx="1536702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2792798" y="252957"/>
        <a:ext cx="1536702" cy="768351"/>
      </dsp:txXfrm>
    </dsp:sp>
    <dsp:sp modelId="{68F90279-E630-440E-8937-16E69DB36ADA}">
      <dsp:nvSpPr>
        <dsp:cNvPr id="0" name=""/>
        <dsp:cNvSpPr/>
      </dsp:nvSpPr>
      <dsp:spPr>
        <a:xfrm>
          <a:off x="3684" y="2435075"/>
          <a:ext cx="1536702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</a:t>
          </a:r>
          <a:r>
            <a:rPr lang="es-ES" sz="1200" kern="1200" dirty="0" smtClean="0"/>
            <a:t>Sección</a:t>
          </a:r>
          <a:endParaRPr lang="es-ES" sz="1200" kern="1200" dirty="0"/>
        </a:p>
      </dsp:txBody>
      <dsp:txXfrm>
        <a:off x="3684" y="2435075"/>
        <a:ext cx="1536702" cy="768351"/>
      </dsp:txXfrm>
    </dsp:sp>
    <dsp:sp modelId="{47CE08D7-9963-408D-ADF4-8160FED4550A}">
      <dsp:nvSpPr>
        <dsp:cNvPr id="0" name=""/>
        <dsp:cNvSpPr/>
      </dsp:nvSpPr>
      <dsp:spPr>
        <a:xfrm>
          <a:off x="1863093" y="2435075"/>
          <a:ext cx="1536702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  <a:endParaRPr lang="es-ES" sz="1200" kern="1200" dirty="0" smtClean="0"/>
        </a:p>
      </dsp:txBody>
      <dsp:txXfrm>
        <a:off x="1863093" y="2435075"/>
        <a:ext cx="1536702" cy="768351"/>
      </dsp:txXfrm>
    </dsp:sp>
    <dsp:sp modelId="{FD85042B-3A5E-41AD-8A4A-B4AFFF75C61F}">
      <dsp:nvSpPr>
        <dsp:cNvPr id="0" name=""/>
        <dsp:cNvSpPr/>
      </dsp:nvSpPr>
      <dsp:spPr>
        <a:xfrm>
          <a:off x="3722503" y="2435075"/>
          <a:ext cx="1536702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</a:t>
          </a:r>
          <a:endParaRPr lang="es-ES" sz="1200" kern="1200" dirty="0" smtClean="0"/>
        </a:p>
      </dsp:txBody>
      <dsp:txXfrm>
        <a:off x="3722503" y="2435075"/>
        <a:ext cx="1536702" cy="768351"/>
      </dsp:txXfrm>
    </dsp:sp>
    <dsp:sp modelId="{B007F721-2441-4550-B12D-646D3DE57F71}">
      <dsp:nvSpPr>
        <dsp:cNvPr id="0" name=""/>
        <dsp:cNvSpPr/>
      </dsp:nvSpPr>
      <dsp:spPr>
        <a:xfrm>
          <a:off x="5581913" y="2435075"/>
          <a:ext cx="1536702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</a:t>
          </a:r>
          <a:r>
            <a:rPr lang="es-ES" sz="1200" kern="1200" dirty="0" smtClean="0"/>
            <a:t>Sección</a:t>
          </a:r>
          <a:endParaRPr lang="es-ES" sz="1200" kern="1200" dirty="0" smtClean="0"/>
        </a:p>
      </dsp:txBody>
      <dsp:txXfrm>
        <a:off x="5581913" y="2435075"/>
        <a:ext cx="1536702" cy="768351"/>
      </dsp:txXfrm>
    </dsp:sp>
    <dsp:sp modelId="{96C211A2-E9F8-42E0-B8C2-16D65DF6A4DB}">
      <dsp:nvSpPr>
        <dsp:cNvPr id="0" name=""/>
        <dsp:cNvSpPr/>
      </dsp:nvSpPr>
      <dsp:spPr>
        <a:xfrm>
          <a:off x="1863093" y="1344016"/>
          <a:ext cx="1536702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 / </a:t>
          </a:r>
          <a:r>
            <a:rPr lang="es-ES" sz="1200" kern="1200" dirty="0" smtClean="0"/>
            <a:t>O</a:t>
          </a:r>
          <a:endParaRPr lang="es-ES" sz="1200" kern="1200" dirty="0" smtClean="0"/>
        </a:p>
      </dsp:txBody>
      <dsp:txXfrm>
        <a:off x="1863093" y="1344016"/>
        <a:ext cx="1536702" cy="768351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372181" y="900328"/>
          <a:ext cx="188968" cy="827863"/>
        </a:xfrm>
        <a:custGeom>
          <a:avLst/>
          <a:gdLst/>
          <a:ahLst/>
          <a:cxnLst/>
          <a:rect l="0" t="0" r="0" b="0"/>
          <a:pathLst>
            <a:path>
              <a:moveTo>
                <a:pt x="188968" y="0"/>
              </a:moveTo>
              <a:lnTo>
                <a:pt x="188968" y="827863"/>
              </a:lnTo>
              <a:lnTo>
                <a:pt x="0" y="82786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F3EDE-2488-44CE-96EC-8C6277561343}">
      <dsp:nvSpPr>
        <dsp:cNvPr id="0" name=""/>
        <dsp:cNvSpPr/>
      </dsp:nvSpPr>
      <dsp:spPr>
        <a:xfrm>
          <a:off x="3561150" y="900328"/>
          <a:ext cx="2177639" cy="16557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6757"/>
              </a:lnTo>
              <a:lnTo>
                <a:pt x="2177639" y="1466757"/>
              </a:lnTo>
              <a:lnTo>
                <a:pt x="2177639" y="165572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3515430" y="900328"/>
          <a:ext cx="91440" cy="165572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5572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1383510" y="900328"/>
          <a:ext cx="2177639" cy="1655726"/>
        </a:xfrm>
        <a:custGeom>
          <a:avLst/>
          <a:gdLst/>
          <a:ahLst/>
          <a:cxnLst/>
          <a:rect l="0" t="0" r="0" b="0"/>
          <a:pathLst>
            <a:path>
              <a:moveTo>
                <a:pt x="2177639" y="0"/>
              </a:moveTo>
              <a:lnTo>
                <a:pt x="2177639" y="1466757"/>
              </a:lnTo>
              <a:lnTo>
                <a:pt x="0" y="1466757"/>
              </a:lnTo>
              <a:lnTo>
                <a:pt x="0" y="165572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661298" y="477"/>
          <a:ext cx="1799702" cy="8998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  <a:endParaRPr lang="es-ES" sz="1200" kern="1200" dirty="0" smtClean="0"/>
        </a:p>
      </dsp:txBody>
      <dsp:txXfrm>
        <a:off x="2661298" y="477"/>
        <a:ext cx="1799702" cy="899851"/>
      </dsp:txXfrm>
    </dsp:sp>
    <dsp:sp modelId="{68F90279-E630-440E-8937-16E69DB36ADA}">
      <dsp:nvSpPr>
        <dsp:cNvPr id="0" name=""/>
        <dsp:cNvSpPr/>
      </dsp:nvSpPr>
      <dsp:spPr>
        <a:xfrm>
          <a:off x="483659" y="2556055"/>
          <a:ext cx="1799702" cy="8998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Instructor(a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483659" y="2556055"/>
        <a:ext cx="1799702" cy="899851"/>
      </dsp:txXfrm>
    </dsp:sp>
    <dsp:sp modelId="{FD85042B-3A5E-41AD-8A4A-B4AFFF75C61F}">
      <dsp:nvSpPr>
        <dsp:cNvPr id="0" name=""/>
        <dsp:cNvSpPr/>
      </dsp:nvSpPr>
      <dsp:spPr>
        <a:xfrm>
          <a:off x="2661298" y="2556055"/>
          <a:ext cx="1799702" cy="8998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  <a:endParaRPr lang="es-ES" sz="1200" kern="1200" dirty="0" smtClean="0"/>
        </a:p>
      </dsp:txBody>
      <dsp:txXfrm>
        <a:off x="2661298" y="2556055"/>
        <a:ext cx="1799702" cy="899851"/>
      </dsp:txXfrm>
    </dsp:sp>
    <dsp:sp modelId="{B007F721-2441-4550-B12D-646D3DE57F71}">
      <dsp:nvSpPr>
        <dsp:cNvPr id="0" name=""/>
        <dsp:cNvSpPr/>
      </dsp:nvSpPr>
      <dsp:spPr>
        <a:xfrm>
          <a:off x="4838938" y="2556055"/>
          <a:ext cx="1799702" cy="8998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</a:t>
          </a:r>
          <a:endParaRPr lang="es-ES" sz="1200" kern="1200" dirty="0" smtClean="0"/>
        </a:p>
      </dsp:txBody>
      <dsp:txXfrm>
        <a:off x="4838938" y="2556055"/>
        <a:ext cx="1799702" cy="899851"/>
      </dsp:txXfrm>
    </dsp:sp>
    <dsp:sp modelId="{96C211A2-E9F8-42E0-B8C2-16D65DF6A4DB}">
      <dsp:nvSpPr>
        <dsp:cNvPr id="0" name=""/>
        <dsp:cNvSpPr/>
      </dsp:nvSpPr>
      <dsp:spPr>
        <a:xfrm>
          <a:off x="1572478" y="1278266"/>
          <a:ext cx="1799702" cy="8998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 / </a:t>
          </a:r>
          <a:r>
            <a:rPr lang="es-ES" sz="1200" kern="1200" dirty="0" smtClean="0"/>
            <a:t>O</a:t>
          </a:r>
          <a:endParaRPr lang="es-ES" sz="1200" kern="1200" dirty="0" smtClean="0"/>
        </a:p>
      </dsp:txBody>
      <dsp:txXfrm>
        <a:off x="1572478" y="1278266"/>
        <a:ext cx="1799702" cy="899851"/>
      </dsp:txXfrm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590E36-44DB-4E06-8808-36893A863A74}">
      <dsp:nvSpPr>
        <dsp:cNvPr id="0" name=""/>
        <dsp:cNvSpPr/>
      </dsp:nvSpPr>
      <dsp:spPr>
        <a:xfrm>
          <a:off x="1869331" y="1273542"/>
          <a:ext cx="91440" cy="53411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411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A13F4E-946C-4202-859F-9842B5174D50}">
      <dsp:nvSpPr>
        <dsp:cNvPr id="0" name=""/>
        <dsp:cNvSpPr/>
      </dsp:nvSpPr>
      <dsp:spPr>
        <a:xfrm>
          <a:off x="643337" y="1829"/>
          <a:ext cx="2543427" cy="12717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Profesional Especialista </a:t>
          </a:r>
          <a:r>
            <a:rPr lang="es-ES" sz="1200" kern="1200" dirty="0" smtClean="0"/>
            <a:t>1</a:t>
          </a:r>
          <a:endParaRPr lang="es-ES" sz="1200" kern="1200" dirty="0" smtClean="0"/>
        </a:p>
      </dsp:txBody>
      <dsp:txXfrm>
        <a:off x="643337" y="1829"/>
        <a:ext cx="2543427" cy="1271713"/>
      </dsp:txXfrm>
    </dsp:sp>
    <dsp:sp modelId="{A6CC9120-299E-4DD8-8C13-707BEE0A1BC5}">
      <dsp:nvSpPr>
        <dsp:cNvPr id="0" name=""/>
        <dsp:cNvSpPr/>
      </dsp:nvSpPr>
      <dsp:spPr>
        <a:xfrm>
          <a:off x="643337" y="1807662"/>
          <a:ext cx="2543427" cy="127171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Intendentes</a:t>
          </a:r>
          <a:endParaRPr lang="es-ES" sz="1200" kern="1200" dirty="0" smtClean="0"/>
        </a:p>
      </dsp:txBody>
      <dsp:txXfrm>
        <a:off x="643337" y="1807662"/>
        <a:ext cx="2543427" cy="1271713"/>
      </dsp:txXfrm>
    </dsp:sp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372181" y="900328"/>
          <a:ext cx="188968" cy="827863"/>
        </a:xfrm>
        <a:custGeom>
          <a:avLst/>
          <a:gdLst/>
          <a:ahLst/>
          <a:cxnLst/>
          <a:rect l="0" t="0" r="0" b="0"/>
          <a:pathLst>
            <a:path>
              <a:moveTo>
                <a:pt x="188968" y="0"/>
              </a:moveTo>
              <a:lnTo>
                <a:pt x="188968" y="827863"/>
              </a:lnTo>
              <a:lnTo>
                <a:pt x="0" y="82786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F3EDE-2488-44CE-96EC-8C6277561343}">
      <dsp:nvSpPr>
        <dsp:cNvPr id="0" name=""/>
        <dsp:cNvSpPr/>
      </dsp:nvSpPr>
      <dsp:spPr>
        <a:xfrm>
          <a:off x="3561150" y="900328"/>
          <a:ext cx="2177639" cy="16557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6757"/>
              </a:lnTo>
              <a:lnTo>
                <a:pt x="2177639" y="1466757"/>
              </a:lnTo>
              <a:lnTo>
                <a:pt x="2177639" y="165572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3515430" y="900328"/>
          <a:ext cx="91440" cy="165572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5572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1436673" y="900328"/>
          <a:ext cx="2124476" cy="1656203"/>
        </a:xfrm>
        <a:custGeom>
          <a:avLst/>
          <a:gdLst/>
          <a:ahLst/>
          <a:cxnLst/>
          <a:rect l="0" t="0" r="0" b="0"/>
          <a:pathLst>
            <a:path>
              <a:moveTo>
                <a:pt x="2124476" y="0"/>
              </a:moveTo>
              <a:lnTo>
                <a:pt x="2124476" y="1467235"/>
              </a:lnTo>
              <a:lnTo>
                <a:pt x="0" y="1467235"/>
              </a:lnTo>
              <a:lnTo>
                <a:pt x="0" y="165620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661298" y="477"/>
          <a:ext cx="1799702" cy="8998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Instructor(a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2661298" y="477"/>
        <a:ext cx="1799702" cy="899851"/>
      </dsp:txXfrm>
    </dsp:sp>
    <dsp:sp modelId="{68F90279-E630-440E-8937-16E69DB36ADA}">
      <dsp:nvSpPr>
        <dsp:cNvPr id="0" name=""/>
        <dsp:cNvSpPr/>
      </dsp:nvSpPr>
      <dsp:spPr>
        <a:xfrm>
          <a:off x="536822" y="2556532"/>
          <a:ext cx="1799702" cy="8998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  <a:endParaRPr lang="es-ES" sz="1200" kern="1200" dirty="0" smtClean="0"/>
        </a:p>
      </dsp:txBody>
      <dsp:txXfrm>
        <a:off x="536822" y="2556532"/>
        <a:ext cx="1799702" cy="899851"/>
      </dsp:txXfrm>
    </dsp:sp>
    <dsp:sp modelId="{FD85042B-3A5E-41AD-8A4A-B4AFFF75C61F}">
      <dsp:nvSpPr>
        <dsp:cNvPr id="0" name=""/>
        <dsp:cNvSpPr/>
      </dsp:nvSpPr>
      <dsp:spPr>
        <a:xfrm>
          <a:off x="2661298" y="2556055"/>
          <a:ext cx="1799702" cy="8998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</a:t>
          </a:r>
          <a:endParaRPr lang="es-ES" sz="1200" kern="1200" dirty="0" smtClean="0"/>
        </a:p>
      </dsp:txBody>
      <dsp:txXfrm>
        <a:off x="2661298" y="2556055"/>
        <a:ext cx="1799702" cy="899851"/>
      </dsp:txXfrm>
    </dsp:sp>
    <dsp:sp modelId="{B007F721-2441-4550-B12D-646D3DE57F71}">
      <dsp:nvSpPr>
        <dsp:cNvPr id="0" name=""/>
        <dsp:cNvSpPr/>
      </dsp:nvSpPr>
      <dsp:spPr>
        <a:xfrm>
          <a:off x="4838938" y="2556055"/>
          <a:ext cx="1799702" cy="8998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</a:t>
          </a:r>
          <a:endParaRPr lang="es-ES" sz="1200" kern="1200" dirty="0" smtClean="0"/>
        </a:p>
      </dsp:txBody>
      <dsp:txXfrm>
        <a:off x="4838938" y="2556055"/>
        <a:ext cx="1799702" cy="899851"/>
      </dsp:txXfrm>
    </dsp:sp>
    <dsp:sp modelId="{96C211A2-E9F8-42E0-B8C2-16D65DF6A4DB}">
      <dsp:nvSpPr>
        <dsp:cNvPr id="0" name=""/>
        <dsp:cNvSpPr/>
      </dsp:nvSpPr>
      <dsp:spPr>
        <a:xfrm>
          <a:off x="1572478" y="1278266"/>
          <a:ext cx="1799702" cy="8998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 / </a:t>
          </a:r>
          <a:r>
            <a:rPr lang="es-ES" sz="1200" kern="1200" dirty="0" smtClean="0"/>
            <a:t>O</a:t>
          </a:r>
          <a:endParaRPr lang="es-ES" sz="1200" kern="1200" dirty="0" smtClean="0"/>
        </a:p>
      </dsp:txBody>
      <dsp:txXfrm>
        <a:off x="1572478" y="1278266"/>
        <a:ext cx="1799702" cy="899851"/>
      </dsp:txXfrm>
    </dsp:sp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399796" y="1497581"/>
          <a:ext cx="161353" cy="706883"/>
        </a:xfrm>
        <a:custGeom>
          <a:avLst/>
          <a:gdLst/>
          <a:ahLst/>
          <a:cxnLst/>
          <a:rect l="0" t="0" r="0" b="0"/>
          <a:pathLst>
            <a:path>
              <a:moveTo>
                <a:pt x="161353" y="0"/>
              </a:moveTo>
              <a:lnTo>
                <a:pt x="161353" y="706883"/>
              </a:lnTo>
              <a:lnTo>
                <a:pt x="0" y="70688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B1975-B569-40C9-A494-518EB41CE11B}">
      <dsp:nvSpPr>
        <dsp:cNvPr id="0" name=""/>
        <dsp:cNvSpPr/>
      </dsp:nvSpPr>
      <dsp:spPr>
        <a:xfrm>
          <a:off x="3561150" y="1497581"/>
          <a:ext cx="2789114" cy="14137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2412"/>
              </a:lnTo>
              <a:lnTo>
                <a:pt x="2789114" y="1252412"/>
              </a:lnTo>
              <a:lnTo>
                <a:pt x="2789114" y="141376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F3EDE-2488-44CE-96EC-8C6277561343}">
      <dsp:nvSpPr>
        <dsp:cNvPr id="0" name=""/>
        <dsp:cNvSpPr/>
      </dsp:nvSpPr>
      <dsp:spPr>
        <a:xfrm>
          <a:off x="3561150" y="1497581"/>
          <a:ext cx="929704" cy="14137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2412"/>
              </a:lnTo>
              <a:lnTo>
                <a:pt x="929704" y="1252412"/>
              </a:lnTo>
              <a:lnTo>
                <a:pt x="929704" y="141376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2631445" y="1497581"/>
          <a:ext cx="929704" cy="1413766"/>
        </a:xfrm>
        <a:custGeom>
          <a:avLst/>
          <a:gdLst/>
          <a:ahLst/>
          <a:cxnLst/>
          <a:rect l="0" t="0" r="0" b="0"/>
          <a:pathLst>
            <a:path>
              <a:moveTo>
                <a:pt x="929704" y="0"/>
              </a:moveTo>
              <a:lnTo>
                <a:pt x="929704" y="1252412"/>
              </a:lnTo>
              <a:lnTo>
                <a:pt x="0" y="1252412"/>
              </a:lnTo>
              <a:lnTo>
                <a:pt x="0" y="141376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772035" y="1497581"/>
          <a:ext cx="2789114" cy="1413766"/>
        </a:xfrm>
        <a:custGeom>
          <a:avLst/>
          <a:gdLst/>
          <a:ahLst/>
          <a:cxnLst/>
          <a:rect l="0" t="0" r="0" b="0"/>
          <a:pathLst>
            <a:path>
              <a:moveTo>
                <a:pt x="2789114" y="0"/>
              </a:moveTo>
              <a:lnTo>
                <a:pt x="2789114" y="1252412"/>
              </a:lnTo>
              <a:lnTo>
                <a:pt x="0" y="1252412"/>
              </a:lnTo>
              <a:lnTo>
                <a:pt x="0" y="141376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792798" y="729230"/>
          <a:ext cx="1536702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Cajero(a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2792798" y="729230"/>
        <a:ext cx="1536702" cy="768351"/>
      </dsp:txXfrm>
    </dsp:sp>
    <dsp:sp modelId="{68F90279-E630-440E-8937-16E69DB36ADA}">
      <dsp:nvSpPr>
        <dsp:cNvPr id="0" name=""/>
        <dsp:cNvSpPr/>
      </dsp:nvSpPr>
      <dsp:spPr>
        <a:xfrm>
          <a:off x="3684" y="2911348"/>
          <a:ext cx="1536702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</a:t>
          </a:r>
          <a:endParaRPr lang="es-ES" sz="1200" kern="1200" dirty="0" smtClean="0"/>
        </a:p>
      </dsp:txBody>
      <dsp:txXfrm>
        <a:off x="3684" y="2911348"/>
        <a:ext cx="1536702" cy="768351"/>
      </dsp:txXfrm>
    </dsp:sp>
    <dsp:sp modelId="{FD85042B-3A5E-41AD-8A4A-B4AFFF75C61F}">
      <dsp:nvSpPr>
        <dsp:cNvPr id="0" name=""/>
        <dsp:cNvSpPr/>
      </dsp:nvSpPr>
      <dsp:spPr>
        <a:xfrm>
          <a:off x="1863093" y="2911348"/>
          <a:ext cx="1536702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de </a:t>
          </a:r>
          <a:r>
            <a:rPr lang="es-ES" sz="1200" kern="1200" dirty="0" smtClean="0"/>
            <a:t>Sección</a:t>
          </a:r>
          <a:endParaRPr lang="es-ES" sz="1200" kern="1200" dirty="0" smtClean="0"/>
        </a:p>
      </dsp:txBody>
      <dsp:txXfrm>
        <a:off x="1863093" y="2911348"/>
        <a:ext cx="1536702" cy="768351"/>
      </dsp:txXfrm>
    </dsp:sp>
    <dsp:sp modelId="{B007F721-2441-4550-B12D-646D3DE57F71}">
      <dsp:nvSpPr>
        <dsp:cNvPr id="0" name=""/>
        <dsp:cNvSpPr/>
      </dsp:nvSpPr>
      <dsp:spPr>
        <a:xfrm>
          <a:off x="3722503" y="2911348"/>
          <a:ext cx="1536702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  <a:endParaRPr lang="es-ES" sz="1200" kern="1200" dirty="0" smtClean="0"/>
        </a:p>
      </dsp:txBody>
      <dsp:txXfrm>
        <a:off x="3722503" y="2911348"/>
        <a:ext cx="1536702" cy="768351"/>
      </dsp:txXfrm>
    </dsp:sp>
    <dsp:sp modelId="{ED1B75B0-4FB9-4266-B904-E946DA870910}">
      <dsp:nvSpPr>
        <dsp:cNvPr id="0" name=""/>
        <dsp:cNvSpPr/>
      </dsp:nvSpPr>
      <dsp:spPr>
        <a:xfrm>
          <a:off x="5581913" y="2911348"/>
          <a:ext cx="1536702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Vacante</a:t>
          </a:r>
          <a:endParaRPr lang="es-ES" sz="1200" kern="1200" dirty="0"/>
        </a:p>
      </dsp:txBody>
      <dsp:txXfrm>
        <a:off x="5581913" y="2911348"/>
        <a:ext cx="1536702" cy="768351"/>
      </dsp:txXfrm>
    </dsp:sp>
    <dsp:sp modelId="{96C211A2-E9F8-42E0-B8C2-16D65DF6A4DB}">
      <dsp:nvSpPr>
        <dsp:cNvPr id="0" name=""/>
        <dsp:cNvSpPr/>
      </dsp:nvSpPr>
      <dsp:spPr>
        <a:xfrm>
          <a:off x="1863093" y="1820289"/>
          <a:ext cx="1536702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 / </a:t>
          </a:r>
          <a:r>
            <a:rPr lang="es-ES" sz="1200" kern="1200" dirty="0" smtClean="0"/>
            <a:t>E</a:t>
          </a:r>
          <a:endParaRPr lang="es-ES" sz="1200" kern="1200" dirty="0" smtClean="0"/>
        </a:p>
      </dsp:txBody>
      <dsp:txXfrm>
        <a:off x="1863093" y="1820289"/>
        <a:ext cx="1536702" cy="768351"/>
      </dsp:txXfrm>
    </dsp:sp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399796" y="1497581"/>
          <a:ext cx="161353" cy="706883"/>
        </a:xfrm>
        <a:custGeom>
          <a:avLst/>
          <a:gdLst/>
          <a:ahLst/>
          <a:cxnLst/>
          <a:rect l="0" t="0" r="0" b="0"/>
          <a:pathLst>
            <a:path>
              <a:moveTo>
                <a:pt x="161353" y="0"/>
              </a:moveTo>
              <a:lnTo>
                <a:pt x="161353" y="706883"/>
              </a:lnTo>
              <a:lnTo>
                <a:pt x="0" y="70688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B1975-B569-40C9-A494-518EB41CE11B}">
      <dsp:nvSpPr>
        <dsp:cNvPr id="0" name=""/>
        <dsp:cNvSpPr/>
      </dsp:nvSpPr>
      <dsp:spPr>
        <a:xfrm>
          <a:off x="3561150" y="1497581"/>
          <a:ext cx="2789114" cy="14137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2412"/>
              </a:lnTo>
              <a:lnTo>
                <a:pt x="2789114" y="1252412"/>
              </a:lnTo>
              <a:lnTo>
                <a:pt x="2789114" y="141376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F3EDE-2488-44CE-96EC-8C6277561343}">
      <dsp:nvSpPr>
        <dsp:cNvPr id="0" name=""/>
        <dsp:cNvSpPr/>
      </dsp:nvSpPr>
      <dsp:spPr>
        <a:xfrm>
          <a:off x="3561150" y="1497581"/>
          <a:ext cx="929704" cy="14137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2412"/>
              </a:lnTo>
              <a:lnTo>
                <a:pt x="929704" y="1252412"/>
              </a:lnTo>
              <a:lnTo>
                <a:pt x="929704" y="141376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2631445" y="1497581"/>
          <a:ext cx="929704" cy="1413766"/>
        </a:xfrm>
        <a:custGeom>
          <a:avLst/>
          <a:gdLst/>
          <a:ahLst/>
          <a:cxnLst/>
          <a:rect l="0" t="0" r="0" b="0"/>
          <a:pathLst>
            <a:path>
              <a:moveTo>
                <a:pt x="929704" y="0"/>
              </a:moveTo>
              <a:lnTo>
                <a:pt x="929704" y="1252412"/>
              </a:lnTo>
              <a:lnTo>
                <a:pt x="0" y="1252412"/>
              </a:lnTo>
              <a:lnTo>
                <a:pt x="0" y="141376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772035" y="1497581"/>
          <a:ext cx="2789114" cy="1413766"/>
        </a:xfrm>
        <a:custGeom>
          <a:avLst/>
          <a:gdLst/>
          <a:ahLst/>
          <a:cxnLst/>
          <a:rect l="0" t="0" r="0" b="0"/>
          <a:pathLst>
            <a:path>
              <a:moveTo>
                <a:pt x="2789114" y="0"/>
              </a:moveTo>
              <a:lnTo>
                <a:pt x="2789114" y="1252412"/>
              </a:lnTo>
              <a:lnTo>
                <a:pt x="0" y="1252412"/>
              </a:lnTo>
              <a:lnTo>
                <a:pt x="0" y="1413766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792798" y="729230"/>
          <a:ext cx="1536702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Administrador(a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2792798" y="729230"/>
        <a:ext cx="1536702" cy="768351"/>
      </dsp:txXfrm>
    </dsp:sp>
    <dsp:sp modelId="{68F90279-E630-440E-8937-16E69DB36ADA}">
      <dsp:nvSpPr>
        <dsp:cNvPr id="0" name=""/>
        <dsp:cNvSpPr/>
      </dsp:nvSpPr>
      <dsp:spPr>
        <a:xfrm>
          <a:off x="3684" y="2911348"/>
          <a:ext cx="1536702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  <a:endParaRPr lang="es-ES" sz="1200" kern="1200" dirty="0" smtClean="0"/>
        </a:p>
      </dsp:txBody>
      <dsp:txXfrm>
        <a:off x="3684" y="2911348"/>
        <a:ext cx="1536702" cy="768351"/>
      </dsp:txXfrm>
    </dsp:sp>
    <dsp:sp modelId="{FD85042B-3A5E-41AD-8A4A-B4AFFF75C61F}">
      <dsp:nvSpPr>
        <dsp:cNvPr id="0" name=""/>
        <dsp:cNvSpPr/>
      </dsp:nvSpPr>
      <dsp:spPr>
        <a:xfrm>
          <a:off x="1863093" y="2911348"/>
          <a:ext cx="1536702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Ayudante </a:t>
          </a:r>
          <a:r>
            <a:rPr lang="es-ES" sz="1200" kern="1200" dirty="0" smtClean="0"/>
            <a:t>Mantenimiento</a:t>
          </a:r>
          <a:endParaRPr lang="es-ES" sz="1200" kern="1200" dirty="0"/>
        </a:p>
      </dsp:txBody>
      <dsp:txXfrm>
        <a:off x="1863093" y="2911348"/>
        <a:ext cx="1536702" cy="768351"/>
      </dsp:txXfrm>
    </dsp:sp>
    <dsp:sp modelId="{B007F721-2441-4550-B12D-646D3DE57F71}">
      <dsp:nvSpPr>
        <dsp:cNvPr id="0" name=""/>
        <dsp:cNvSpPr/>
      </dsp:nvSpPr>
      <dsp:spPr>
        <a:xfrm>
          <a:off x="3722503" y="2911348"/>
          <a:ext cx="1536702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</a:t>
          </a:r>
          <a:r>
            <a:rPr lang="es-ES" sz="1200" kern="1200" dirty="0" smtClean="0"/>
            <a:t>Sección</a:t>
          </a:r>
          <a:endParaRPr lang="es-ES" sz="1200" kern="1200" dirty="0" smtClean="0"/>
        </a:p>
      </dsp:txBody>
      <dsp:txXfrm>
        <a:off x="3722503" y="2911348"/>
        <a:ext cx="1536702" cy="768351"/>
      </dsp:txXfrm>
    </dsp:sp>
    <dsp:sp modelId="{ED1B75B0-4FB9-4266-B904-E946DA870910}">
      <dsp:nvSpPr>
        <dsp:cNvPr id="0" name=""/>
        <dsp:cNvSpPr/>
      </dsp:nvSpPr>
      <dsp:spPr>
        <a:xfrm>
          <a:off x="5581913" y="2911348"/>
          <a:ext cx="1536702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  <a:endParaRPr lang="es-ES" sz="1200" kern="1200" dirty="0" smtClean="0"/>
        </a:p>
      </dsp:txBody>
      <dsp:txXfrm>
        <a:off x="5581913" y="2911348"/>
        <a:ext cx="1536702" cy="768351"/>
      </dsp:txXfrm>
    </dsp:sp>
    <dsp:sp modelId="{96C211A2-E9F8-42E0-B8C2-16D65DF6A4DB}">
      <dsp:nvSpPr>
        <dsp:cNvPr id="0" name=""/>
        <dsp:cNvSpPr/>
      </dsp:nvSpPr>
      <dsp:spPr>
        <a:xfrm>
          <a:off x="1863093" y="1820289"/>
          <a:ext cx="1536702" cy="76835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1863093" y="1820289"/>
        <a:ext cx="1536702" cy="768351"/>
      </dsp:txXfrm>
    </dsp:sp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6627B4-BE1A-4629-A60D-2DDEFAD225BD}">
      <dsp:nvSpPr>
        <dsp:cNvPr id="0" name=""/>
        <dsp:cNvSpPr/>
      </dsp:nvSpPr>
      <dsp:spPr>
        <a:xfrm>
          <a:off x="2860867" y="1212180"/>
          <a:ext cx="187132" cy="819819"/>
        </a:xfrm>
        <a:custGeom>
          <a:avLst/>
          <a:gdLst/>
          <a:ahLst/>
          <a:cxnLst/>
          <a:rect l="0" t="0" r="0" b="0"/>
          <a:pathLst>
            <a:path>
              <a:moveTo>
                <a:pt x="187132" y="0"/>
              </a:moveTo>
              <a:lnTo>
                <a:pt x="187132" y="819819"/>
              </a:lnTo>
              <a:lnTo>
                <a:pt x="0" y="81981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25A9DE-E446-4C87-B54F-A3A4A789D835}">
      <dsp:nvSpPr>
        <dsp:cNvPr id="0" name=""/>
        <dsp:cNvSpPr/>
      </dsp:nvSpPr>
      <dsp:spPr>
        <a:xfrm>
          <a:off x="3048000" y="1212180"/>
          <a:ext cx="2156482" cy="16396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2506"/>
              </a:lnTo>
              <a:lnTo>
                <a:pt x="2156482" y="1452506"/>
              </a:lnTo>
              <a:lnTo>
                <a:pt x="2156482" y="16396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402057-37ED-41BA-9360-3DFD1521D02A}">
      <dsp:nvSpPr>
        <dsp:cNvPr id="0" name=""/>
        <dsp:cNvSpPr/>
      </dsp:nvSpPr>
      <dsp:spPr>
        <a:xfrm>
          <a:off x="3002280" y="1212180"/>
          <a:ext cx="91440" cy="16396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396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E29DC4-C60C-4A63-B58C-16727810FFDD}">
      <dsp:nvSpPr>
        <dsp:cNvPr id="0" name=""/>
        <dsp:cNvSpPr/>
      </dsp:nvSpPr>
      <dsp:spPr>
        <a:xfrm>
          <a:off x="891517" y="1212180"/>
          <a:ext cx="2156482" cy="1639639"/>
        </a:xfrm>
        <a:custGeom>
          <a:avLst/>
          <a:gdLst/>
          <a:ahLst/>
          <a:cxnLst/>
          <a:rect l="0" t="0" r="0" b="0"/>
          <a:pathLst>
            <a:path>
              <a:moveTo>
                <a:pt x="2156482" y="0"/>
              </a:moveTo>
              <a:lnTo>
                <a:pt x="2156482" y="1452506"/>
              </a:lnTo>
              <a:lnTo>
                <a:pt x="0" y="1452506"/>
              </a:lnTo>
              <a:lnTo>
                <a:pt x="0" y="163963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C3740B-43DF-4CEF-A40A-0E65F47E286C}">
      <dsp:nvSpPr>
        <dsp:cNvPr id="0" name=""/>
        <dsp:cNvSpPr/>
      </dsp:nvSpPr>
      <dsp:spPr>
        <a:xfrm>
          <a:off x="2156891" y="321071"/>
          <a:ext cx="1782216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de </a:t>
          </a:r>
          <a:r>
            <a:rPr lang="es-ES" sz="1200" kern="1200" dirty="0" smtClean="0"/>
            <a:t>Cultura</a:t>
          </a:r>
          <a:endParaRPr lang="es-ES" sz="1200" kern="1200" dirty="0"/>
        </a:p>
      </dsp:txBody>
      <dsp:txXfrm>
        <a:off x="2156891" y="321071"/>
        <a:ext cx="1782216" cy="891108"/>
      </dsp:txXfrm>
    </dsp:sp>
    <dsp:sp modelId="{05C7646C-4DED-4685-A2A7-DE8944548535}">
      <dsp:nvSpPr>
        <dsp:cNvPr id="0" name=""/>
        <dsp:cNvSpPr/>
      </dsp:nvSpPr>
      <dsp:spPr>
        <a:xfrm>
          <a:off x="409" y="2851819"/>
          <a:ext cx="1782216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Administrativo(a)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Vacante</a:t>
          </a:r>
          <a:endParaRPr lang="es-ES" sz="1200" kern="1200" dirty="0"/>
        </a:p>
      </dsp:txBody>
      <dsp:txXfrm>
        <a:off x="409" y="2851819"/>
        <a:ext cx="1782216" cy="891108"/>
      </dsp:txXfrm>
    </dsp:sp>
    <dsp:sp modelId="{788C2B3F-1FE3-4E19-B5E7-E5C6255BD3E5}">
      <dsp:nvSpPr>
        <dsp:cNvPr id="0" name=""/>
        <dsp:cNvSpPr/>
      </dsp:nvSpPr>
      <dsp:spPr>
        <a:xfrm>
          <a:off x="2156891" y="2851819"/>
          <a:ext cx="1782216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Museos y Espacios </a:t>
          </a:r>
          <a:r>
            <a:rPr lang="es-ES" sz="1200" kern="1200" dirty="0" err="1" smtClean="0"/>
            <a:t>Galerísticos</a:t>
          </a:r>
          <a:endParaRPr lang="es-ES" sz="1200" kern="1200" dirty="0" smtClean="0"/>
        </a:p>
      </dsp:txBody>
      <dsp:txXfrm>
        <a:off x="2156891" y="2851819"/>
        <a:ext cx="1782216" cy="891108"/>
      </dsp:txXfrm>
    </dsp:sp>
    <dsp:sp modelId="{4422AA1F-3A35-486F-A428-6D2C75BDCD70}">
      <dsp:nvSpPr>
        <dsp:cNvPr id="0" name=""/>
        <dsp:cNvSpPr/>
      </dsp:nvSpPr>
      <dsp:spPr>
        <a:xfrm>
          <a:off x="4313373" y="2851819"/>
          <a:ext cx="1782216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</a:t>
          </a:r>
          <a:r>
            <a:rPr lang="es-ES" sz="1200" kern="1200" dirty="0" smtClean="0"/>
            <a:t>Proyectos</a:t>
          </a:r>
          <a:endParaRPr lang="es-ES" sz="1200" kern="1200" dirty="0" smtClean="0"/>
        </a:p>
      </dsp:txBody>
      <dsp:txXfrm>
        <a:off x="4313373" y="2851819"/>
        <a:ext cx="1782216" cy="891108"/>
      </dsp:txXfrm>
    </dsp:sp>
    <dsp:sp modelId="{5C0D4334-9DAD-4AD8-B83E-4443D721B36A}">
      <dsp:nvSpPr>
        <dsp:cNvPr id="0" name=""/>
        <dsp:cNvSpPr/>
      </dsp:nvSpPr>
      <dsp:spPr>
        <a:xfrm>
          <a:off x="1078650" y="1586445"/>
          <a:ext cx="1782216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</a:t>
          </a:r>
          <a:endParaRPr lang="es-ES" sz="1200" kern="1200" dirty="0" smtClean="0"/>
        </a:p>
      </dsp:txBody>
      <dsp:txXfrm>
        <a:off x="1078650" y="1586445"/>
        <a:ext cx="1782216" cy="891108"/>
      </dsp:txXfrm>
    </dsp:sp>
  </dsp:spTree>
</dsp:drawing>
</file>

<file path=ppt/diagrams/drawing4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2E1EC2-89FB-43A6-90BC-D2FFAF62BE1E}">
      <dsp:nvSpPr>
        <dsp:cNvPr id="0" name=""/>
        <dsp:cNvSpPr/>
      </dsp:nvSpPr>
      <dsp:spPr>
        <a:xfrm>
          <a:off x="3002279" y="2560339"/>
          <a:ext cx="91440" cy="44380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380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278308-44DE-4B29-9E32-9A9BC75D1E92}">
      <dsp:nvSpPr>
        <dsp:cNvPr id="0" name=""/>
        <dsp:cNvSpPr/>
      </dsp:nvSpPr>
      <dsp:spPr>
        <a:xfrm>
          <a:off x="3002279" y="1059854"/>
          <a:ext cx="91440" cy="44380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380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F986AC-909E-479B-9598-90E0D63125FF}">
      <dsp:nvSpPr>
        <dsp:cNvPr id="0" name=""/>
        <dsp:cNvSpPr/>
      </dsp:nvSpPr>
      <dsp:spPr>
        <a:xfrm>
          <a:off x="1991320" y="3175"/>
          <a:ext cx="2113359" cy="10566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Administrativo(a) Vacante</a:t>
          </a:r>
        </a:p>
      </dsp:txBody>
      <dsp:txXfrm>
        <a:off x="1991320" y="3175"/>
        <a:ext cx="2113359" cy="1056679"/>
      </dsp:txXfrm>
    </dsp:sp>
    <dsp:sp modelId="{0E54CBBC-9B33-4D44-89AF-21C2DAAB08DD}">
      <dsp:nvSpPr>
        <dsp:cNvPr id="0" name=""/>
        <dsp:cNvSpPr/>
      </dsp:nvSpPr>
      <dsp:spPr>
        <a:xfrm>
          <a:off x="1991320" y="1503660"/>
          <a:ext cx="2113359" cy="10566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1991320" y="1503660"/>
        <a:ext cx="2113359" cy="1056679"/>
      </dsp:txXfrm>
    </dsp:sp>
    <dsp:sp modelId="{EFE97826-5149-465C-B866-1E8BA8D18B32}">
      <dsp:nvSpPr>
        <dsp:cNvPr id="0" name=""/>
        <dsp:cNvSpPr/>
      </dsp:nvSpPr>
      <dsp:spPr>
        <a:xfrm>
          <a:off x="1991320" y="3004145"/>
          <a:ext cx="2113359" cy="10566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  <a:endParaRPr lang="es-ES" sz="1200" kern="1200" dirty="0" smtClean="0"/>
        </a:p>
      </dsp:txBody>
      <dsp:txXfrm>
        <a:off x="1991320" y="3004145"/>
        <a:ext cx="2113359" cy="1056679"/>
      </dsp:txXfrm>
    </dsp:sp>
  </dsp:spTree>
</dsp:drawing>
</file>

<file path=ppt/diagrams/drawing4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E2DBE4-9D16-4C9B-9551-6F32CA13DAE3}">
      <dsp:nvSpPr>
        <dsp:cNvPr id="0" name=""/>
        <dsp:cNvSpPr/>
      </dsp:nvSpPr>
      <dsp:spPr>
        <a:xfrm>
          <a:off x="3002279" y="2560339"/>
          <a:ext cx="91440" cy="44380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380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6B6A59-2EF1-4A44-877E-3160B7456539}">
      <dsp:nvSpPr>
        <dsp:cNvPr id="0" name=""/>
        <dsp:cNvSpPr/>
      </dsp:nvSpPr>
      <dsp:spPr>
        <a:xfrm>
          <a:off x="3002279" y="1059854"/>
          <a:ext cx="91440" cy="44380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380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28964F-066D-4552-9076-C5DAC0701174}">
      <dsp:nvSpPr>
        <dsp:cNvPr id="0" name=""/>
        <dsp:cNvSpPr/>
      </dsp:nvSpPr>
      <dsp:spPr>
        <a:xfrm>
          <a:off x="1991320" y="3175"/>
          <a:ext cx="2113359" cy="10566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Administrativo(a) Vacante</a:t>
          </a:r>
          <a:endParaRPr lang="es-ES" sz="1200" kern="1200" dirty="0"/>
        </a:p>
      </dsp:txBody>
      <dsp:txXfrm>
        <a:off x="1991320" y="3175"/>
        <a:ext cx="2113359" cy="1056679"/>
      </dsp:txXfrm>
    </dsp:sp>
    <dsp:sp modelId="{63F34BBA-E0FA-4989-B85E-8914F8D1D3AD}">
      <dsp:nvSpPr>
        <dsp:cNvPr id="0" name=""/>
        <dsp:cNvSpPr/>
      </dsp:nvSpPr>
      <dsp:spPr>
        <a:xfrm>
          <a:off x="1991320" y="1503660"/>
          <a:ext cx="2113359" cy="10566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 Administrativos(as</a:t>
          </a:r>
          <a:r>
            <a:rPr lang="es-ES" sz="1200" kern="1200" dirty="0" smtClean="0"/>
            <a:t>)</a:t>
          </a:r>
          <a:endParaRPr lang="es-ES" sz="1200" kern="1200" dirty="0"/>
        </a:p>
      </dsp:txBody>
      <dsp:txXfrm>
        <a:off x="1991320" y="1503660"/>
        <a:ext cx="2113359" cy="1056679"/>
      </dsp:txXfrm>
    </dsp:sp>
    <dsp:sp modelId="{77EE6A04-79D7-4CE4-A9B5-411F64538077}">
      <dsp:nvSpPr>
        <dsp:cNvPr id="0" name=""/>
        <dsp:cNvSpPr/>
      </dsp:nvSpPr>
      <dsp:spPr>
        <a:xfrm>
          <a:off x="1991320" y="3004145"/>
          <a:ext cx="2113359" cy="10566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  <a:endParaRPr lang="es-ES" sz="1200" kern="1200" dirty="0" smtClean="0"/>
        </a:p>
      </dsp:txBody>
      <dsp:txXfrm>
        <a:off x="1991320" y="3004145"/>
        <a:ext cx="2113359" cy="1056679"/>
      </dsp:txXfrm>
    </dsp:sp>
  </dsp:spTree>
</dsp:drawing>
</file>

<file path=ppt/diagrams/drawing4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C87488-5690-4168-8B85-BBBC4C28529C}">
      <dsp:nvSpPr>
        <dsp:cNvPr id="0" name=""/>
        <dsp:cNvSpPr/>
      </dsp:nvSpPr>
      <dsp:spPr>
        <a:xfrm>
          <a:off x="5912208" y="2946796"/>
          <a:ext cx="91440" cy="32187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187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FC6D31-CD8F-4DA7-8338-608F2D0E0CD8}">
      <dsp:nvSpPr>
        <dsp:cNvPr id="0" name=""/>
        <dsp:cNvSpPr/>
      </dsp:nvSpPr>
      <dsp:spPr>
        <a:xfrm>
          <a:off x="4103320" y="1858555"/>
          <a:ext cx="1854608" cy="3218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0937"/>
              </a:lnTo>
              <a:lnTo>
                <a:pt x="1854608" y="160937"/>
              </a:lnTo>
              <a:lnTo>
                <a:pt x="1854608" y="32187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CEB02A-342D-46CA-A267-341F580533DE}">
      <dsp:nvSpPr>
        <dsp:cNvPr id="0" name=""/>
        <dsp:cNvSpPr/>
      </dsp:nvSpPr>
      <dsp:spPr>
        <a:xfrm>
          <a:off x="4057600" y="4035037"/>
          <a:ext cx="91440" cy="32187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187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0C9C90-C7A1-473F-A99B-45D8AD392D89}">
      <dsp:nvSpPr>
        <dsp:cNvPr id="0" name=""/>
        <dsp:cNvSpPr/>
      </dsp:nvSpPr>
      <dsp:spPr>
        <a:xfrm>
          <a:off x="4057600" y="2946796"/>
          <a:ext cx="91440" cy="32187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187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158C22-68BA-444E-A5F8-A5EBB6D6FDD4}">
      <dsp:nvSpPr>
        <dsp:cNvPr id="0" name=""/>
        <dsp:cNvSpPr/>
      </dsp:nvSpPr>
      <dsp:spPr>
        <a:xfrm>
          <a:off x="4057600" y="1858555"/>
          <a:ext cx="91440" cy="32187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187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F1AC21-53D3-4D46-ABF3-1E0A06F17D45}">
      <dsp:nvSpPr>
        <dsp:cNvPr id="0" name=""/>
        <dsp:cNvSpPr/>
      </dsp:nvSpPr>
      <dsp:spPr>
        <a:xfrm>
          <a:off x="2248711" y="1858555"/>
          <a:ext cx="1854608" cy="321874"/>
        </a:xfrm>
        <a:custGeom>
          <a:avLst/>
          <a:gdLst/>
          <a:ahLst/>
          <a:cxnLst/>
          <a:rect l="0" t="0" r="0" b="0"/>
          <a:pathLst>
            <a:path>
              <a:moveTo>
                <a:pt x="1854608" y="0"/>
              </a:moveTo>
              <a:lnTo>
                <a:pt x="1854608" y="160937"/>
              </a:lnTo>
              <a:lnTo>
                <a:pt x="0" y="160937"/>
              </a:lnTo>
              <a:lnTo>
                <a:pt x="0" y="32187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35248D-6F9B-422A-811D-424EB87F57FE}">
      <dsp:nvSpPr>
        <dsp:cNvPr id="0" name=""/>
        <dsp:cNvSpPr/>
      </dsp:nvSpPr>
      <dsp:spPr>
        <a:xfrm>
          <a:off x="4057600" y="770313"/>
          <a:ext cx="91440" cy="32187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1874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DB5796-4637-4EFF-86F9-36C1C2DE79C7}">
      <dsp:nvSpPr>
        <dsp:cNvPr id="0" name=""/>
        <dsp:cNvSpPr/>
      </dsp:nvSpPr>
      <dsp:spPr>
        <a:xfrm>
          <a:off x="3336952" y="3946"/>
          <a:ext cx="1532734" cy="7663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de </a:t>
          </a:r>
          <a:r>
            <a:rPr lang="es-ES" sz="1200" kern="1200" dirty="0" smtClean="0"/>
            <a:t>Cultura</a:t>
          </a:r>
          <a:endParaRPr lang="es-ES" sz="1200" kern="1200" dirty="0" smtClean="0"/>
        </a:p>
      </dsp:txBody>
      <dsp:txXfrm>
        <a:off x="3336952" y="3946"/>
        <a:ext cx="1532734" cy="766367"/>
      </dsp:txXfrm>
    </dsp:sp>
    <dsp:sp modelId="{484BAC4D-337B-4C8A-AC8E-F1BD81C4533D}">
      <dsp:nvSpPr>
        <dsp:cNvPr id="0" name=""/>
        <dsp:cNvSpPr/>
      </dsp:nvSpPr>
      <dsp:spPr>
        <a:xfrm>
          <a:off x="3336952" y="1092188"/>
          <a:ext cx="1532734" cy="7663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Supervisor(a) de Centros </a:t>
          </a:r>
          <a:r>
            <a:rPr lang="es-ES" sz="1200" kern="1200" dirty="0" smtClean="0"/>
            <a:t>Culturales</a:t>
          </a:r>
          <a:endParaRPr lang="es-ES" sz="1200" kern="1200" dirty="0"/>
        </a:p>
      </dsp:txBody>
      <dsp:txXfrm>
        <a:off x="3336952" y="1092188"/>
        <a:ext cx="1532734" cy="766367"/>
      </dsp:txXfrm>
    </dsp:sp>
    <dsp:sp modelId="{27F0CFB3-BC26-4514-B5C2-F6286E21C8C3}">
      <dsp:nvSpPr>
        <dsp:cNvPr id="0" name=""/>
        <dsp:cNvSpPr/>
      </dsp:nvSpPr>
      <dsp:spPr>
        <a:xfrm>
          <a:off x="1482344" y="2180429"/>
          <a:ext cx="1532734" cy="7663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1482344" y="2180429"/>
        <a:ext cx="1532734" cy="766367"/>
      </dsp:txXfrm>
    </dsp:sp>
    <dsp:sp modelId="{5CFD16C3-83D9-43B7-9787-020C7EFF1DA2}">
      <dsp:nvSpPr>
        <dsp:cNvPr id="0" name=""/>
        <dsp:cNvSpPr/>
      </dsp:nvSpPr>
      <dsp:spPr>
        <a:xfrm>
          <a:off x="3336952" y="2180429"/>
          <a:ext cx="1532734" cy="7663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3336952" y="2180429"/>
        <a:ext cx="1532734" cy="766367"/>
      </dsp:txXfrm>
    </dsp:sp>
    <dsp:sp modelId="{E0B0DD8C-29EA-4176-B854-541ABDE1C631}">
      <dsp:nvSpPr>
        <dsp:cNvPr id="0" name=""/>
        <dsp:cNvSpPr/>
      </dsp:nvSpPr>
      <dsp:spPr>
        <a:xfrm>
          <a:off x="3336952" y="3268670"/>
          <a:ext cx="1532734" cy="7663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  <a:endParaRPr lang="es-ES" sz="1200" kern="1200" dirty="0" smtClean="0"/>
        </a:p>
      </dsp:txBody>
      <dsp:txXfrm>
        <a:off x="3336952" y="3268670"/>
        <a:ext cx="1532734" cy="766367"/>
      </dsp:txXfrm>
    </dsp:sp>
    <dsp:sp modelId="{35B22613-0582-43FE-BEE3-2B1DA1DF0B61}">
      <dsp:nvSpPr>
        <dsp:cNvPr id="0" name=""/>
        <dsp:cNvSpPr/>
      </dsp:nvSpPr>
      <dsp:spPr>
        <a:xfrm>
          <a:off x="3336952" y="4356912"/>
          <a:ext cx="1532734" cy="7663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Intendentes</a:t>
          </a:r>
          <a:endParaRPr lang="es-ES" sz="1200" kern="1200" dirty="0" smtClean="0"/>
        </a:p>
      </dsp:txBody>
      <dsp:txXfrm>
        <a:off x="3336952" y="4356912"/>
        <a:ext cx="1532734" cy="766367"/>
      </dsp:txXfrm>
    </dsp:sp>
    <dsp:sp modelId="{9F850073-27DC-4FAB-9524-2567BBD7F961}">
      <dsp:nvSpPr>
        <dsp:cNvPr id="0" name=""/>
        <dsp:cNvSpPr/>
      </dsp:nvSpPr>
      <dsp:spPr>
        <a:xfrm>
          <a:off x="5191561" y="2180429"/>
          <a:ext cx="1532734" cy="7663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 Administrativo(a) </a:t>
          </a:r>
        </a:p>
      </dsp:txBody>
      <dsp:txXfrm>
        <a:off x="5191561" y="2180429"/>
        <a:ext cx="1532734" cy="766367"/>
      </dsp:txXfrm>
    </dsp:sp>
    <dsp:sp modelId="{94F415F8-985A-444F-B8A0-FA340BA9CAB7}">
      <dsp:nvSpPr>
        <dsp:cNvPr id="0" name=""/>
        <dsp:cNvSpPr/>
      </dsp:nvSpPr>
      <dsp:spPr>
        <a:xfrm>
          <a:off x="5191561" y="3268670"/>
          <a:ext cx="1532734" cy="76636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</a:t>
          </a:r>
          <a:endParaRPr lang="es-ES" sz="1200" kern="1200" dirty="0" smtClean="0"/>
        </a:p>
      </dsp:txBody>
      <dsp:txXfrm>
        <a:off x="5191561" y="3268670"/>
        <a:ext cx="1532734" cy="76636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873480-9644-4EE7-93F0-99FE62F6B9E1}">
      <dsp:nvSpPr>
        <dsp:cNvPr id="0" name=""/>
        <dsp:cNvSpPr/>
      </dsp:nvSpPr>
      <dsp:spPr>
        <a:xfrm>
          <a:off x="3002279" y="2531444"/>
          <a:ext cx="91440" cy="53756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756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77BC69-EDDF-4E45-8A58-0DA23C9B904F}">
      <dsp:nvSpPr>
        <dsp:cNvPr id="0" name=""/>
        <dsp:cNvSpPr/>
      </dsp:nvSpPr>
      <dsp:spPr>
        <a:xfrm>
          <a:off x="3002279" y="1056001"/>
          <a:ext cx="91440" cy="53756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756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C9DE3D-3336-4BF5-8D6F-B0DC7BDAEDC3}">
      <dsp:nvSpPr>
        <dsp:cNvPr id="0" name=""/>
        <dsp:cNvSpPr/>
      </dsp:nvSpPr>
      <dsp:spPr>
        <a:xfrm>
          <a:off x="1623805" y="1691"/>
          <a:ext cx="2848389" cy="105431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de Atención y Vinculación Ciudadana</a:t>
          </a:r>
        </a:p>
      </dsp:txBody>
      <dsp:txXfrm>
        <a:off x="1623805" y="1691"/>
        <a:ext cx="2848389" cy="1054310"/>
      </dsp:txXfrm>
    </dsp:sp>
    <dsp:sp modelId="{4A89676F-64D5-46AB-8118-1B0D21BBFFEE}">
      <dsp:nvSpPr>
        <dsp:cNvPr id="0" name=""/>
        <dsp:cNvSpPr/>
      </dsp:nvSpPr>
      <dsp:spPr>
        <a:xfrm>
          <a:off x="2000358" y="1593569"/>
          <a:ext cx="2095283" cy="9378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Proyectos Estratégicos </a:t>
          </a:r>
        </a:p>
      </dsp:txBody>
      <dsp:txXfrm>
        <a:off x="2000358" y="1593569"/>
        <a:ext cx="2095283" cy="937875"/>
      </dsp:txXfrm>
    </dsp:sp>
    <dsp:sp modelId="{C61B3F75-37F3-42D9-84D6-1AA5D42CF7F7}">
      <dsp:nvSpPr>
        <dsp:cNvPr id="0" name=""/>
        <dsp:cNvSpPr/>
      </dsp:nvSpPr>
      <dsp:spPr>
        <a:xfrm>
          <a:off x="2030014" y="3069011"/>
          <a:ext cx="2035971" cy="9932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de Área</a:t>
          </a:r>
        </a:p>
      </dsp:txBody>
      <dsp:txXfrm>
        <a:off x="2030014" y="3069011"/>
        <a:ext cx="2035971" cy="993296"/>
      </dsp:txXfrm>
    </dsp:sp>
  </dsp:spTree>
</dsp:drawing>
</file>

<file path=ppt/diagrams/drawing5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0CA72F-895E-4892-8C32-1B5E00967665}">
      <dsp:nvSpPr>
        <dsp:cNvPr id="0" name=""/>
        <dsp:cNvSpPr/>
      </dsp:nvSpPr>
      <dsp:spPr>
        <a:xfrm>
          <a:off x="3100470" y="2074684"/>
          <a:ext cx="91440" cy="35970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970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5EB5DB-4F9E-43D0-A2EF-C0D298D02C11}">
      <dsp:nvSpPr>
        <dsp:cNvPr id="0" name=""/>
        <dsp:cNvSpPr/>
      </dsp:nvSpPr>
      <dsp:spPr>
        <a:xfrm>
          <a:off x="3100470" y="858531"/>
          <a:ext cx="91440" cy="35970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9707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8ABF38-CF9E-4F76-AC00-53FEA144F7DE}">
      <dsp:nvSpPr>
        <dsp:cNvPr id="0" name=""/>
        <dsp:cNvSpPr/>
      </dsp:nvSpPr>
      <dsp:spPr>
        <a:xfrm>
          <a:off x="2289744" y="2085"/>
          <a:ext cx="1712892" cy="8564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de </a:t>
          </a:r>
          <a:r>
            <a:rPr lang="es-ES" sz="1200" kern="1200" dirty="0" smtClean="0"/>
            <a:t>Cultura</a:t>
          </a:r>
          <a:endParaRPr lang="es-ES" sz="1200" kern="1200" dirty="0" smtClean="0"/>
        </a:p>
      </dsp:txBody>
      <dsp:txXfrm>
        <a:off x="2289744" y="2085"/>
        <a:ext cx="1712892" cy="856446"/>
      </dsp:txXfrm>
    </dsp:sp>
    <dsp:sp modelId="{BFFA5F52-C6F8-4DB0-84FB-63B6D66FDD0B}">
      <dsp:nvSpPr>
        <dsp:cNvPr id="0" name=""/>
        <dsp:cNvSpPr/>
      </dsp:nvSpPr>
      <dsp:spPr>
        <a:xfrm>
          <a:off x="2289744" y="1218238"/>
          <a:ext cx="1712892" cy="8564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la </a:t>
          </a:r>
          <a:r>
            <a:rPr lang="es-ES" sz="1200" kern="1200" dirty="0" smtClean="0"/>
            <a:t>Orquesta</a:t>
          </a:r>
          <a:endParaRPr lang="es-ES" sz="1200" kern="1200" dirty="0" smtClean="0"/>
        </a:p>
      </dsp:txBody>
      <dsp:txXfrm>
        <a:off x="2289744" y="1218238"/>
        <a:ext cx="1712892" cy="856446"/>
      </dsp:txXfrm>
    </dsp:sp>
    <dsp:sp modelId="{3BED58B0-8A60-4306-8AB1-8838D7CECDC5}">
      <dsp:nvSpPr>
        <dsp:cNvPr id="0" name=""/>
        <dsp:cNvSpPr/>
      </dsp:nvSpPr>
      <dsp:spPr>
        <a:xfrm>
          <a:off x="1971900" y="2434391"/>
          <a:ext cx="2348580" cy="18971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Músicos(as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1971900" y="2434391"/>
        <a:ext cx="2348580" cy="1897122"/>
      </dsp:txXfrm>
    </dsp:sp>
  </dsp:spTree>
</dsp:drawing>
</file>

<file path=ppt/diagrams/drawing5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964AE0-7628-405D-9CFC-FAFEFDEB9186}">
      <dsp:nvSpPr>
        <dsp:cNvPr id="0" name=""/>
        <dsp:cNvSpPr/>
      </dsp:nvSpPr>
      <dsp:spPr>
        <a:xfrm>
          <a:off x="3048000" y="1869870"/>
          <a:ext cx="162129" cy="18065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6587"/>
              </a:lnTo>
              <a:lnTo>
                <a:pt x="162129" y="180658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96DD25-0A41-4453-B70C-CC234B091AE5}">
      <dsp:nvSpPr>
        <dsp:cNvPr id="0" name=""/>
        <dsp:cNvSpPr/>
      </dsp:nvSpPr>
      <dsp:spPr>
        <a:xfrm>
          <a:off x="2885870" y="1869870"/>
          <a:ext cx="162129" cy="1806587"/>
        </a:xfrm>
        <a:custGeom>
          <a:avLst/>
          <a:gdLst/>
          <a:ahLst/>
          <a:cxnLst/>
          <a:rect l="0" t="0" r="0" b="0"/>
          <a:pathLst>
            <a:path>
              <a:moveTo>
                <a:pt x="162129" y="0"/>
              </a:moveTo>
              <a:lnTo>
                <a:pt x="162129" y="1806587"/>
              </a:lnTo>
              <a:lnTo>
                <a:pt x="0" y="180658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0D038C-D143-4CF7-B764-5BC8350E3378}">
      <dsp:nvSpPr>
        <dsp:cNvPr id="0" name=""/>
        <dsp:cNvSpPr/>
      </dsp:nvSpPr>
      <dsp:spPr>
        <a:xfrm>
          <a:off x="3048000" y="1869870"/>
          <a:ext cx="162129" cy="7102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0282"/>
              </a:lnTo>
              <a:lnTo>
                <a:pt x="162129" y="71028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8370C2-D77B-4561-8F8E-53FA7860AF40}">
      <dsp:nvSpPr>
        <dsp:cNvPr id="0" name=""/>
        <dsp:cNvSpPr/>
      </dsp:nvSpPr>
      <dsp:spPr>
        <a:xfrm>
          <a:off x="2885870" y="1869870"/>
          <a:ext cx="162129" cy="710282"/>
        </a:xfrm>
        <a:custGeom>
          <a:avLst/>
          <a:gdLst/>
          <a:ahLst/>
          <a:cxnLst/>
          <a:rect l="0" t="0" r="0" b="0"/>
          <a:pathLst>
            <a:path>
              <a:moveTo>
                <a:pt x="162129" y="0"/>
              </a:moveTo>
              <a:lnTo>
                <a:pt x="162129" y="710282"/>
              </a:lnTo>
              <a:lnTo>
                <a:pt x="0" y="71028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A5AC1F-E073-4566-8E9B-90C626B17921}">
      <dsp:nvSpPr>
        <dsp:cNvPr id="0" name=""/>
        <dsp:cNvSpPr/>
      </dsp:nvSpPr>
      <dsp:spPr>
        <a:xfrm>
          <a:off x="3002279" y="773565"/>
          <a:ext cx="91440" cy="3242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425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B2101B-297B-481D-8222-2E0FC6F58CF7}">
      <dsp:nvSpPr>
        <dsp:cNvPr id="0" name=""/>
        <dsp:cNvSpPr/>
      </dsp:nvSpPr>
      <dsp:spPr>
        <a:xfrm>
          <a:off x="2275954" y="1519"/>
          <a:ext cx="1544091" cy="7720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de </a:t>
          </a:r>
          <a:r>
            <a:rPr lang="es-ES" sz="1200" kern="1200" dirty="0" smtClean="0"/>
            <a:t>Cultura</a:t>
          </a:r>
          <a:endParaRPr lang="es-ES" sz="1200" kern="1200" dirty="0"/>
        </a:p>
      </dsp:txBody>
      <dsp:txXfrm>
        <a:off x="2275954" y="1519"/>
        <a:ext cx="1544091" cy="772045"/>
      </dsp:txXfrm>
    </dsp:sp>
    <dsp:sp modelId="{D9C97BF7-629A-426E-9D5B-40C3941E6BD9}">
      <dsp:nvSpPr>
        <dsp:cNvPr id="0" name=""/>
        <dsp:cNvSpPr/>
      </dsp:nvSpPr>
      <dsp:spPr>
        <a:xfrm>
          <a:off x="2226558" y="1097824"/>
          <a:ext cx="1642882" cy="7720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Cultura Popular y Eventos Especiales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Vacante</a:t>
          </a:r>
          <a:endParaRPr lang="es-ES" sz="1200" kern="1200" dirty="0"/>
        </a:p>
      </dsp:txBody>
      <dsp:txXfrm>
        <a:off x="2226558" y="1097824"/>
        <a:ext cx="1642882" cy="772045"/>
      </dsp:txXfrm>
    </dsp:sp>
    <dsp:sp modelId="{D9AAECC1-A185-43C2-B8E2-A6E36211ADE1}">
      <dsp:nvSpPr>
        <dsp:cNvPr id="0" name=""/>
        <dsp:cNvSpPr/>
      </dsp:nvSpPr>
      <dsp:spPr>
        <a:xfrm>
          <a:off x="1197761" y="2194129"/>
          <a:ext cx="1688109" cy="7720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Promotor(a) de CDC Escuela Municipal de </a:t>
          </a:r>
          <a:r>
            <a:rPr lang="es-ES" sz="1200" kern="1200" dirty="0" smtClean="0"/>
            <a:t>Arte</a:t>
          </a:r>
          <a:endParaRPr lang="es-ES" sz="1200" kern="1200" dirty="0" smtClean="0"/>
        </a:p>
      </dsp:txBody>
      <dsp:txXfrm>
        <a:off x="1197761" y="2194129"/>
        <a:ext cx="1688109" cy="772045"/>
      </dsp:txXfrm>
    </dsp:sp>
    <dsp:sp modelId="{BABD8DCB-32BF-435D-9D98-42018125754E}">
      <dsp:nvSpPr>
        <dsp:cNvPr id="0" name=""/>
        <dsp:cNvSpPr/>
      </dsp:nvSpPr>
      <dsp:spPr>
        <a:xfrm>
          <a:off x="3210129" y="2194129"/>
          <a:ext cx="1688109" cy="7720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3210129" y="2194129"/>
        <a:ext cx="1688109" cy="772045"/>
      </dsp:txXfrm>
    </dsp:sp>
    <dsp:sp modelId="{A225CD73-CAC9-4637-9967-3F7AA7470838}">
      <dsp:nvSpPr>
        <dsp:cNvPr id="0" name=""/>
        <dsp:cNvSpPr/>
      </dsp:nvSpPr>
      <dsp:spPr>
        <a:xfrm>
          <a:off x="1197761" y="3290434"/>
          <a:ext cx="1688109" cy="7720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Intendente</a:t>
          </a:r>
          <a:endParaRPr lang="es-ES" sz="1200" kern="1200" dirty="0" smtClean="0"/>
        </a:p>
      </dsp:txBody>
      <dsp:txXfrm>
        <a:off x="1197761" y="3290434"/>
        <a:ext cx="1688109" cy="772045"/>
      </dsp:txXfrm>
    </dsp:sp>
    <dsp:sp modelId="{5BF4DC55-7FDC-4B9B-A604-4223FAAD48EC}">
      <dsp:nvSpPr>
        <dsp:cNvPr id="0" name=""/>
        <dsp:cNvSpPr/>
      </dsp:nvSpPr>
      <dsp:spPr>
        <a:xfrm>
          <a:off x="3210129" y="3290434"/>
          <a:ext cx="1688109" cy="7720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Vigilante</a:t>
          </a:r>
          <a:endParaRPr lang="es-ES" sz="1200" kern="1200" dirty="0" smtClean="0"/>
        </a:p>
      </dsp:txBody>
      <dsp:txXfrm>
        <a:off x="3210129" y="3290434"/>
        <a:ext cx="1688109" cy="772045"/>
      </dsp:txXfrm>
    </dsp:sp>
  </dsp:spTree>
</dsp:drawing>
</file>

<file path=ppt/diagrams/drawing5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DBF9EF-1DD1-4655-8CFD-8F0D72C52F01}">
      <dsp:nvSpPr>
        <dsp:cNvPr id="0" name=""/>
        <dsp:cNvSpPr/>
      </dsp:nvSpPr>
      <dsp:spPr>
        <a:xfrm>
          <a:off x="3048000" y="2966175"/>
          <a:ext cx="934175" cy="3242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2129"/>
              </a:lnTo>
              <a:lnTo>
                <a:pt x="934175" y="162129"/>
              </a:lnTo>
              <a:lnTo>
                <a:pt x="934175" y="32425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A07C68-498C-42E3-9ACB-047DED45DBC2}">
      <dsp:nvSpPr>
        <dsp:cNvPr id="0" name=""/>
        <dsp:cNvSpPr/>
      </dsp:nvSpPr>
      <dsp:spPr>
        <a:xfrm>
          <a:off x="2113824" y="2966175"/>
          <a:ext cx="934175" cy="324259"/>
        </a:xfrm>
        <a:custGeom>
          <a:avLst/>
          <a:gdLst/>
          <a:ahLst/>
          <a:cxnLst/>
          <a:rect l="0" t="0" r="0" b="0"/>
          <a:pathLst>
            <a:path>
              <a:moveTo>
                <a:pt x="934175" y="0"/>
              </a:moveTo>
              <a:lnTo>
                <a:pt x="934175" y="162129"/>
              </a:lnTo>
              <a:lnTo>
                <a:pt x="0" y="162129"/>
              </a:lnTo>
              <a:lnTo>
                <a:pt x="0" y="32425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B3ACA1-2D8D-42E0-8F5B-D881FBB5EE7E}">
      <dsp:nvSpPr>
        <dsp:cNvPr id="0" name=""/>
        <dsp:cNvSpPr/>
      </dsp:nvSpPr>
      <dsp:spPr>
        <a:xfrm>
          <a:off x="3002280" y="1869870"/>
          <a:ext cx="91440" cy="3242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425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C4DE93-48DC-4A80-BC1C-FA80A9EA215B}">
      <dsp:nvSpPr>
        <dsp:cNvPr id="0" name=""/>
        <dsp:cNvSpPr/>
      </dsp:nvSpPr>
      <dsp:spPr>
        <a:xfrm>
          <a:off x="3002279" y="773565"/>
          <a:ext cx="91440" cy="3242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425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82B8CC-411A-4F22-AB34-1B37D7D66C89}">
      <dsp:nvSpPr>
        <dsp:cNvPr id="0" name=""/>
        <dsp:cNvSpPr/>
      </dsp:nvSpPr>
      <dsp:spPr>
        <a:xfrm>
          <a:off x="2275954" y="1519"/>
          <a:ext cx="1544091" cy="7720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Director(a) de </a:t>
          </a:r>
          <a:r>
            <a:rPr lang="es-ES" sz="1200" kern="1200" dirty="0" smtClean="0"/>
            <a:t>Cultura</a:t>
          </a:r>
          <a:endParaRPr lang="es-ES" sz="1200" kern="1200" dirty="0"/>
        </a:p>
      </dsp:txBody>
      <dsp:txXfrm>
        <a:off x="2275954" y="1519"/>
        <a:ext cx="1544091" cy="772045"/>
      </dsp:txXfrm>
    </dsp:sp>
    <dsp:sp modelId="{1BD760BE-9F54-47AB-8CE6-9FC4E9CFEDF9}">
      <dsp:nvSpPr>
        <dsp:cNvPr id="0" name=""/>
        <dsp:cNvSpPr/>
      </dsp:nvSpPr>
      <dsp:spPr>
        <a:xfrm>
          <a:off x="2275954" y="1097824"/>
          <a:ext cx="1544091" cy="7720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Museo Metropolitano y Espacios </a:t>
          </a:r>
          <a:r>
            <a:rPr lang="es-ES" sz="1200" kern="1200" dirty="0" err="1" smtClean="0"/>
            <a:t>Galerísticos</a:t>
          </a:r>
          <a:r>
            <a:rPr lang="es-ES" sz="1200" kern="1200" dirty="0" smtClean="0"/>
            <a:t> Vacante</a:t>
          </a:r>
          <a:endParaRPr lang="es-ES" sz="1200" kern="1200" dirty="0"/>
        </a:p>
      </dsp:txBody>
      <dsp:txXfrm>
        <a:off x="2275954" y="1097824"/>
        <a:ext cx="1544091" cy="772045"/>
      </dsp:txXfrm>
    </dsp:sp>
    <dsp:sp modelId="{D1EB352E-134F-4CA8-B76E-264A49F673E9}">
      <dsp:nvSpPr>
        <dsp:cNvPr id="0" name=""/>
        <dsp:cNvSpPr/>
      </dsp:nvSpPr>
      <dsp:spPr>
        <a:xfrm>
          <a:off x="2275954" y="2194129"/>
          <a:ext cx="1544091" cy="7720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2275954" y="2194129"/>
        <a:ext cx="1544091" cy="772045"/>
      </dsp:txXfrm>
    </dsp:sp>
    <dsp:sp modelId="{F4FA3E7E-9B21-4585-8E1C-50C5DB3FB555}">
      <dsp:nvSpPr>
        <dsp:cNvPr id="0" name=""/>
        <dsp:cNvSpPr/>
      </dsp:nvSpPr>
      <dsp:spPr>
        <a:xfrm>
          <a:off x="1341778" y="3290434"/>
          <a:ext cx="1544091" cy="7720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  <a:endParaRPr lang="es-ES" sz="1200" kern="1200" dirty="0" smtClean="0"/>
        </a:p>
      </dsp:txBody>
      <dsp:txXfrm>
        <a:off x="1341778" y="3290434"/>
        <a:ext cx="1544091" cy="772045"/>
      </dsp:txXfrm>
    </dsp:sp>
    <dsp:sp modelId="{D0CA83AD-5F3F-444E-8E18-7289F6E66AB2}">
      <dsp:nvSpPr>
        <dsp:cNvPr id="0" name=""/>
        <dsp:cNvSpPr/>
      </dsp:nvSpPr>
      <dsp:spPr>
        <a:xfrm>
          <a:off x="3210129" y="3290434"/>
          <a:ext cx="1544091" cy="7720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smtClean="0"/>
            <a:t>Intendente</a:t>
          </a:r>
          <a:endParaRPr lang="es-ES" sz="1200" kern="1200" dirty="0" smtClean="0"/>
        </a:p>
      </dsp:txBody>
      <dsp:txXfrm>
        <a:off x="3210129" y="3290434"/>
        <a:ext cx="1544091" cy="77204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C8B573-834E-46DC-8306-C4F3F9BA54E1}">
      <dsp:nvSpPr>
        <dsp:cNvPr id="0" name=""/>
        <dsp:cNvSpPr/>
      </dsp:nvSpPr>
      <dsp:spPr>
        <a:xfrm>
          <a:off x="2474560" y="967346"/>
          <a:ext cx="91440" cy="69000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9000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ACCC7E-3682-4818-AB7F-8A396B37AEED}">
      <dsp:nvSpPr>
        <dsp:cNvPr id="0" name=""/>
        <dsp:cNvSpPr/>
      </dsp:nvSpPr>
      <dsp:spPr>
        <a:xfrm>
          <a:off x="1080117" y="211"/>
          <a:ext cx="2880324" cy="9671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General Operativo(a) </a:t>
          </a:r>
        </a:p>
      </dsp:txBody>
      <dsp:txXfrm>
        <a:off x="1080117" y="211"/>
        <a:ext cx="2880324" cy="967134"/>
      </dsp:txXfrm>
    </dsp:sp>
    <dsp:sp modelId="{7C7FFC11-F991-46F4-880A-1CDA218EB5D2}">
      <dsp:nvSpPr>
        <dsp:cNvPr id="0" name=""/>
        <dsp:cNvSpPr/>
      </dsp:nvSpPr>
      <dsp:spPr>
        <a:xfrm>
          <a:off x="1512172" y="1657346"/>
          <a:ext cx="2016214" cy="12947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Promotores(as)</a:t>
          </a:r>
        </a:p>
      </dsp:txBody>
      <dsp:txXfrm>
        <a:off x="1512172" y="1657346"/>
        <a:ext cx="2016214" cy="129476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2C6C24-E247-4063-9656-B35673195628}">
      <dsp:nvSpPr>
        <dsp:cNvPr id="0" name=""/>
        <dsp:cNvSpPr/>
      </dsp:nvSpPr>
      <dsp:spPr>
        <a:xfrm>
          <a:off x="3685717" y="1264193"/>
          <a:ext cx="132747" cy="5815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1562"/>
              </a:lnTo>
              <a:lnTo>
                <a:pt x="132747" y="58156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EDDD07-0D86-4F65-8E3E-3E43887AB4D7}">
      <dsp:nvSpPr>
        <dsp:cNvPr id="0" name=""/>
        <dsp:cNvSpPr/>
      </dsp:nvSpPr>
      <dsp:spPr>
        <a:xfrm>
          <a:off x="3552969" y="1264193"/>
          <a:ext cx="132747" cy="581562"/>
        </a:xfrm>
        <a:custGeom>
          <a:avLst/>
          <a:gdLst/>
          <a:ahLst/>
          <a:cxnLst/>
          <a:rect l="0" t="0" r="0" b="0"/>
          <a:pathLst>
            <a:path>
              <a:moveTo>
                <a:pt x="132747" y="0"/>
              </a:moveTo>
              <a:lnTo>
                <a:pt x="132747" y="581562"/>
              </a:lnTo>
              <a:lnTo>
                <a:pt x="0" y="58156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986996-930A-40B0-8A85-CB7C9248FB14}">
      <dsp:nvSpPr>
        <dsp:cNvPr id="0" name=""/>
        <dsp:cNvSpPr/>
      </dsp:nvSpPr>
      <dsp:spPr>
        <a:xfrm>
          <a:off x="4764028" y="4257311"/>
          <a:ext cx="146060" cy="2588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6078"/>
              </a:lnTo>
              <a:lnTo>
                <a:pt x="146060" y="126078"/>
              </a:lnTo>
              <a:lnTo>
                <a:pt x="146060" y="258826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54B8DB-101B-4F12-9B07-9A19457CC26B}">
      <dsp:nvSpPr>
        <dsp:cNvPr id="0" name=""/>
        <dsp:cNvSpPr/>
      </dsp:nvSpPr>
      <dsp:spPr>
        <a:xfrm>
          <a:off x="4764028" y="2968196"/>
          <a:ext cx="146060" cy="272164"/>
        </a:xfrm>
        <a:custGeom>
          <a:avLst/>
          <a:gdLst/>
          <a:ahLst/>
          <a:cxnLst/>
          <a:rect l="0" t="0" r="0" b="0"/>
          <a:pathLst>
            <a:path>
              <a:moveTo>
                <a:pt x="146060" y="0"/>
              </a:moveTo>
              <a:lnTo>
                <a:pt x="146060" y="139416"/>
              </a:lnTo>
              <a:lnTo>
                <a:pt x="0" y="139416"/>
              </a:lnTo>
              <a:lnTo>
                <a:pt x="0" y="27216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575AB4-11A2-46DE-BF28-E840BC64F4B5}">
      <dsp:nvSpPr>
        <dsp:cNvPr id="0" name=""/>
        <dsp:cNvSpPr/>
      </dsp:nvSpPr>
      <dsp:spPr>
        <a:xfrm>
          <a:off x="3685717" y="1264193"/>
          <a:ext cx="1224371" cy="11631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0376"/>
              </a:lnTo>
              <a:lnTo>
                <a:pt x="1224371" y="1030376"/>
              </a:lnTo>
              <a:lnTo>
                <a:pt x="1224371" y="116312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13E804-2747-4C9D-8006-DBAB099AE922}">
      <dsp:nvSpPr>
        <dsp:cNvPr id="0" name=""/>
        <dsp:cNvSpPr/>
      </dsp:nvSpPr>
      <dsp:spPr>
        <a:xfrm>
          <a:off x="2415625" y="4250642"/>
          <a:ext cx="91440" cy="2654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549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1E0CCF-9DF1-484A-85BF-AE5C8660A960}">
      <dsp:nvSpPr>
        <dsp:cNvPr id="0" name=""/>
        <dsp:cNvSpPr/>
      </dsp:nvSpPr>
      <dsp:spPr>
        <a:xfrm>
          <a:off x="2415625" y="2968196"/>
          <a:ext cx="91440" cy="2654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5495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13954F-BF99-4F65-BC5E-F9D85FF2DAD0}">
      <dsp:nvSpPr>
        <dsp:cNvPr id="0" name=""/>
        <dsp:cNvSpPr/>
      </dsp:nvSpPr>
      <dsp:spPr>
        <a:xfrm>
          <a:off x="2461345" y="1264193"/>
          <a:ext cx="1224371" cy="1163124"/>
        </a:xfrm>
        <a:custGeom>
          <a:avLst/>
          <a:gdLst/>
          <a:ahLst/>
          <a:cxnLst/>
          <a:rect l="0" t="0" r="0" b="0"/>
          <a:pathLst>
            <a:path>
              <a:moveTo>
                <a:pt x="1224371" y="0"/>
              </a:moveTo>
              <a:lnTo>
                <a:pt x="1224371" y="1030376"/>
              </a:lnTo>
              <a:lnTo>
                <a:pt x="0" y="1030376"/>
              </a:lnTo>
              <a:lnTo>
                <a:pt x="0" y="116312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270C1B-28A5-43E8-89EB-C3E2CFB76F34}">
      <dsp:nvSpPr>
        <dsp:cNvPr id="0" name=""/>
        <dsp:cNvSpPr/>
      </dsp:nvSpPr>
      <dsp:spPr>
        <a:xfrm>
          <a:off x="3639996" y="500368"/>
          <a:ext cx="91440" cy="2654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5495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EB2945-9AC6-4971-9D7A-61290543DEB4}">
      <dsp:nvSpPr>
        <dsp:cNvPr id="0" name=""/>
        <dsp:cNvSpPr/>
      </dsp:nvSpPr>
      <dsp:spPr>
        <a:xfrm>
          <a:off x="2438443" y="2039"/>
          <a:ext cx="2494547" cy="498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General Operativo(a)</a:t>
          </a:r>
          <a:endParaRPr lang="es-ES" sz="1200" kern="1200" dirty="0"/>
        </a:p>
      </dsp:txBody>
      <dsp:txXfrm>
        <a:off x="2438443" y="2039"/>
        <a:ext cx="2494547" cy="498329"/>
      </dsp:txXfrm>
    </dsp:sp>
    <dsp:sp modelId="{BE3C37AE-6756-4098-852E-42222EA6315C}">
      <dsp:nvSpPr>
        <dsp:cNvPr id="0" name=""/>
        <dsp:cNvSpPr/>
      </dsp:nvSpPr>
      <dsp:spPr>
        <a:xfrm>
          <a:off x="2643254" y="765864"/>
          <a:ext cx="2084925" cy="49832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Zona Centro</a:t>
          </a:r>
          <a:endParaRPr lang="es-ES" sz="1200" kern="1200" dirty="0"/>
        </a:p>
      </dsp:txBody>
      <dsp:txXfrm>
        <a:off x="2643254" y="765864"/>
        <a:ext cx="2084925" cy="498329"/>
      </dsp:txXfrm>
    </dsp:sp>
    <dsp:sp modelId="{467C7AA8-F799-456B-AE04-D4EEEBF27D51}">
      <dsp:nvSpPr>
        <dsp:cNvPr id="0" name=""/>
        <dsp:cNvSpPr/>
      </dsp:nvSpPr>
      <dsp:spPr>
        <a:xfrm>
          <a:off x="1369721" y="2427318"/>
          <a:ext cx="2183247" cy="5408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Trabajador(a) Social</a:t>
          </a:r>
        </a:p>
      </dsp:txBody>
      <dsp:txXfrm>
        <a:off x="1369721" y="2427318"/>
        <a:ext cx="2183247" cy="540878"/>
      </dsp:txXfrm>
    </dsp:sp>
    <dsp:sp modelId="{AFAFC3FA-FE42-4D04-B371-B49071D37976}">
      <dsp:nvSpPr>
        <dsp:cNvPr id="0" name=""/>
        <dsp:cNvSpPr/>
      </dsp:nvSpPr>
      <dsp:spPr>
        <a:xfrm>
          <a:off x="1369721" y="3233692"/>
          <a:ext cx="2183247" cy="10169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Promotores(as) </a:t>
          </a:r>
        </a:p>
      </dsp:txBody>
      <dsp:txXfrm>
        <a:off x="1369721" y="3233692"/>
        <a:ext cx="2183247" cy="1016950"/>
      </dsp:txXfrm>
    </dsp:sp>
    <dsp:sp modelId="{66C6DCBF-B74C-428F-926E-81F48E933CD3}">
      <dsp:nvSpPr>
        <dsp:cNvPr id="0" name=""/>
        <dsp:cNvSpPr/>
      </dsp:nvSpPr>
      <dsp:spPr>
        <a:xfrm>
          <a:off x="1369721" y="4516137"/>
          <a:ext cx="2183247" cy="6321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</a:p>
      </dsp:txBody>
      <dsp:txXfrm>
        <a:off x="1369721" y="4516137"/>
        <a:ext cx="2183247" cy="632132"/>
      </dsp:txXfrm>
    </dsp:sp>
    <dsp:sp modelId="{97CE9C80-B885-4586-BC2B-C74F470059C2}">
      <dsp:nvSpPr>
        <dsp:cNvPr id="0" name=""/>
        <dsp:cNvSpPr/>
      </dsp:nvSpPr>
      <dsp:spPr>
        <a:xfrm>
          <a:off x="3818464" y="2427318"/>
          <a:ext cx="2183247" cy="5408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</a:t>
          </a:r>
        </a:p>
      </dsp:txBody>
      <dsp:txXfrm>
        <a:off x="3818464" y="2427318"/>
        <a:ext cx="2183247" cy="540878"/>
      </dsp:txXfrm>
    </dsp:sp>
    <dsp:sp modelId="{AE55840D-EE15-4BE4-98AE-1E11CFCBACA8}">
      <dsp:nvSpPr>
        <dsp:cNvPr id="0" name=""/>
        <dsp:cNvSpPr/>
      </dsp:nvSpPr>
      <dsp:spPr>
        <a:xfrm>
          <a:off x="3672404" y="3240361"/>
          <a:ext cx="2183247" cy="10169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Promotores(as)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</a:p>
      </dsp:txBody>
      <dsp:txXfrm>
        <a:off x="3672404" y="3240361"/>
        <a:ext cx="2183247" cy="1016950"/>
      </dsp:txXfrm>
    </dsp:sp>
    <dsp:sp modelId="{A32614B0-E1A9-4D70-95F6-BACD79812298}">
      <dsp:nvSpPr>
        <dsp:cNvPr id="0" name=""/>
        <dsp:cNvSpPr/>
      </dsp:nvSpPr>
      <dsp:spPr>
        <a:xfrm>
          <a:off x="3818464" y="4516137"/>
          <a:ext cx="2183247" cy="63213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Profesional Especialista</a:t>
          </a:r>
        </a:p>
      </dsp:txBody>
      <dsp:txXfrm>
        <a:off x="3818464" y="4516137"/>
        <a:ext cx="2183247" cy="632132"/>
      </dsp:txXfrm>
    </dsp:sp>
    <dsp:sp modelId="{3BADDB1B-EF35-4DA6-9895-49518CD77C6A}">
      <dsp:nvSpPr>
        <dsp:cNvPr id="0" name=""/>
        <dsp:cNvSpPr/>
      </dsp:nvSpPr>
      <dsp:spPr>
        <a:xfrm>
          <a:off x="1369721" y="1575316"/>
          <a:ext cx="2183247" cy="5408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Operativo(a) Zona Centro </a:t>
          </a:r>
        </a:p>
      </dsp:txBody>
      <dsp:txXfrm>
        <a:off x="1369721" y="1575316"/>
        <a:ext cx="2183247" cy="540878"/>
      </dsp:txXfrm>
    </dsp:sp>
    <dsp:sp modelId="{F6AC5F27-7ABC-42E0-A66E-7BEF83D87FC8}">
      <dsp:nvSpPr>
        <dsp:cNvPr id="0" name=""/>
        <dsp:cNvSpPr/>
      </dsp:nvSpPr>
      <dsp:spPr>
        <a:xfrm>
          <a:off x="3818464" y="1575316"/>
          <a:ext cx="2183247" cy="54087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Promotor(a)</a:t>
          </a:r>
        </a:p>
      </dsp:txBody>
      <dsp:txXfrm>
        <a:off x="3818464" y="1575316"/>
        <a:ext cx="2183247" cy="54087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082E29-C6E3-42CC-AFF7-9BCC3AB4545F}">
      <dsp:nvSpPr>
        <dsp:cNvPr id="0" name=""/>
        <dsp:cNvSpPr/>
      </dsp:nvSpPr>
      <dsp:spPr>
        <a:xfrm>
          <a:off x="3944287" y="2129142"/>
          <a:ext cx="116591" cy="510782"/>
        </a:xfrm>
        <a:custGeom>
          <a:avLst/>
          <a:gdLst/>
          <a:ahLst/>
          <a:cxnLst/>
          <a:rect l="0" t="0" r="0" b="0"/>
          <a:pathLst>
            <a:path>
              <a:moveTo>
                <a:pt x="116591" y="0"/>
              </a:moveTo>
              <a:lnTo>
                <a:pt x="116591" y="510782"/>
              </a:lnTo>
              <a:lnTo>
                <a:pt x="0" y="51078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AAAB0D-8099-4006-830D-4CAC59EEB7D7}">
      <dsp:nvSpPr>
        <dsp:cNvPr id="0" name=""/>
        <dsp:cNvSpPr/>
      </dsp:nvSpPr>
      <dsp:spPr>
        <a:xfrm>
          <a:off x="4060878" y="2129142"/>
          <a:ext cx="1476277" cy="10215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4973"/>
              </a:lnTo>
              <a:lnTo>
                <a:pt x="1476277" y="904973"/>
              </a:lnTo>
              <a:lnTo>
                <a:pt x="1476277" y="102156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6AA70C-856F-486F-B021-0B0D12DE278A}">
      <dsp:nvSpPr>
        <dsp:cNvPr id="0" name=""/>
        <dsp:cNvSpPr/>
      </dsp:nvSpPr>
      <dsp:spPr>
        <a:xfrm>
          <a:off x="2871855" y="2129142"/>
          <a:ext cx="1189023" cy="1021564"/>
        </a:xfrm>
        <a:custGeom>
          <a:avLst/>
          <a:gdLst/>
          <a:ahLst/>
          <a:cxnLst/>
          <a:rect l="0" t="0" r="0" b="0"/>
          <a:pathLst>
            <a:path>
              <a:moveTo>
                <a:pt x="1189023" y="0"/>
              </a:moveTo>
              <a:lnTo>
                <a:pt x="1189023" y="904973"/>
              </a:lnTo>
              <a:lnTo>
                <a:pt x="0" y="904973"/>
              </a:lnTo>
              <a:lnTo>
                <a:pt x="0" y="1021564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5BF414-D5FD-41DB-93C7-8DDFA5266F46}">
      <dsp:nvSpPr>
        <dsp:cNvPr id="0" name=""/>
        <dsp:cNvSpPr/>
      </dsp:nvSpPr>
      <dsp:spPr>
        <a:xfrm>
          <a:off x="4015158" y="1407723"/>
          <a:ext cx="91440" cy="2331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3183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8C9062-3D9A-42CD-8964-60808494CDD3}">
      <dsp:nvSpPr>
        <dsp:cNvPr id="0" name=""/>
        <dsp:cNvSpPr/>
      </dsp:nvSpPr>
      <dsp:spPr>
        <a:xfrm>
          <a:off x="4015158" y="679309"/>
          <a:ext cx="91440" cy="2331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3183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3A8196-A5A1-4771-9930-A3E6AB0DCD6E}">
      <dsp:nvSpPr>
        <dsp:cNvPr id="0" name=""/>
        <dsp:cNvSpPr/>
      </dsp:nvSpPr>
      <dsp:spPr>
        <a:xfrm>
          <a:off x="2958666" y="2233"/>
          <a:ext cx="2204425" cy="6770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General Operativo(a) </a:t>
          </a:r>
        </a:p>
      </dsp:txBody>
      <dsp:txXfrm>
        <a:off x="2958666" y="2233"/>
        <a:ext cx="2204425" cy="677075"/>
      </dsp:txXfrm>
    </dsp:sp>
    <dsp:sp modelId="{22C3A45E-19AF-45F5-8174-BB9FC15A943B}">
      <dsp:nvSpPr>
        <dsp:cNvPr id="0" name=""/>
        <dsp:cNvSpPr/>
      </dsp:nvSpPr>
      <dsp:spPr>
        <a:xfrm>
          <a:off x="3024334" y="912492"/>
          <a:ext cx="2073088" cy="49523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Zona Norte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Vacante</a:t>
          </a:r>
          <a:endParaRPr lang="es-ES" sz="1200" kern="1200" dirty="0"/>
        </a:p>
      </dsp:txBody>
      <dsp:txXfrm>
        <a:off x="3024334" y="912492"/>
        <a:ext cx="2073088" cy="495231"/>
      </dsp:txXfrm>
    </dsp:sp>
    <dsp:sp modelId="{F2E1BE7D-62BB-4D55-A68F-CA5000549E04}">
      <dsp:nvSpPr>
        <dsp:cNvPr id="0" name=""/>
        <dsp:cNvSpPr/>
      </dsp:nvSpPr>
      <dsp:spPr>
        <a:xfrm>
          <a:off x="3366220" y="1640907"/>
          <a:ext cx="1389317" cy="4882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Encargado(a) de Área</a:t>
          </a:r>
        </a:p>
      </dsp:txBody>
      <dsp:txXfrm>
        <a:off x="3366220" y="1640907"/>
        <a:ext cx="1389317" cy="488235"/>
      </dsp:txXfrm>
    </dsp:sp>
    <dsp:sp modelId="{F92C6587-5E08-41BF-989D-05A4FBEC95A1}">
      <dsp:nvSpPr>
        <dsp:cNvPr id="0" name=""/>
        <dsp:cNvSpPr/>
      </dsp:nvSpPr>
      <dsp:spPr>
        <a:xfrm>
          <a:off x="1512169" y="3150707"/>
          <a:ext cx="2719372" cy="17112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Promotores(as)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Secretaria(o)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</a:p>
      </dsp:txBody>
      <dsp:txXfrm>
        <a:off x="1512169" y="3150707"/>
        <a:ext cx="2719372" cy="1711204"/>
      </dsp:txXfrm>
    </dsp:sp>
    <dsp:sp modelId="{5052E2FF-2AE2-4857-84FC-EA16B7CBD3F9}">
      <dsp:nvSpPr>
        <dsp:cNvPr id="0" name=""/>
        <dsp:cNvSpPr/>
      </dsp:nvSpPr>
      <dsp:spPr>
        <a:xfrm>
          <a:off x="4464724" y="3150707"/>
          <a:ext cx="2144864" cy="10418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Promotores(as)</a:t>
          </a:r>
        </a:p>
      </dsp:txBody>
      <dsp:txXfrm>
        <a:off x="4464724" y="3150707"/>
        <a:ext cx="2144864" cy="1041890"/>
      </dsp:txXfrm>
    </dsp:sp>
    <dsp:sp modelId="{20A966C6-7822-45B6-9C18-FF3DF01A5D66}">
      <dsp:nvSpPr>
        <dsp:cNvPr id="0" name=""/>
        <dsp:cNvSpPr/>
      </dsp:nvSpPr>
      <dsp:spPr>
        <a:xfrm>
          <a:off x="2833890" y="2446194"/>
          <a:ext cx="1110396" cy="3874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Chofer</a:t>
          </a:r>
        </a:p>
      </dsp:txBody>
      <dsp:txXfrm>
        <a:off x="2833890" y="2446194"/>
        <a:ext cx="1110396" cy="38746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128768-EAA6-4270-962C-6A33BC279B6A}">
      <dsp:nvSpPr>
        <dsp:cNvPr id="0" name=""/>
        <dsp:cNvSpPr/>
      </dsp:nvSpPr>
      <dsp:spPr>
        <a:xfrm>
          <a:off x="3936455" y="2966175"/>
          <a:ext cx="91440" cy="3242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425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BD1902-1F4C-4E57-80B1-EEB7CE527DD6}">
      <dsp:nvSpPr>
        <dsp:cNvPr id="0" name=""/>
        <dsp:cNvSpPr/>
      </dsp:nvSpPr>
      <dsp:spPr>
        <a:xfrm>
          <a:off x="3048000" y="1869870"/>
          <a:ext cx="934175" cy="3242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2129"/>
              </a:lnTo>
              <a:lnTo>
                <a:pt x="934175" y="162129"/>
              </a:lnTo>
              <a:lnTo>
                <a:pt x="934175" y="32425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F28F66-BC92-414F-BD78-F0C4313EFF41}">
      <dsp:nvSpPr>
        <dsp:cNvPr id="0" name=""/>
        <dsp:cNvSpPr/>
      </dsp:nvSpPr>
      <dsp:spPr>
        <a:xfrm>
          <a:off x="2068104" y="2966175"/>
          <a:ext cx="91440" cy="3242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425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B0764B-1701-478B-BB3F-3DCC6AA4DE68}">
      <dsp:nvSpPr>
        <dsp:cNvPr id="0" name=""/>
        <dsp:cNvSpPr/>
      </dsp:nvSpPr>
      <dsp:spPr>
        <a:xfrm>
          <a:off x="2113824" y="1869870"/>
          <a:ext cx="934175" cy="324259"/>
        </a:xfrm>
        <a:custGeom>
          <a:avLst/>
          <a:gdLst/>
          <a:ahLst/>
          <a:cxnLst/>
          <a:rect l="0" t="0" r="0" b="0"/>
          <a:pathLst>
            <a:path>
              <a:moveTo>
                <a:pt x="934175" y="0"/>
              </a:moveTo>
              <a:lnTo>
                <a:pt x="934175" y="162129"/>
              </a:lnTo>
              <a:lnTo>
                <a:pt x="0" y="162129"/>
              </a:lnTo>
              <a:lnTo>
                <a:pt x="0" y="32425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82E039-9AF1-4E45-ADBD-2C237E9EB4E5}">
      <dsp:nvSpPr>
        <dsp:cNvPr id="0" name=""/>
        <dsp:cNvSpPr/>
      </dsp:nvSpPr>
      <dsp:spPr>
        <a:xfrm>
          <a:off x="3002279" y="773565"/>
          <a:ext cx="91440" cy="3242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425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C6F777-6E0F-4C8C-8F9C-9D0555318CEA}">
      <dsp:nvSpPr>
        <dsp:cNvPr id="0" name=""/>
        <dsp:cNvSpPr/>
      </dsp:nvSpPr>
      <dsp:spPr>
        <a:xfrm>
          <a:off x="1847530" y="1519"/>
          <a:ext cx="2400939" cy="7720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General Operativo(a)</a:t>
          </a:r>
          <a:endParaRPr lang="es-ES" sz="1200" kern="1200" dirty="0"/>
        </a:p>
      </dsp:txBody>
      <dsp:txXfrm>
        <a:off x="1847530" y="1519"/>
        <a:ext cx="2400939" cy="772045"/>
      </dsp:txXfrm>
    </dsp:sp>
    <dsp:sp modelId="{228113E0-B5D4-4AFE-AC50-E2D888D00C38}">
      <dsp:nvSpPr>
        <dsp:cNvPr id="0" name=""/>
        <dsp:cNvSpPr/>
      </dsp:nvSpPr>
      <dsp:spPr>
        <a:xfrm>
          <a:off x="2275954" y="1097824"/>
          <a:ext cx="1544091" cy="7720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Zona Poniente </a:t>
          </a:r>
        </a:p>
      </dsp:txBody>
      <dsp:txXfrm>
        <a:off x="2275954" y="1097824"/>
        <a:ext cx="1544091" cy="772045"/>
      </dsp:txXfrm>
    </dsp:sp>
    <dsp:sp modelId="{94141993-79F9-4601-9E18-6D523581E11E}">
      <dsp:nvSpPr>
        <dsp:cNvPr id="0" name=""/>
        <dsp:cNvSpPr/>
      </dsp:nvSpPr>
      <dsp:spPr>
        <a:xfrm>
          <a:off x="1341778" y="2194129"/>
          <a:ext cx="1544091" cy="7720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</a:t>
          </a:r>
        </a:p>
      </dsp:txBody>
      <dsp:txXfrm>
        <a:off x="1341778" y="2194129"/>
        <a:ext cx="1544091" cy="772045"/>
      </dsp:txXfrm>
    </dsp:sp>
    <dsp:sp modelId="{FB368FC2-9762-4900-AFB4-736B55016F67}">
      <dsp:nvSpPr>
        <dsp:cNvPr id="0" name=""/>
        <dsp:cNvSpPr/>
      </dsp:nvSpPr>
      <dsp:spPr>
        <a:xfrm>
          <a:off x="1341778" y="3290434"/>
          <a:ext cx="1544091" cy="7720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Promotores(as)</a:t>
          </a:r>
        </a:p>
      </dsp:txBody>
      <dsp:txXfrm>
        <a:off x="1341778" y="3290434"/>
        <a:ext cx="1544091" cy="772045"/>
      </dsp:txXfrm>
    </dsp:sp>
    <dsp:sp modelId="{5908AEAA-81E3-4337-9475-EDF8B6067FBD}">
      <dsp:nvSpPr>
        <dsp:cNvPr id="0" name=""/>
        <dsp:cNvSpPr/>
      </dsp:nvSpPr>
      <dsp:spPr>
        <a:xfrm>
          <a:off x="3210129" y="2194129"/>
          <a:ext cx="1544091" cy="7720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</a:p>
      </dsp:txBody>
      <dsp:txXfrm>
        <a:off x="3210129" y="2194129"/>
        <a:ext cx="1544091" cy="772045"/>
      </dsp:txXfrm>
    </dsp:sp>
    <dsp:sp modelId="{AF8C984C-6100-471C-AA42-67B0D3573467}">
      <dsp:nvSpPr>
        <dsp:cNvPr id="0" name=""/>
        <dsp:cNvSpPr/>
      </dsp:nvSpPr>
      <dsp:spPr>
        <a:xfrm>
          <a:off x="3210129" y="3290434"/>
          <a:ext cx="1544091" cy="7720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Promotores (as)</a:t>
          </a:r>
        </a:p>
      </dsp:txBody>
      <dsp:txXfrm>
        <a:off x="3210129" y="3290434"/>
        <a:ext cx="1544091" cy="7720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CF01E6-845C-48FE-9F97-17E4684193A7}" type="datetimeFigureOut">
              <a:rPr lang="es-MX" smtClean="0"/>
              <a:t>22/01/2019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460151-2A2F-4851-AAA7-D0707E4FE4E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505486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5B5ECD-729F-483F-9EA9-1DD194544923}" type="datetimeFigureOut">
              <a:rPr lang="es-MX" smtClean="0"/>
              <a:t>22/01/2019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7AAB53-7296-460C-A342-6CA3997F007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89464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AAB53-7296-460C-A342-6CA3997F0074}" type="slidenum">
              <a:rPr lang="es-MX" smtClean="0"/>
              <a:t>24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33228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AAB53-7296-460C-A342-6CA3997F0074}" type="slidenum">
              <a:rPr lang="es-MX" smtClean="0"/>
              <a:t>26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22918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22/01/2019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  <p:pic>
        <p:nvPicPr>
          <p:cNvPr id="7" name="Imagen 1" descr="logo_logo dhys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22" r="4673"/>
          <a:stretch/>
        </p:blipFill>
        <p:spPr>
          <a:xfrm>
            <a:off x="7452320" y="5608320"/>
            <a:ext cx="1691680" cy="124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876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22/01/2019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11076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22/01/2019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99032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22/01/2019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42496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22/01/2019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68927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22/01/2019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06677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22/01/2019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47378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22/01/2019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0465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22/01/2019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74182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22/01/2019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72891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6BC50-FFDC-4329-BD4A-5B8BB4B7A55F}" type="datetimeFigureOut">
              <a:rPr lang="es-MX" smtClean="0"/>
              <a:t>22/01/2019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48470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6BC50-FFDC-4329-BD4A-5B8BB4B7A55F}" type="datetimeFigureOut">
              <a:rPr lang="es-MX" smtClean="0"/>
              <a:t>22/01/2019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38A04-C30D-4CA2-97B2-4C14DDE666D0}" type="slidenum">
              <a:rPr lang="es-MX" smtClean="0"/>
              <a:t>‹Nº›</a:t>
            </a:fld>
            <a:endParaRPr lang="es-MX"/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950" y="139455"/>
            <a:ext cx="882946" cy="1109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992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3.xml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4.xml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4.xml"/><Relationship Id="rId5" Type="http://schemas.openxmlformats.org/officeDocument/2006/relationships/diagramColors" Target="../diagrams/colors34.xml"/><Relationship Id="rId4" Type="http://schemas.openxmlformats.org/officeDocument/2006/relationships/diagramQuickStyle" Target="../diagrams/quickStyle3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5.xml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5.xml"/><Relationship Id="rId5" Type="http://schemas.openxmlformats.org/officeDocument/2006/relationships/diagramColors" Target="../diagrams/colors35.xml"/><Relationship Id="rId4" Type="http://schemas.openxmlformats.org/officeDocument/2006/relationships/diagramQuickStyle" Target="../diagrams/quickStyle3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6.xml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6.xml"/><Relationship Id="rId5" Type="http://schemas.openxmlformats.org/officeDocument/2006/relationships/diagramColors" Target="../diagrams/colors36.xml"/><Relationship Id="rId4" Type="http://schemas.openxmlformats.org/officeDocument/2006/relationships/diagramQuickStyle" Target="../diagrams/quickStyle3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7.xml"/><Relationship Id="rId2" Type="http://schemas.openxmlformats.org/officeDocument/2006/relationships/diagramData" Target="../diagrams/data3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7.xml"/><Relationship Id="rId5" Type="http://schemas.openxmlformats.org/officeDocument/2006/relationships/diagramColors" Target="../diagrams/colors37.xml"/><Relationship Id="rId4" Type="http://schemas.openxmlformats.org/officeDocument/2006/relationships/diagramQuickStyle" Target="../diagrams/quickStyle3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8.xml"/><Relationship Id="rId2" Type="http://schemas.openxmlformats.org/officeDocument/2006/relationships/diagramData" Target="../diagrams/data3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8.xml"/><Relationship Id="rId5" Type="http://schemas.openxmlformats.org/officeDocument/2006/relationships/diagramColors" Target="../diagrams/colors38.xml"/><Relationship Id="rId4" Type="http://schemas.openxmlformats.org/officeDocument/2006/relationships/diagramQuickStyle" Target="../diagrams/quickStyle38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9.xml"/><Relationship Id="rId2" Type="http://schemas.openxmlformats.org/officeDocument/2006/relationships/diagramData" Target="../diagrams/data3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9.xml"/><Relationship Id="rId5" Type="http://schemas.openxmlformats.org/officeDocument/2006/relationships/diagramColors" Target="../diagrams/colors39.xml"/><Relationship Id="rId4" Type="http://schemas.openxmlformats.org/officeDocument/2006/relationships/diagramQuickStyle" Target="../diagrams/quickStyle39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0.xml"/><Relationship Id="rId2" Type="http://schemas.openxmlformats.org/officeDocument/2006/relationships/diagramData" Target="../diagrams/data4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0.xml"/><Relationship Id="rId5" Type="http://schemas.openxmlformats.org/officeDocument/2006/relationships/diagramColors" Target="../diagrams/colors40.xml"/><Relationship Id="rId4" Type="http://schemas.openxmlformats.org/officeDocument/2006/relationships/diagramQuickStyle" Target="../diagrams/quickStyle40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1.xml"/><Relationship Id="rId2" Type="http://schemas.openxmlformats.org/officeDocument/2006/relationships/diagramData" Target="../diagrams/data4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1.xml"/><Relationship Id="rId5" Type="http://schemas.openxmlformats.org/officeDocument/2006/relationships/diagramColors" Target="../diagrams/colors41.xml"/><Relationship Id="rId4" Type="http://schemas.openxmlformats.org/officeDocument/2006/relationships/diagramQuickStyle" Target="../diagrams/quickStyle4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2.xml"/><Relationship Id="rId2" Type="http://schemas.openxmlformats.org/officeDocument/2006/relationships/diagramData" Target="../diagrams/data4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2.xml"/><Relationship Id="rId5" Type="http://schemas.openxmlformats.org/officeDocument/2006/relationships/diagramColors" Target="../diagrams/colors42.xml"/><Relationship Id="rId4" Type="http://schemas.openxmlformats.org/officeDocument/2006/relationships/diagramQuickStyle" Target="../diagrams/quickStyle4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3.xml"/><Relationship Id="rId2" Type="http://schemas.openxmlformats.org/officeDocument/2006/relationships/diagramData" Target="../diagrams/data4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3.xml"/><Relationship Id="rId5" Type="http://schemas.openxmlformats.org/officeDocument/2006/relationships/diagramColors" Target="../diagrams/colors43.xml"/><Relationship Id="rId4" Type="http://schemas.openxmlformats.org/officeDocument/2006/relationships/diagramQuickStyle" Target="../diagrams/quickStyle4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4.xml"/><Relationship Id="rId2" Type="http://schemas.openxmlformats.org/officeDocument/2006/relationships/diagramData" Target="../diagrams/data4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4.xml"/><Relationship Id="rId5" Type="http://schemas.openxmlformats.org/officeDocument/2006/relationships/diagramColors" Target="../diagrams/colors44.xml"/><Relationship Id="rId4" Type="http://schemas.openxmlformats.org/officeDocument/2006/relationships/diagramQuickStyle" Target="../diagrams/quickStyle44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5.xml"/><Relationship Id="rId2" Type="http://schemas.openxmlformats.org/officeDocument/2006/relationships/diagramData" Target="../diagrams/data4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5.xml"/><Relationship Id="rId5" Type="http://schemas.openxmlformats.org/officeDocument/2006/relationships/diagramColors" Target="../diagrams/colors45.xml"/><Relationship Id="rId4" Type="http://schemas.openxmlformats.org/officeDocument/2006/relationships/diagramQuickStyle" Target="../diagrams/quickStyle45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6.xml"/><Relationship Id="rId2" Type="http://schemas.openxmlformats.org/officeDocument/2006/relationships/diagramData" Target="../diagrams/data4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6.xml"/><Relationship Id="rId5" Type="http://schemas.openxmlformats.org/officeDocument/2006/relationships/diagramColors" Target="../diagrams/colors46.xml"/><Relationship Id="rId4" Type="http://schemas.openxmlformats.org/officeDocument/2006/relationships/diagramQuickStyle" Target="../diagrams/quickStyle46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7.xml"/><Relationship Id="rId2" Type="http://schemas.openxmlformats.org/officeDocument/2006/relationships/diagramData" Target="../diagrams/data4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7.xml"/><Relationship Id="rId5" Type="http://schemas.openxmlformats.org/officeDocument/2006/relationships/diagramColors" Target="../diagrams/colors47.xml"/><Relationship Id="rId4" Type="http://schemas.openxmlformats.org/officeDocument/2006/relationships/diagramQuickStyle" Target="../diagrams/quickStyle4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8.xml"/><Relationship Id="rId2" Type="http://schemas.openxmlformats.org/officeDocument/2006/relationships/diagramData" Target="../diagrams/data4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8.xml"/><Relationship Id="rId5" Type="http://schemas.openxmlformats.org/officeDocument/2006/relationships/diagramColors" Target="../diagrams/colors48.xml"/><Relationship Id="rId4" Type="http://schemas.openxmlformats.org/officeDocument/2006/relationships/diagramQuickStyle" Target="../diagrams/quickStyle48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9.xml"/><Relationship Id="rId2" Type="http://schemas.openxmlformats.org/officeDocument/2006/relationships/diagramData" Target="../diagrams/data4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9.xml"/><Relationship Id="rId5" Type="http://schemas.openxmlformats.org/officeDocument/2006/relationships/diagramColors" Target="../diagrams/colors49.xml"/><Relationship Id="rId4" Type="http://schemas.openxmlformats.org/officeDocument/2006/relationships/diagramQuickStyle" Target="../diagrams/quickStyle49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0.xml"/><Relationship Id="rId2" Type="http://schemas.openxmlformats.org/officeDocument/2006/relationships/diagramData" Target="../diagrams/data5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0.xml"/><Relationship Id="rId5" Type="http://schemas.openxmlformats.org/officeDocument/2006/relationships/diagramColors" Target="../diagrams/colors50.xml"/><Relationship Id="rId4" Type="http://schemas.openxmlformats.org/officeDocument/2006/relationships/diagramQuickStyle" Target="../diagrams/quickStyle50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1.xml"/><Relationship Id="rId2" Type="http://schemas.openxmlformats.org/officeDocument/2006/relationships/diagramData" Target="../diagrams/data5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1.xml"/><Relationship Id="rId5" Type="http://schemas.openxmlformats.org/officeDocument/2006/relationships/diagramColors" Target="../diagrams/colors51.xml"/><Relationship Id="rId4" Type="http://schemas.openxmlformats.org/officeDocument/2006/relationships/diagramQuickStyle" Target="../diagrams/quickStyle51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2.xml"/><Relationship Id="rId2" Type="http://schemas.openxmlformats.org/officeDocument/2006/relationships/diagramData" Target="../diagrams/data5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2.xml"/><Relationship Id="rId5" Type="http://schemas.openxmlformats.org/officeDocument/2006/relationships/diagramColors" Target="../diagrams/colors52.xml"/><Relationship Id="rId4" Type="http://schemas.openxmlformats.org/officeDocument/2006/relationships/diagramQuickStyle" Target="../diagrams/quickStyle5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uadroTexto 7"/>
          <p:cNvSpPr txBox="1"/>
          <p:nvPr/>
        </p:nvSpPr>
        <p:spPr>
          <a:xfrm>
            <a:off x="602471" y="3196015"/>
            <a:ext cx="7939058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Secretaría de Desarrollo Social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75" y="124535"/>
            <a:ext cx="882946" cy="1109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18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565497934"/>
              </p:ext>
            </p:extLst>
          </p:nvPr>
        </p:nvGraphicFramePr>
        <p:xfrm>
          <a:off x="2123728" y="2348880"/>
          <a:ext cx="5040560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1826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uadroTexto 24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4006568010"/>
              </p:ext>
            </p:extLst>
          </p:nvPr>
        </p:nvGraphicFramePr>
        <p:xfrm>
          <a:off x="899592" y="1268760"/>
          <a:ext cx="7371434" cy="51503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293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137709979"/>
              </p:ext>
            </p:extLst>
          </p:nvPr>
        </p:nvGraphicFramePr>
        <p:xfrm>
          <a:off x="539552" y="1484784"/>
          <a:ext cx="8121758" cy="48641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4218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552751319"/>
              </p:ext>
            </p:extLst>
          </p:nvPr>
        </p:nvGraphicFramePr>
        <p:xfrm>
          <a:off x="1475656" y="177281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2189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uadroTexto 37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716959048"/>
              </p:ext>
            </p:extLst>
          </p:nvPr>
        </p:nvGraphicFramePr>
        <p:xfrm>
          <a:off x="1115616" y="1412776"/>
          <a:ext cx="7099218" cy="48716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3313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uadroTexto 7"/>
          <p:cNvSpPr txBox="1"/>
          <p:nvPr/>
        </p:nvSpPr>
        <p:spPr>
          <a:xfrm>
            <a:off x="602471" y="3043615"/>
            <a:ext cx="7939058" cy="183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Salud Pública</a:t>
            </a:r>
          </a:p>
          <a:p>
            <a:pPr algn="ctr">
              <a:lnSpc>
                <a:spcPct val="90000"/>
              </a:lnSpc>
            </a:pPr>
            <a:endParaRPr lang="es-ES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75" y="124535"/>
            <a:ext cx="882946" cy="1109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86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-73438" y="264070"/>
            <a:ext cx="622961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4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>Dirección de Salud Pública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01672879"/>
              </p:ext>
            </p:extLst>
          </p:nvPr>
        </p:nvGraphicFramePr>
        <p:xfrm>
          <a:off x="107504" y="1340768"/>
          <a:ext cx="8856984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421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395536" y="260648"/>
            <a:ext cx="622961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Coordinación</a:t>
            </a:r>
            <a:r>
              <a:rPr lang="es-ES_tradnl" sz="34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> Administrativa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354094699"/>
              </p:ext>
            </p:extLst>
          </p:nvPr>
        </p:nvGraphicFramePr>
        <p:xfrm>
          <a:off x="1763688" y="2132856"/>
          <a:ext cx="5760640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1431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412928" y="277778"/>
            <a:ext cx="622961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>Coordinación de Salud Bucal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364042306"/>
              </p:ext>
            </p:extLst>
          </p:nvPr>
        </p:nvGraphicFramePr>
        <p:xfrm>
          <a:off x="1403648" y="155679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6316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415191" y="-641"/>
            <a:ext cx="69651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Coordinación de Municipio Saludable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48947486"/>
              </p:ext>
            </p:extLst>
          </p:nvPr>
        </p:nvGraphicFramePr>
        <p:xfrm>
          <a:off x="107504" y="908720"/>
          <a:ext cx="8904586" cy="5949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1586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865438"/>
            <a:ext cx="8229600" cy="1143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ES_tradnl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Oficina del Secretario</a:t>
            </a:r>
            <a:endParaRPr lang="es-ES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4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CuadroTexto 7"/>
          <p:cNvSpPr txBox="1"/>
          <p:nvPr/>
        </p:nvSpPr>
        <p:spPr>
          <a:xfrm>
            <a:off x="602471" y="3196015"/>
            <a:ext cx="7939058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Oficina del Secretario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75" y="124535"/>
            <a:ext cx="882946" cy="1109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42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380631" y="42"/>
            <a:ext cx="622961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Área Médica de Barrio y Centros de Salud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649912769"/>
              </p:ext>
            </p:extLst>
          </p:nvPr>
        </p:nvGraphicFramePr>
        <p:xfrm>
          <a:off x="190180" y="1224552"/>
          <a:ext cx="8774308" cy="5228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3522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uadroTexto 4"/>
          <p:cNvSpPr txBox="1"/>
          <p:nvPr/>
        </p:nvSpPr>
        <p:spPr>
          <a:xfrm>
            <a:off x="331035" y="-1400"/>
            <a:ext cx="622961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Coordinación del Centro de Atención Canino y Felino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39046799"/>
              </p:ext>
            </p:extLst>
          </p:nvPr>
        </p:nvGraphicFramePr>
        <p:xfrm>
          <a:off x="1475656" y="155679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2631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" y="3196015"/>
            <a:ext cx="914339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Parques Públicos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75" y="124535"/>
            <a:ext cx="882946" cy="1109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27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adroTexto 19"/>
          <p:cNvSpPr txBox="1"/>
          <p:nvPr/>
        </p:nvSpPr>
        <p:spPr>
          <a:xfrm>
            <a:off x="408328" y="245923"/>
            <a:ext cx="712718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3500" b="1" kern="1400" spc="-15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r>
              <a:rPr lang="es-ES_tradnl" sz="3400" dirty="0"/>
              <a:t>Dirección de Parques Públicos</a:t>
            </a:r>
            <a:endParaRPr lang="es-ES" sz="3400" dirty="0"/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927301173"/>
              </p:ext>
            </p:extLst>
          </p:nvPr>
        </p:nvGraphicFramePr>
        <p:xfrm>
          <a:off x="611560" y="1060906"/>
          <a:ext cx="7836152" cy="52094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752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uadroTexto 20"/>
          <p:cNvSpPr txBox="1"/>
          <p:nvPr/>
        </p:nvSpPr>
        <p:spPr>
          <a:xfrm>
            <a:off x="408328" y="245923"/>
            <a:ext cx="712718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3500" b="1" kern="1400" spc="-15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r>
              <a:rPr lang="es-ES_tradnl" sz="3400" dirty="0"/>
              <a:t>Dirección de Parques Públicos</a:t>
            </a:r>
            <a:endParaRPr lang="es-ES" sz="3400" dirty="0"/>
          </a:p>
        </p:txBody>
      </p:sp>
      <p:graphicFrame>
        <p:nvGraphicFramePr>
          <p:cNvPr id="22" name="Diagrama 21"/>
          <p:cNvGraphicFramePr/>
          <p:nvPr>
            <p:extLst>
              <p:ext uri="{D42A27DB-BD31-4B8C-83A1-F6EECF244321}">
                <p14:modId xmlns:p14="http://schemas.microsoft.com/office/powerpoint/2010/main" val="1116724581"/>
              </p:ext>
            </p:extLst>
          </p:nvPr>
        </p:nvGraphicFramePr>
        <p:xfrm>
          <a:off x="899592" y="1340768"/>
          <a:ext cx="7540634" cy="49299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9401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395536" y="254197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3500" b="1" kern="1400" spc="-15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r>
              <a:rPr lang="es-ES_tradnl" sz="3400" dirty="0"/>
              <a:t>Parque Canoas</a:t>
            </a:r>
            <a:endParaRPr lang="es-ES" sz="3400" dirty="0"/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91911721"/>
              </p:ext>
            </p:extLst>
          </p:nvPr>
        </p:nvGraphicFramePr>
        <p:xfrm>
          <a:off x="971600" y="1196752"/>
          <a:ext cx="7229350" cy="53948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1387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uadroTexto 25"/>
          <p:cNvSpPr txBox="1"/>
          <p:nvPr/>
        </p:nvSpPr>
        <p:spPr>
          <a:xfrm>
            <a:off x="395536" y="254197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3500" b="1" kern="1400" spc="-15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r>
              <a:rPr lang="es-ES_tradnl" sz="3400" dirty="0"/>
              <a:t>Parque </a:t>
            </a:r>
            <a:r>
              <a:rPr lang="es-ES_tradnl" sz="3400" dirty="0" smtClean="0"/>
              <a:t>España</a:t>
            </a:r>
            <a:endParaRPr lang="es-ES" sz="3400" dirty="0"/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670661008"/>
              </p:ext>
            </p:extLst>
          </p:nvPr>
        </p:nvGraphicFramePr>
        <p:xfrm>
          <a:off x="827584" y="980729"/>
          <a:ext cx="7355722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2730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uadroTexto 25"/>
          <p:cNvSpPr txBox="1"/>
          <p:nvPr/>
        </p:nvSpPr>
        <p:spPr>
          <a:xfrm>
            <a:off x="395536" y="254197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3500" b="1" kern="1400" spc="-15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r>
              <a:rPr lang="es-ES_tradnl" sz="3400" dirty="0"/>
              <a:t>Parque </a:t>
            </a:r>
            <a:r>
              <a:rPr lang="es-ES_tradnl" sz="3400" dirty="0" smtClean="0"/>
              <a:t>España</a:t>
            </a:r>
            <a:endParaRPr lang="es-ES" sz="3400" dirty="0"/>
          </a:p>
        </p:txBody>
      </p:sp>
      <p:graphicFrame>
        <p:nvGraphicFramePr>
          <p:cNvPr id="31" name="Diagrama 30"/>
          <p:cNvGraphicFramePr/>
          <p:nvPr>
            <p:extLst>
              <p:ext uri="{D42A27DB-BD31-4B8C-83A1-F6EECF244321}">
                <p14:modId xmlns:p14="http://schemas.microsoft.com/office/powerpoint/2010/main" val="2286155085"/>
              </p:ext>
            </p:extLst>
          </p:nvPr>
        </p:nvGraphicFramePr>
        <p:xfrm>
          <a:off x="611560" y="1124744"/>
          <a:ext cx="8032307" cy="5340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5000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uadroTexto 30"/>
          <p:cNvSpPr txBox="1"/>
          <p:nvPr/>
        </p:nvSpPr>
        <p:spPr>
          <a:xfrm>
            <a:off x="395536" y="254197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3500" b="1" kern="1400" spc="-15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r>
              <a:rPr lang="es-ES_tradnl" sz="3400" dirty="0"/>
              <a:t>Parque </a:t>
            </a:r>
            <a:r>
              <a:rPr lang="es-ES_tradnl" sz="3400" dirty="0" smtClean="0"/>
              <a:t>España</a:t>
            </a:r>
            <a:endParaRPr lang="es-ES" sz="3400" dirty="0"/>
          </a:p>
        </p:txBody>
      </p:sp>
      <p:graphicFrame>
        <p:nvGraphicFramePr>
          <p:cNvPr id="37" name="Diagrama 36"/>
          <p:cNvGraphicFramePr/>
          <p:nvPr>
            <p:extLst>
              <p:ext uri="{D42A27DB-BD31-4B8C-83A1-F6EECF244321}">
                <p14:modId xmlns:p14="http://schemas.microsoft.com/office/powerpoint/2010/main" val="797243882"/>
              </p:ext>
            </p:extLst>
          </p:nvPr>
        </p:nvGraphicFramePr>
        <p:xfrm>
          <a:off x="396298" y="923113"/>
          <a:ext cx="8471154" cy="5305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116805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uadroTexto 36"/>
          <p:cNvSpPr txBox="1"/>
          <p:nvPr/>
        </p:nvSpPr>
        <p:spPr>
          <a:xfrm>
            <a:off x="395536" y="254197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3500" b="1" kern="1400" spc="-15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r>
              <a:rPr lang="es-ES_tradnl" sz="3400" dirty="0"/>
              <a:t>Parque </a:t>
            </a:r>
            <a:r>
              <a:rPr lang="es-ES_tradnl" sz="3400" dirty="0" smtClean="0"/>
              <a:t>España</a:t>
            </a:r>
            <a:endParaRPr lang="es-ES" sz="3400" dirty="0"/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917309519"/>
              </p:ext>
            </p:extLst>
          </p:nvPr>
        </p:nvGraphicFramePr>
        <p:xfrm>
          <a:off x="251520" y="1268760"/>
          <a:ext cx="8750019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7554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374848" y="168809"/>
            <a:ext cx="8229600" cy="838339"/>
          </a:xfrm>
        </p:spPr>
        <p:txBody>
          <a:bodyPr>
            <a:normAutofit/>
          </a:bodyPr>
          <a:lstStyle/>
          <a:p>
            <a:pPr algn="l"/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Oficina del Secretario</a:t>
            </a:r>
            <a:endParaRPr lang="es-MX" sz="3400" dirty="0"/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174035816"/>
              </p:ext>
            </p:extLst>
          </p:nvPr>
        </p:nvGraphicFramePr>
        <p:xfrm>
          <a:off x="493883" y="1196752"/>
          <a:ext cx="7991530" cy="49431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6732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cto 2"/>
          <p:cNvCxnSpPr/>
          <p:nvPr/>
        </p:nvCxnSpPr>
        <p:spPr>
          <a:xfrm flipV="1">
            <a:off x="3550736" y="2846101"/>
            <a:ext cx="0" cy="252000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cxnSp>
      <p:cxnSp>
        <p:nvCxnSpPr>
          <p:cNvPr id="5" name="Conector recto 4"/>
          <p:cNvCxnSpPr/>
          <p:nvPr/>
        </p:nvCxnSpPr>
        <p:spPr>
          <a:xfrm flipH="1" flipV="1">
            <a:off x="5533903" y="2846101"/>
            <a:ext cx="20277" cy="252000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cxnSp>
      <p:cxnSp>
        <p:nvCxnSpPr>
          <p:cNvPr id="6" name="Conector recto 5"/>
          <p:cNvCxnSpPr/>
          <p:nvPr/>
        </p:nvCxnSpPr>
        <p:spPr>
          <a:xfrm flipV="1">
            <a:off x="4572000" y="1760006"/>
            <a:ext cx="0" cy="108000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cxn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2717824" y="4498463"/>
            <a:ext cx="1665825" cy="258532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Calibri" panose="020F0502020204030204" pitchFamily="34" charset="0"/>
              </a:rPr>
              <a:t>Ayudantes </a:t>
            </a: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Calibri" panose="020F0502020204030204" pitchFamily="34" charset="0"/>
              </a:rPr>
              <a:t>Área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5472000" y="2116304"/>
            <a:ext cx="1663433" cy="258532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Calibri" panose="020F0502020204030204" pitchFamily="34" charset="0"/>
              </a:rPr>
              <a:t>Responsable Área 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2708105" y="5373476"/>
            <a:ext cx="1685263" cy="258532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Calibri" panose="020F0502020204030204" pitchFamily="34" charset="0"/>
              </a:rPr>
              <a:t>Auxiliar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endParaRPr>
          </a:p>
        </p:txBody>
      </p:sp>
      <p:cxnSp>
        <p:nvCxnSpPr>
          <p:cNvPr id="13" name="Conector recto 12"/>
          <p:cNvCxnSpPr/>
          <p:nvPr/>
        </p:nvCxnSpPr>
        <p:spPr>
          <a:xfrm>
            <a:off x="1456643" y="2853476"/>
            <a:ext cx="6230714" cy="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cxn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2716133" y="3080835"/>
            <a:ext cx="1669207" cy="258532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latin typeface="Calibri" panose="020F0502020204030204" pitchFamily="34" charset="0"/>
              </a:rPr>
              <a:t>Encargado(a) </a:t>
            </a:r>
            <a:r>
              <a:rPr lang="es-MX" altLang="es-MX" sz="1200" dirty="0" smtClean="0">
                <a:latin typeface="Calibri" panose="020F0502020204030204" pitchFamily="34" charset="0"/>
              </a:rPr>
              <a:t>Sección</a:t>
            </a:r>
            <a:endParaRPr lang="es-MX" altLang="es-MX" sz="1200" dirty="0" smtClean="0">
              <a:latin typeface="Calibri" panose="020F0502020204030204" pitchFamily="34" charset="0"/>
            </a:endParaRPr>
          </a:p>
        </p:txBody>
      </p:sp>
      <p:cxnSp>
        <p:nvCxnSpPr>
          <p:cNvPr id="16" name="Conector recto 15"/>
          <p:cNvCxnSpPr/>
          <p:nvPr/>
        </p:nvCxnSpPr>
        <p:spPr>
          <a:xfrm>
            <a:off x="3672000" y="2360986"/>
            <a:ext cx="1800000" cy="1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cxn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1972035" y="2033204"/>
            <a:ext cx="1699965" cy="424732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Calibri" panose="020F0502020204030204" pitchFamily="34" charset="0"/>
              </a:rPr>
              <a:t>Auxiliar Administrativo(a</a:t>
            </a: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Calibri" panose="020F0502020204030204" pitchFamily="34" charset="0"/>
              </a:rPr>
              <a:t>)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endParaRPr>
          </a:p>
        </p:txBody>
      </p:sp>
      <p:cxnSp>
        <p:nvCxnSpPr>
          <p:cNvPr id="25" name="Conector recto 24"/>
          <p:cNvCxnSpPr/>
          <p:nvPr/>
        </p:nvCxnSpPr>
        <p:spPr>
          <a:xfrm flipV="1">
            <a:off x="1454923" y="2846101"/>
            <a:ext cx="0" cy="333004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cxnSp>
      <p:sp>
        <p:nvSpPr>
          <p:cNvPr id="24" name="Rectangle 12"/>
          <p:cNvSpPr>
            <a:spLocks noChangeArrowheads="1"/>
          </p:cNvSpPr>
          <p:nvPr/>
        </p:nvSpPr>
        <p:spPr bwMode="auto">
          <a:xfrm>
            <a:off x="550674" y="3080835"/>
            <a:ext cx="1808499" cy="424732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Calibri" panose="020F0502020204030204" pitchFamily="34" charset="0"/>
              </a:rPr>
              <a:t>Auxiliares Administrativos(as</a:t>
            </a: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Calibri" panose="020F0502020204030204" pitchFamily="34" charset="0"/>
              </a:rPr>
              <a:t>)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0" name="Rectangle 12"/>
          <p:cNvSpPr>
            <a:spLocks noChangeArrowheads="1"/>
          </p:cNvSpPr>
          <p:nvPr/>
        </p:nvSpPr>
        <p:spPr bwMode="auto">
          <a:xfrm>
            <a:off x="2714897" y="3789649"/>
            <a:ext cx="1671679" cy="258532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Calibri" panose="020F0502020204030204" pitchFamily="34" charset="0"/>
              </a:rPr>
              <a:t>Ayudantes </a:t>
            </a: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Calibri" panose="020F0502020204030204" pitchFamily="34" charset="0"/>
              </a:rPr>
              <a:t>Generales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auto">
          <a:xfrm>
            <a:off x="3519406" y="1200811"/>
            <a:ext cx="2116088" cy="489365"/>
          </a:xfrm>
          <a:prstGeom prst="rect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>
                <a:solidFill>
                  <a:schemeClr val="tx1"/>
                </a:solidFill>
                <a:latin typeface="Calibri" panose="020F0502020204030204" pitchFamily="34" charset="0"/>
              </a:rPr>
              <a:t>Jefe(a) Operativo</a:t>
            </a:r>
          </a:p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Parque Tucán </a:t>
            </a:r>
            <a:endParaRPr lang="es-MX" altLang="es-MX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1" name="Rectangle 12"/>
          <p:cNvSpPr>
            <a:spLocks noChangeArrowheads="1"/>
          </p:cNvSpPr>
          <p:nvPr/>
        </p:nvSpPr>
        <p:spPr bwMode="auto">
          <a:xfrm>
            <a:off x="4709438" y="3080835"/>
            <a:ext cx="1669207" cy="258532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latin typeface="Calibri" panose="020F0502020204030204" pitchFamily="34" charset="0"/>
              </a:rPr>
              <a:t>Encargados(as) Sección </a:t>
            </a:r>
          </a:p>
        </p:txBody>
      </p:sp>
      <p:sp>
        <p:nvSpPr>
          <p:cNvPr id="32" name="Rectangle 12"/>
          <p:cNvSpPr>
            <a:spLocks noChangeArrowheads="1"/>
          </p:cNvSpPr>
          <p:nvPr/>
        </p:nvSpPr>
        <p:spPr bwMode="auto">
          <a:xfrm>
            <a:off x="4708202" y="3839766"/>
            <a:ext cx="1671679" cy="489365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Calibri" panose="020F0502020204030204" pitchFamily="34" charset="0"/>
              </a:rPr>
              <a:t>Auxiliar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endParaRPr>
          </a:p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Calibri" panose="020F0502020204030204" pitchFamily="34" charset="0"/>
              </a:rPr>
              <a:t> </a:t>
            </a:r>
            <a:endPara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3" name="Rectangle 12"/>
          <p:cNvSpPr>
            <a:spLocks noChangeArrowheads="1"/>
          </p:cNvSpPr>
          <p:nvPr/>
        </p:nvSpPr>
        <p:spPr bwMode="auto">
          <a:xfrm>
            <a:off x="4711129" y="4598697"/>
            <a:ext cx="1665825" cy="258532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Calibri" panose="020F0502020204030204" pitchFamily="34" charset="0"/>
              </a:rPr>
              <a:t>Almacenista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9" name="Rectangle 12"/>
          <p:cNvSpPr>
            <a:spLocks noChangeArrowheads="1"/>
          </p:cNvSpPr>
          <p:nvPr/>
        </p:nvSpPr>
        <p:spPr bwMode="auto">
          <a:xfrm>
            <a:off x="4719540" y="5357629"/>
            <a:ext cx="1685263" cy="258532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Calibri" panose="020F0502020204030204" pitchFamily="34" charset="0"/>
              </a:rPr>
              <a:t>Ayudantes </a:t>
            </a:r>
            <a:r>
              <a:rPr lang="es-MX" altLang="es-MX" sz="1200" dirty="0" smtClean="0">
                <a:latin typeface="Calibri" panose="020F0502020204030204" pitchFamily="34" charset="0"/>
              </a:rPr>
              <a:t>Área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endParaRPr>
          </a:p>
        </p:txBody>
      </p:sp>
      <p:cxnSp>
        <p:nvCxnSpPr>
          <p:cNvPr id="47" name="Conector recto 46"/>
          <p:cNvCxnSpPr/>
          <p:nvPr/>
        </p:nvCxnSpPr>
        <p:spPr>
          <a:xfrm flipV="1">
            <a:off x="7688099" y="2846101"/>
            <a:ext cx="0" cy="2977892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cxnSp>
      <p:sp>
        <p:nvSpPr>
          <p:cNvPr id="62" name="Rectangle 12"/>
          <p:cNvSpPr>
            <a:spLocks noChangeArrowheads="1"/>
          </p:cNvSpPr>
          <p:nvPr/>
        </p:nvSpPr>
        <p:spPr bwMode="auto">
          <a:xfrm>
            <a:off x="6853496" y="3080835"/>
            <a:ext cx="1669207" cy="258532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latin typeface="Calibri" panose="020F0502020204030204" pitchFamily="34" charset="0"/>
              </a:rPr>
              <a:t>Encargado(a</a:t>
            </a:r>
            <a:r>
              <a:rPr lang="es-MX" altLang="es-MX" sz="1200" dirty="0" smtClean="0">
                <a:latin typeface="Calibri" panose="020F0502020204030204" pitchFamily="34" charset="0"/>
              </a:rPr>
              <a:t>)</a:t>
            </a:r>
            <a:endParaRPr lang="es-MX" altLang="es-MX" sz="1200" dirty="0" smtClean="0">
              <a:latin typeface="Calibri" panose="020F0502020204030204" pitchFamily="34" charset="0"/>
            </a:endParaRPr>
          </a:p>
        </p:txBody>
      </p:sp>
      <p:sp>
        <p:nvSpPr>
          <p:cNvPr id="63" name="Rectangle 12"/>
          <p:cNvSpPr>
            <a:spLocks noChangeArrowheads="1"/>
          </p:cNvSpPr>
          <p:nvPr/>
        </p:nvSpPr>
        <p:spPr bwMode="auto">
          <a:xfrm>
            <a:off x="6852260" y="3749736"/>
            <a:ext cx="1671679" cy="424732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Calibri" panose="020F0502020204030204" pitchFamily="34" charset="0"/>
              </a:rPr>
              <a:t>Operadores(as) Máquina Liviana (a</a:t>
            </a: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Calibri" panose="020F0502020204030204" pitchFamily="34" charset="0"/>
              </a:rPr>
              <a:t>)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64" name="Rectangle 12"/>
          <p:cNvSpPr>
            <a:spLocks noChangeArrowheads="1"/>
          </p:cNvSpPr>
          <p:nvPr/>
        </p:nvSpPr>
        <p:spPr bwMode="auto">
          <a:xfrm>
            <a:off x="6855187" y="4626378"/>
            <a:ext cx="1665825" cy="258532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Calibri" panose="020F0502020204030204" pitchFamily="34" charset="0"/>
              </a:rPr>
              <a:t>Ayudantes </a:t>
            </a: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Calibri" panose="020F0502020204030204" pitchFamily="34" charset="0"/>
              </a:rPr>
              <a:t>Área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65" name="Rectangle 12"/>
          <p:cNvSpPr>
            <a:spLocks noChangeArrowheads="1"/>
          </p:cNvSpPr>
          <p:nvPr/>
        </p:nvSpPr>
        <p:spPr bwMode="auto">
          <a:xfrm>
            <a:off x="6845468" y="5212331"/>
            <a:ext cx="1685263" cy="258532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Calibri" panose="020F0502020204030204" pitchFamily="34" charset="0"/>
              </a:rPr>
              <a:t>Ayudante </a:t>
            </a: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Calibri" panose="020F0502020204030204" pitchFamily="34" charset="0"/>
              </a:rPr>
              <a:t>General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66" name="Rectangle 12"/>
          <p:cNvSpPr>
            <a:spLocks noChangeArrowheads="1"/>
          </p:cNvSpPr>
          <p:nvPr/>
        </p:nvSpPr>
        <p:spPr bwMode="auto">
          <a:xfrm>
            <a:off x="6845468" y="5827772"/>
            <a:ext cx="1685263" cy="258532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Calibri" panose="020F0502020204030204" pitchFamily="34" charset="0"/>
              </a:rPr>
              <a:t>Auxili</a:t>
            </a:r>
            <a:r>
              <a:rPr lang="es-MX" altLang="es-MX" sz="1200" dirty="0" smtClean="0">
                <a:latin typeface="Calibri" panose="020F0502020204030204" pitchFamily="34" charset="0"/>
              </a:rPr>
              <a:t>ar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7" name="CuadroTexto 26"/>
          <p:cNvSpPr txBox="1"/>
          <p:nvPr/>
        </p:nvSpPr>
        <p:spPr>
          <a:xfrm>
            <a:off x="395536" y="254197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3500" b="1" kern="1400" spc="-15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r>
              <a:rPr lang="es-ES_tradnl" sz="3400" dirty="0"/>
              <a:t>Parque </a:t>
            </a:r>
            <a:r>
              <a:rPr lang="es-ES_tradnl" sz="3400" dirty="0" smtClean="0"/>
              <a:t>Tucán</a:t>
            </a:r>
            <a:endParaRPr lang="es-ES" sz="3400" dirty="0"/>
          </a:p>
        </p:txBody>
      </p:sp>
    </p:spTree>
    <p:extLst>
      <p:ext uri="{BB962C8B-B14F-4D97-AF65-F5344CB8AC3E}">
        <p14:creationId xmlns:p14="http://schemas.microsoft.com/office/powerpoint/2010/main" val="414172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uadroTexto 31"/>
          <p:cNvSpPr txBox="1"/>
          <p:nvPr/>
        </p:nvSpPr>
        <p:spPr>
          <a:xfrm>
            <a:off x="395536" y="254197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3500" b="1" kern="1400" spc="-15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r>
              <a:rPr lang="es-ES_tradnl" sz="3400" dirty="0"/>
              <a:t>Parque </a:t>
            </a:r>
            <a:r>
              <a:rPr lang="es-ES_tradnl" sz="3400" dirty="0" smtClean="0"/>
              <a:t>Tucán</a:t>
            </a:r>
            <a:endParaRPr lang="es-ES" sz="3400" dirty="0"/>
          </a:p>
        </p:txBody>
      </p:sp>
      <p:graphicFrame>
        <p:nvGraphicFramePr>
          <p:cNvPr id="37" name="Diagrama 36"/>
          <p:cNvGraphicFramePr/>
          <p:nvPr>
            <p:extLst>
              <p:ext uri="{D42A27DB-BD31-4B8C-83A1-F6EECF244321}">
                <p14:modId xmlns:p14="http://schemas.microsoft.com/office/powerpoint/2010/main" val="3038152358"/>
              </p:ext>
            </p:extLst>
          </p:nvPr>
        </p:nvGraphicFramePr>
        <p:xfrm>
          <a:off x="395536" y="1196752"/>
          <a:ext cx="8352928" cy="5064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2645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" name="Conector recto 52"/>
          <p:cNvCxnSpPr/>
          <p:nvPr/>
        </p:nvCxnSpPr>
        <p:spPr>
          <a:xfrm flipH="1" flipV="1">
            <a:off x="6670988" y="2979936"/>
            <a:ext cx="6195" cy="90000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cxnSp>
      <p:cxnSp>
        <p:nvCxnSpPr>
          <p:cNvPr id="3" name="Conector recto 2"/>
          <p:cNvCxnSpPr/>
          <p:nvPr/>
        </p:nvCxnSpPr>
        <p:spPr>
          <a:xfrm flipH="1" flipV="1">
            <a:off x="3488510" y="2977820"/>
            <a:ext cx="3617" cy="298800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cxnSp>
      <p:cxnSp>
        <p:nvCxnSpPr>
          <p:cNvPr id="5" name="Conector recto 4"/>
          <p:cNvCxnSpPr/>
          <p:nvPr/>
        </p:nvCxnSpPr>
        <p:spPr>
          <a:xfrm flipH="1" flipV="1">
            <a:off x="5651418" y="3880995"/>
            <a:ext cx="45980" cy="2018098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cxnSp>
      <p:cxnSp>
        <p:nvCxnSpPr>
          <p:cNvPr id="6" name="Conector recto 5"/>
          <p:cNvCxnSpPr/>
          <p:nvPr/>
        </p:nvCxnSpPr>
        <p:spPr>
          <a:xfrm flipV="1">
            <a:off x="4572000" y="1683826"/>
            <a:ext cx="0" cy="129600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cxn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2657406" y="3946504"/>
            <a:ext cx="1665825" cy="276999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spcBef>
                <a:spcPct val="0"/>
              </a:spcBef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Calibri" panose="020F0502020204030204" pitchFamily="34" charset="0"/>
              </a:rPr>
              <a:t>Ayudantes </a:t>
            </a: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Calibri" panose="020F0502020204030204" pitchFamily="34" charset="0"/>
              </a:rPr>
              <a:t>Área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5292580" y="2499932"/>
            <a:ext cx="2019787" cy="276999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spcBef>
                <a:spcPct val="0"/>
              </a:spcBef>
            </a:pPr>
            <a:r>
              <a:rPr lang="es-MX" altLang="es-MX" sz="1200" dirty="0" smtClean="0">
                <a:latin typeface="Calibri" panose="020F0502020204030204" pitchFamily="34" charset="0"/>
              </a:rPr>
              <a:t>Secretari</a:t>
            </a: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Calibri" panose="020F0502020204030204" pitchFamily="34" charset="0"/>
              </a:rPr>
              <a:t>a / O 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2647687" y="4559579"/>
            <a:ext cx="1685263" cy="276999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spcBef>
                <a:spcPct val="0"/>
              </a:spcBef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Calibri" panose="020F0502020204030204" pitchFamily="34" charset="0"/>
              </a:rPr>
              <a:t>Auxiliares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endParaRPr>
          </a:p>
        </p:txBody>
      </p:sp>
      <p:cxnSp>
        <p:nvCxnSpPr>
          <p:cNvPr id="13" name="Conector recto 12"/>
          <p:cNvCxnSpPr/>
          <p:nvPr/>
        </p:nvCxnSpPr>
        <p:spPr>
          <a:xfrm>
            <a:off x="1409750" y="2974072"/>
            <a:ext cx="5256000" cy="11469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cxn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2655715" y="3148763"/>
            <a:ext cx="1669207" cy="276999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spcBef>
                <a:spcPct val="0"/>
              </a:spcBef>
            </a:pPr>
            <a:r>
              <a:rPr lang="es-MX" altLang="es-MX" sz="1200" dirty="0" smtClean="0">
                <a:latin typeface="Calibri" panose="020F0502020204030204" pitchFamily="34" charset="0"/>
              </a:rPr>
              <a:t>Ayudantes </a:t>
            </a:r>
            <a:r>
              <a:rPr lang="es-MX" altLang="es-MX" sz="1200" dirty="0" smtClean="0">
                <a:latin typeface="Calibri" panose="020F0502020204030204" pitchFamily="34" charset="0"/>
              </a:rPr>
              <a:t>Generales</a:t>
            </a:r>
            <a:endParaRPr lang="es-MX" altLang="es-MX" sz="1200" dirty="0" smtClean="0">
              <a:latin typeface="Calibri" panose="020F0502020204030204" pitchFamily="34" charset="0"/>
            </a:endParaRPr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1996284" y="2509856"/>
            <a:ext cx="1860065" cy="276999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spcBef>
                <a:spcPct val="0"/>
              </a:spcBef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Calibri" panose="020F0502020204030204" pitchFamily="34" charset="0"/>
              </a:rPr>
              <a:t>Vigilante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endParaRPr>
          </a:p>
        </p:txBody>
      </p:sp>
      <p:cxnSp>
        <p:nvCxnSpPr>
          <p:cNvPr id="25" name="Conector recto 24"/>
          <p:cNvCxnSpPr/>
          <p:nvPr/>
        </p:nvCxnSpPr>
        <p:spPr>
          <a:xfrm flipH="1" flipV="1">
            <a:off x="1412247" y="2967149"/>
            <a:ext cx="33589" cy="1960695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cxnSp>
      <p:sp>
        <p:nvSpPr>
          <p:cNvPr id="28" name="Rectangle 12"/>
          <p:cNvSpPr>
            <a:spLocks noChangeArrowheads="1"/>
          </p:cNvSpPr>
          <p:nvPr/>
        </p:nvSpPr>
        <p:spPr bwMode="auto">
          <a:xfrm>
            <a:off x="524792" y="4143515"/>
            <a:ext cx="1808499" cy="258532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Calibri" panose="020F0502020204030204" pitchFamily="34" charset="0"/>
              </a:rPr>
              <a:t>Enfermera / </a:t>
            </a: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Calibri" panose="020F0502020204030204" pitchFamily="34" charset="0"/>
              </a:rPr>
              <a:t>O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4" name="Rectangle 12"/>
          <p:cNvSpPr>
            <a:spLocks noChangeArrowheads="1"/>
          </p:cNvSpPr>
          <p:nvPr/>
        </p:nvSpPr>
        <p:spPr bwMode="auto">
          <a:xfrm>
            <a:off x="481633" y="3152669"/>
            <a:ext cx="1894816" cy="461665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spcBef>
                <a:spcPct val="0"/>
              </a:spcBef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Calibri" panose="020F0502020204030204" pitchFamily="34" charset="0"/>
              </a:rPr>
              <a:t>Auxiliares Administrativos(as</a:t>
            </a: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Calibri" panose="020F0502020204030204" pitchFamily="34" charset="0"/>
              </a:rPr>
              <a:t>)</a:t>
            </a:r>
            <a:endParaRPr lang="es-MX" altLang="es-MX" sz="1200" dirty="0" smtClean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1" name="Rectangle 12"/>
          <p:cNvSpPr>
            <a:spLocks noChangeArrowheads="1"/>
          </p:cNvSpPr>
          <p:nvPr/>
        </p:nvSpPr>
        <p:spPr bwMode="auto">
          <a:xfrm>
            <a:off x="5839482" y="3140450"/>
            <a:ext cx="1669207" cy="258532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latin typeface="Calibri" panose="020F0502020204030204" pitchFamily="34" charset="0"/>
              </a:rPr>
              <a:t>Encargado(a) </a:t>
            </a:r>
            <a:r>
              <a:rPr lang="es-MX" altLang="es-MX" sz="1200" dirty="0" smtClean="0">
                <a:latin typeface="Calibri" panose="020F0502020204030204" pitchFamily="34" charset="0"/>
              </a:rPr>
              <a:t>Sección</a:t>
            </a:r>
            <a:endParaRPr lang="es-MX" altLang="es-MX" sz="1200" dirty="0" smtClean="0">
              <a:latin typeface="Calibri" panose="020F0502020204030204" pitchFamily="34" charset="0"/>
            </a:endParaRPr>
          </a:p>
        </p:txBody>
      </p:sp>
      <p:sp>
        <p:nvSpPr>
          <p:cNvPr id="32" name="Rectangle 12"/>
          <p:cNvSpPr>
            <a:spLocks noChangeArrowheads="1"/>
          </p:cNvSpPr>
          <p:nvPr/>
        </p:nvSpPr>
        <p:spPr bwMode="auto">
          <a:xfrm>
            <a:off x="4838569" y="4028503"/>
            <a:ext cx="1671679" cy="258532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Calibri" panose="020F0502020204030204" pitchFamily="34" charset="0"/>
              </a:rPr>
              <a:t>Encargado Sección (a</a:t>
            </a: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Calibri" panose="020F0502020204030204" pitchFamily="34" charset="0"/>
              </a:rPr>
              <a:t>)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3" name="Rectangle 12"/>
          <p:cNvSpPr>
            <a:spLocks noChangeArrowheads="1"/>
          </p:cNvSpPr>
          <p:nvPr/>
        </p:nvSpPr>
        <p:spPr bwMode="auto">
          <a:xfrm>
            <a:off x="4841496" y="4652033"/>
            <a:ext cx="1665825" cy="258532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Calibri" panose="020F0502020204030204" pitchFamily="34" charset="0"/>
              </a:rPr>
              <a:t>Ayudantes </a:t>
            </a:r>
            <a:r>
              <a:rPr lang="es-MX" altLang="es-MX" sz="1200" dirty="0" smtClean="0">
                <a:latin typeface="Calibri" panose="020F0502020204030204" pitchFamily="34" charset="0"/>
              </a:rPr>
              <a:t>Área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4" name="Rectangle 12"/>
          <p:cNvSpPr>
            <a:spLocks noChangeArrowheads="1"/>
          </p:cNvSpPr>
          <p:nvPr/>
        </p:nvSpPr>
        <p:spPr bwMode="auto">
          <a:xfrm>
            <a:off x="4831777" y="5275563"/>
            <a:ext cx="1685263" cy="258532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Calibri" panose="020F0502020204030204" pitchFamily="34" charset="0"/>
              </a:rPr>
              <a:t>Albañil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9" name="Rectangle 12"/>
          <p:cNvSpPr>
            <a:spLocks noChangeArrowheads="1"/>
          </p:cNvSpPr>
          <p:nvPr/>
        </p:nvSpPr>
        <p:spPr bwMode="auto">
          <a:xfrm>
            <a:off x="4831777" y="5899093"/>
            <a:ext cx="1685263" cy="424732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Calibri" panose="020F0502020204030204" pitchFamily="34" charset="0"/>
              </a:rPr>
              <a:t>Operador(a) Máquina </a:t>
            </a: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Calibri" panose="020F0502020204030204" pitchFamily="34" charset="0"/>
              </a:rPr>
              <a:t>Liviana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endParaRPr>
          </a:p>
        </p:txBody>
      </p:sp>
      <p:cxnSp>
        <p:nvCxnSpPr>
          <p:cNvPr id="47" name="Conector recto 46"/>
          <p:cNvCxnSpPr/>
          <p:nvPr/>
        </p:nvCxnSpPr>
        <p:spPr>
          <a:xfrm flipV="1">
            <a:off x="7798612" y="3892803"/>
            <a:ext cx="0" cy="1631348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cxnSp>
      <p:sp>
        <p:nvSpPr>
          <p:cNvPr id="64" name="Rectangle 12"/>
          <p:cNvSpPr>
            <a:spLocks noChangeArrowheads="1"/>
          </p:cNvSpPr>
          <p:nvPr/>
        </p:nvSpPr>
        <p:spPr bwMode="auto">
          <a:xfrm>
            <a:off x="6965700" y="4036922"/>
            <a:ext cx="1665825" cy="258532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Calibri" panose="020F0502020204030204" pitchFamily="34" charset="0"/>
              </a:rPr>
              <a:t>Vigilante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65" name="Rectangle 12"/>
          <p:cNvSpPr>
            <a:spLocks noChangeArrowheads="1"/>
          </p:cNvSpPr>
          <p:nvPr/>
        </p:nvSpPr>
        <p:spPr bwMode="auto">
          <a:xfrm>
            <a:off x="6955981" y="4655299"/>
            <a:ext cx="1685263" cy="258532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Calibri" panose="020F0502020204030204" pitchFamily="34" charset="0"/>
              </a:rPr>
              <a:t>Auxiliar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66" name="Rectangle 12"/>
          <p:cNvSpPr>
            <a:spLocks noChangeArrowheads="1"/>
          </p:cNvSpPr>
          <p:nvPr/>
        </p:nvSpPr>
        <p:spPr bwMode="auto">
          <a:xfrm>
            <a:off x="6949189" y="5273676"/>
            <a:ext cx="1698847" cy="258532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Calibri" panose="020F0502020204030204" pitchFamily="34" charset="0"/>
              </a:rPr>
              <a:t>Ayudante </a:t>
            </a: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Calibri" panose="020F0502020204030204" pitchFamily="34" charset="0"/>
              </a:rPr>
              <a:t>General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endParaRPr>
          </a:p>
        </p:txBody>
      </p:sp>
      <p:cxnSp>
        <p:nvCxnSpPr>
          <p:cNvPr id="36" name="Conector recto 35"/>
          <p:cNvCxnSpPr/>
          <p:nvPr/>
        </p:nvCxnSpPr>
        <p:spPr>
          <a:xfrm>
            <a:off x="4560021" y="2100993"/>
            <a:ext cx="720000" cy="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cxnSp>
      <p:sp>
        <p:nvSpPr>
          <p:cNvPr id="37" name="Rectangle 12"/>
          <p:cNvSpPr>
            <a:spLocks noChangeArrowheads="1"/>
          </p:cNvSpPr>
          <p:nvPr/>
        </p:nvSpPr>
        <p:spPr bwMode="auto">
          <a:xfrm>
            <a:off x="5280021" y="1979771"/>
            <a:ext cx="2015003" cy="276999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spcBef>
                <a:spcPct val="0"/>
              </a:spcBef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Calibri" panose="020F0502020204030204" pitchFamily="34" charset="0"/>
              </a:rPr>
              <a:t>Aux</a:t>
            </a:r>
            <a:r>
              <a:rPr lang="es-MX" altLang="es-MX" sz="1200" dirty="0" smtClean="0">
                <a:latin typeface="Calibri" panose="020F0502020204030204" pitchFamily="34" charset="0"/>
              </a:rPr>
              <a:t>iliar</a:t>
            </a: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Calibri" panose="020F0502020204030204" pitchFamily="34" charset="0"/>
              </a:rPr>
              <a:t> Administrativo(a) 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8" name="Rectangle 12"/>
          <p:cNvSpPr>
            <a:spLocks noChangeArrowheads="1"/>
          </p:cNvSpPr>
          <p:nvPr/>
        </p:nvSpPr>
        <p:spPr bwMode="auto">
          <a:xfrm>
            <a:off x="524792" y="4792730"/>
            <a:ext cx="1808499" cy="258532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Calibri" panose="020F0502020204030204" pitchFamily="34" charset="0"/>
              </a:rPr>
              <a:t>Secretaria / </a:t>
            </a: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Calibri" panose="020F0502020204030204" pitchFamily="34" charset="0"/>
              </a:rPr>
              <a:t>O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3" name="Rectangle 12"/>
          <p:cNvSpPr>
            <a:spLocks noChangeArrowheads="1"/>
          </p:cNvSpPr>
          <p:nvPr/>
        </p:nvSpPr>
        <p:spPr bwMode="auto">
          <a:xfrm>
            <a:off x="2647687" y="5172654"/>
            <a:ext cx="1685263" cy="461665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spcBef>
                <a:spcPct val="0"/>
              </a:spcBef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Calibri" panose="020F0502020204030204" pitchFamily="34" charset="0"/>
              </a:rPr>
              <a:t>Operadores(as) Máquina </a:t>
            </a: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Calibri" panose="020F0502020204030204" pitchFamily="34" charset="0"/>
              </a:rPr>
              <a:t>Liviana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4" name="Rectangle 12"/>
          <p:cNvSpPr>
            <a:spLocks noChangeArrowheads="1"/>
          </p:cNvSpPr>
          <p:nvPr/>
        </p:nvSpPr>
        <p:spPr bwMode="auto">
          <a:xfrm>
            <a:off x="2647687" y="5979629"/>
            <a:ext cx="1685263" cy="276999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spcBef>
                <a:spcPct val="0"/>
              </a:spcBef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Calibri" panose="020F0502020204030204" pitchFamily="34" charset="0"/>
              </a:rPr>
              <a:t>Vigilante </a:t>
            </a: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Calibri" panose="020F0502020204030204" pitchFamily="34" charset="0"/>
              </a:rPr>
              <a:t>/</a:t>
            </a:r>
            <a:r>
              <a:rPr lang="es-MX" altLang="es-MX" sz="1200" dirty="0" smtClean="0">
                <a:latin typeface="Calibri" panose="020F0502020204030204" pitchFamily="34" charset="0"/>
              </a:rPr>
              <a:t>Intendente</a:t>
            </a:r>
            <a:endParaRPr lang="es-MX" altLang="es-MX" sz="1200" dirty="0">
              <a:latin typeface="Calibri" panose="020F0502020204030204" pitchFamily="34" charset="0"/>
            </a:endParaRPr>
          </a:p>
        </p:txBody>
      </p:sp>
      <p:cxnSp>
        <p:nvCxnSpPr>
          <p:cNvPr id="55" name="Conector recto 54"/>
          <p:cNvCxnSpPr/>
          <p:nvPr/>
        </p:nvCxnSpPr>
        <p:spPr>
          <a:xfrm>
            <a:off x="5641013" y="3882013"/>
            <a:ext cx="2165913" cy="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cxnSp>
      <p:sp>
        <p:nvSpPr>
          <p:cNvPr id="42" name="Rectangle 12"/>
          <p:cNvSpPr>
            <a:spLocks noChangeArrowheads="1"/>
          </p:cNvSpPr>
          <p:nvPr/>
        </p:nvSpPr>
        <p:spPr bwMode="auto">
          <a:xfrm>
            <a:off x="3495493" y="1250386"/>
            <a:ext cx="2172444" cy="461665"/>
          </a:xfrm>
          <a:prstGeom prst="rect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spcBef>
                <a:spcPct val="0"/>
              </a:spcBef>
            </a:pPr>
            <a:r>
              <a:rPr lang="es-MX" altLang="es-MX" sz="1200" dirty="0">
                <a:solidFill>
                  <a:schemeClr val="tx1"/>
                </a:solidFill>
                <a:latin typeface="Calibri" panose="020F0502020204030204" pitchFamily="34" charset="0"/>
              </a:rPr>
              <a:t>Jefe Operativo (a) </a:t>
            </a:r>
          </a:p>
          <a:p>
            <a:pPr algn="ctr" defTabSz="533400" fontAlgn="base">
              <a:spcBef>
                <a:spcPct val="0"/>
              </a:spcBef>
            </a:pPr>
            <a:r>
              <a:rPr lang="es-MX" altLang="es-MX" sz="1200" dirty="0">
                <a:solidFill>
                  <a:schemeClr val="tx1"/>
                </a:solidFill>
                <a:latin typeface="Calibri" panose="020F0502020204030204" pitchFamily="34" charset="0"/>
              </a:rPr>
              <a:t>Parque </a:t>
            </a:r>
            <a:r>
              <a:rPr lang="es-MX" altLang="es-MX" sz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Aztlán</a:t>
            </a:r>
            <a:endParaRPr lang="es-MX" altLang="es-MX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0" name="CuadroTexto 39"/>
          <p:cNvSpPr txBox="1"/>
          <p:nvPr/>
        </p:nvSpPr>
        <p:spPr>
          <a:xfrm>
            <a:off x="395536" y="254197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3500" b="1" kern="1400" spc="-15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r>
              <a:rPr lang="es-ES_tradnl" sz="3400" dirty="0"/>
              <a:t>Parque </a:t>
            </a:r>
            <a:r>
              <a:rPr lang="es-ES_tradnl" sz="3400" dirty="0" smtClean="0"/>
              <a:t>Aztlán</a:t>
            </a:r>
            <a:endParaRPr lang="es-ES" sz="3400" dirty="0"/>
          </a:p>
        </p:txBody>
      </p:sp>
      <p:cxnSp>
        <p:nvCxnSpPr>
          <p:cNvPr id="41" name="Conector recto 40"/>
          <p:cNvCxnSpPr/>
          <p:nvPr/>
        </p:nvCxnSpPr>
        <p:spPr>
          <a:xfrm>
            <a:off x="4560021" y="2648356"/>
            <a:ext cx="720000" cy="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cxnSp>
      <p:cxnSp>
        <p:nvCxnSpPr>
          <p:cNvPr id="45" name="Conector recto 44"/>
          <p:cNvCxnSpPr/>
          <p:nvPr/>
        </p:nvCxnSpPr>
        <p:spPr>
          <a:xfrm>
            <a:off x="3852000" y="2648356"/>
            <a:ext cx="720000" cy="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cxnSp>
    </p:spTree>
    <p:extLst>
      <p:ext uri="{BB962C8B-B14F-4D97-AF65-F5344CB8AC3E}">
        <p14:creationId xmlns:p14="http://schemas.microsoft.com/office/powerpoint/2010/main" val="10115147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" name="Conector recto 52"/>
          <p:cNvCxnSpPr/>
          <p:nvPr/>
        </p:nvCxnSpPr>
        <p:spPr>
          <a:xfrm flipH="1" flipV="1">
            <a:off x="7069193" y="2171892"/>
            <a:ext cx="6195" cy="97440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cxnSp>
      <p:cxnSp>
        <p:nvCxnSpPr>
          <p:cNvPr id="3" name="Conector recto 2"/>
          <p:cNvCxnSpPr/>
          <p:nvPr/>
        </p:nvCxnSpPr>
        <p:spPr>
          <a:xfrm flipV="1">
            <a:off x="3711645" y="2185811"/>
            <a:ext cx="9770" cy="3976665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cxnSp>
      <p:cxnSp>
        <p:nvCxnSpPr>
          <p:cNvPr id="5" name="Conector recto 4"/>
          <p:cNvCxnSpPr>
            <a:stCxn id="33" idx="0"/>
          </p:cNvCxnSpPr>
          <p:nvPr/>
        </p:nvCxnSpPr>
        <p:spPr>
          <a:xfrm flipH="1" flipV="1">
            <a:off x="6204531" y="3146292"/>
            <a:ext cx="2942" cy="158810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cxnSp>
      <p:cxnSp>
        <p:nvCxnSpPr>
          <p:cNvPr id="6" name="Conector recto 5"/>
          <p:cNvCxnSpPr/>
          <p:nvPr/>
        </p:nvCxnSpPr>
        <p:spPr>
          <a:xfrm flipV="1">
            <a:off x="4574118" y="1793428"/>
            <a:ext cx="0" cy="36000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cxn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2976923" y="4180511"/>
            <a:ext cx="1471581" cy="276999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spcBef>
                <a:spcPct val="0"/>
              </a:spcBef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Calibri" panose="020F0502020204030204" pitchFamily="34" charset="0"/>
              </a:rPr>
              <a:t>Ayudante </a:t>
            </a: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Calibri" panose="020F0502020204030204" pitchFamily="34" charset="0"/>
              </a:rPr>
              <a:t>General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2955507" y="4873138"/>
            <a:ext cx="1492997" cy="276999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spcBef>
                <a:spcPct val="0"/>
              </a:spcBef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Calibri" panose="020F0502020204030204" pitchFamily="34" charset="0"/>
              </a:rPr>
              <a:t>Auxiliares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endParaRPr>
          </a:p>
        </p:txBody>
      </p:sp>
      <p:cxnSp>
        <p:nvCxnSpPr>
          <p:cNvPr id="13" name="Conector recto 12"/>
          <p:cNvCxnSpPr/>
          <p:nvPr/>
        </p:nvCxnSpPr>
        <p:spPr>
          <a:xfrm flipV="1">
            <a:off x="1412708" y="2173361"/>
            <a:ext cx="5650232" cy="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cxn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2845321" y="2278835"/>
            <a:ext cx="1873199" cy="276999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spcBef>
                <a:spcPct val="0"/>
              </a:spcBef>
            </a:pPr>
            <a:r>
              <a:rPr lang="es-MX" altLang="es-MX" sz="1200" dirty="0" smtClean="0">
                <a:latin typeface="Calibri" panose="020F0502020204030204" pitchFamily="34" charset="0"/>
              </a:rPr>
              <a:t>Encargado(a) </a:t>
            </a:r>
            <a:r>
              <a:rPr lang="es-MX" altLang="es-MX" sz="1200" dirty="0" smtClean="0">
                <a:latin typeface="Calibri" panose="020F0502020204030204" pitchFamily="34" charset="0"/>
              </a:rPr>
              <a:t>Sección</a:t>
            </a:r>
            <a:endParaRPr lang="es-MX" altLang="es-MX" sz="1200" dirty="0" smtClean="0">
              <a:latin typeface="Calibri" panose="020F0502020204030204" pitchFamily="34" charset="0"/>
            </a:endParaRPr>
          </a:p>
        </p:txBody>
      </p:sp>
      <p:cxnSp>
        <p:nvCxnSpPr>
          <p:cNvPr id="25" name="Conector recto 24"/>
          <p:cNvCxnSpPr/>
          <p:nvPr/>
        </p:nvCxnSpPr>
        <p:spPr>
          <a:xfrm flipV="1">
            <a:off x="1404348" y="2171893"/>
            <a:ext cx="0" cy="4135247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cxnSp>
      <p:sp>
        <p:nvSpPr>
          <p:cNvPr id="28" name="Rectangle 12"/>
          <p:cNvSpPr>
            <a:spLocks noChangeArrowheads="1"/>
          </p:cNvSpPr>
          <p:nvPr/>
        </p:nvSpPr>
        <p:spPr bwMode="auto">
          <a:xfrm>
            <a:off x="532860" y="5397402"/>
            <a:ext cx="1624936" cy="276999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spcBef>
                <a:spcPct val="0"/>
              </a:spcBef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Calibri" panose="020F0502020204030204" pitchFamily="34" charset="0"/>
              </a:rPr>
              <a:t>Chofer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4" name="Rectangle 12"/>
          <p:cNvSpPr>
            <a:spLocks noChangeArrowheads="1"/>
          </p:cNvSpPr>
          <p:nvPr/>
        </p:nvSpPr>
        <p:spPr bwMode="auto">
          <a:xfrm>
            <a:off x="540297" y="3068960"/>
            <a:ext cx="1617498" cy="461665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spcBef>
                <a:spcPct val="0"/>
              </a:spcBef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Calibri" panose="020F0502020204030204" pitchFamily="34" charset="0"/>
              </a:rPr>
              <a:t>Operadores(as) Máquina </a:t>
            </a: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Calibri" panose="020F0502020204030204" pitchFamily="34" charset="0"/>
              </a:rPr>
              <a:t>Liviana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0" name="Rectangle 12"/>
          <p:cNvSpPr>
            <a:spLocks noChangeArrowheads="1"/>
          </p:cNvSpPr>
          <p:nvPr/>
        </p:nvSpPr>
        <p:spPr bwMode="auto">
          <a:xfrm>
            <a:off x="2990982" y="3240531"/>
            <a:ext cx="1471580" cy="276999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spcBef>
                <a:spcPct val="0"/>
              </a:spcBef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Calibri" panose="020F0502020204030204" pitchFamily="34" charset="0"/>
              </a:rPr>
              <a:t>Ayudantes </a:t>
            </a:r>
            <a:r>
              <a:rPr lang="es-MX" altLang="es-MX" sz="1200" dirty="0" smtClean="0">
                <a:latin typeface="Calibri" panose="020F0502020204030204" pitchFamily="34" charset="0"/>
              </a:rPr>
              <a:t>Área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1" name="Rectangle 12"/>
          <p:cNvSpPr>
            <a:spLocks noChangeArrowheads="1"/>
          </p:cNvSpPr>
          <p:nvPr/>
        </p:nvSpPr>
        <p:spPr bwMode="auto">
          <a:xfrm>
            <a:off x="6228337" y="2280180"/>
            <a:ext cx="1669207" cy="276999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spcBef>
                <a:spcPct val="0"/>
              </a:spcBef>
            </a:pPr>
            <a:r>
              <a:rPr lang="es-MX" altLang="es-MX" sz="1200" dirty="0" smtClean="0">
                <a:latin typeface="Calibri" panose="020F0502020204030204" pitchFamily="34" charset="0"/>
              </a:rPr>
              <a:t>Encargado(a</a:t>
            </a:r>
            <a:r>
              <a:rPr lang="es-MX" altLang="es-MX" sz="1200" dirty="0" smtClean="0">
                <a:latin typeface="Calibri" panose="020F0502020204030204" pitchFamily="34" charset="0"/>
              </a:rPr>
              <a:t>)</a:t>
            </a:r>
            <a:endParaRPr lang="es-MX" altLang="es-MX" sz="1200" dirty="0" smtClean="0">
              <a:latin typeface="Calibri" panose="020F0502020204030204" pitchFamily="34" charset="0"/>
            </a:endParaRPr>
          </a:p>
        </p:txBody>
      </p:sp>
      <p:sp>
        <p:nvSpPr>
          <p:cNvPr id="32" name="Rectangle 12"/>
          <p:cNvSpPr>
            <a:spLocks noChangeArrowheads="1"/>
          </p:cNvSpPr>
          <p:nvPr/>
        </p:nvSpPr>
        <p:spPr bwMode="auto">
          <a:xfrm>
            <a:off x="5384019" y="3258403"/>
            <a:ext cx="1685175" cy="276999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spcBef>
                <a:spcPct val="0"/>
              </a:spcBef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Calibri" panose="020F0502020204030204" pitchFamily="34" charset="0"/>
              </a:rPr>
              <a:t>Vigilantes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3" name="Rectangle 12"/>
          <p:cNvSpPr>
            <a:spLocks noChangeArrowheads="1"/>
          </p:cNvSpPr>
          <p:nvPr/>
        </p:nvSpPr>
        <p:spPr bwMode="auto">
          <a:xfrm>
            <a:off x="5424974" y="4734392"/>
            <a:ext cx="1564997" cy="461665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spcBef>
                <a:spcPct val="0"/>
              </a:spcBef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Calibri" panose="020F0502020204030204" pitchFamily="34" charset="0"/>
              </a:rPr>
              <a:t>Encargados(as) </a:t>
            </a: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Calibri" panose="020F0502020204030204" pitchFamily="34" charset="0"/>
              </a:rPr>
              <a:t>Sección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endParaRPr>
          </a:p>
        </p:txBody>
      </p:sp>
      <p:cxnSp>
        <p:nvCxnSpPr>
          <p:cNvPr id="47" name="Conector recto 46"/>
          <p:cNvCxnSpPr/>
          <p:nvPr/>
        </p:nvCxnSpPr>
        <p:spPr>
          <a:xfrm flipV="1">
            <a:off x="7897544" y="3128814"/>
            <a:ext cx="15147" cy="2909214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cxnSp>
      <p:sp>
        <p:nvSpPr>
          <p:cNvPr id="34" name="Rectangle 12"/>
          <p:cNvSpPr>
            <a:spLocks noChangeArrowheads="1"/>
          </p:cNvSpPr>
          <p:nvPr/>
        </p:nvSpPr>
        <p:spPr bwMode="auto">
          <a:xfrm>
            <a:off x="7196847" y="5760938"/>
            <a:ext cx="1417900" cy="276999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spcBef>
                <a:spcPct val="0"/>
              </a:spcBef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Calibri" panose="020F0502020204030204" pitchFamily="34" charset="0"/>
              </a:rPr>
              <a:t>Ayudante </a:t>
            </a: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Calibri" panose="020F0502020204030204" pitchFamily="34" charset="0"/>
              </a:rPr>
              <a:t>Área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9" name="Rectangle 12"/>
          <p:cNvSpPr>
            <a:spLocks noChangeArrowheads="1"/>
          </p:cNvSpPr>
          <p:nvPr/>
        </p:nvSpPr>
        <p:spPr bwMode="auto">
          <a:xfrm>
            <a:off x="7196847" y="5101924"/>
            <a:ext cx="1417900" cy="276999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spcBef>
                <a:spcPct val="0"/>
              </a:spcBef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Calibri" panose="020F0502020204030204" pitchFamily="34" charset="0"/>
              </a:rPr>
              <a:t>Auxiliares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63" name="Rectangle 12"/>
          <p:cNvSpPr>
            <a:spLocks noChangeArrowheads="1"/>
          </p:cNvSpPr>
          <p:nvPr/>
        </p:nvSpPr>
        <p:spPr bwMode="auto">
          <a:xfrm>
            <a:off x="7196847" y="3266170"/>
            <a:ext cx="1365610" cy="276999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spcBef>
                <a:spcPct val="0"/>
              </a:spcBef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Calibri" panose="020F0502020204030204" pitchFamily="34" charset="0"/>
              </a:rPr>
              <a:t>Ayud</a:t>
            </a:r>
            <a:r>
              <a:rPr lang="es-MX" altLang="es-MX" sz="1200" dirty="0" smtClean="0">
                <a:latin typeface="Calibri" panose="020F0502020204030204" pitchFamily="34" charset="0"/>
              </a:rPr>
              <a:t>ante</a:t>
            </a: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Calibri" panose="020F0502020204030204" pitchFamily="34" charset="0"/>
              </a:rPr>
              <a:t>General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64" name="Rectangle 12"/>
          <p:cNvSpPr>
            <a:spLocks noChangeArrowheads="1"/>
          </p:cNvSpPr>
          <p:nvPr/>
        </p:nvSpPr>
        <p:spPr bwMode="auto">
          <a:xfrm>
            <a:off x="7196847" y="3879525"/>
            <a:ext cx="1359756" cy="276999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spcBef>
                <a:spcPct val="0"/>
              </a:spcBef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Calibri" panose="020F0502020204030204" pitchFamily="34" charset="0"/>
              </a:rPr>
              <a:t>Promotor(a</a:t>
            </a: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Calibri" panose="020F0502020204030204" pitchFamily="34" charset="0"/>
              </a:rPr>
              <a:t>)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65" name="Rectangle 12"/>
          <p:cNvSpPr>
            <a:spLocks noChangeArrowheads="1"/>
          </p:cNvSpPr>
          <p:nvPr/>
        </p:nvSpPr>
        <p:spPr bwMode="auto">
          <a:xfrm>
            <a:off x="7196847" y="4513554"/>
            <a:ext cx="1392778" cy="276999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spcBef>
                <a:spcPct val="0"/>
              </a:spcBef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Calibri" panose="020F0502020204030204" pitchFamily="34" charset="0"/>
              </a:rPr>
              <a:t>Chofer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8" name="Rectangle 12"/>
          <p:cNvSpPr>
            <a:spLocks noChangeArrowheads="1"/>
          </p:cNvSpPr>
          <p:nvPr/>
        </p:nvSpPr>
        <p:spPr bwMode="auto">
          <a:xfrm>
            <a:off x="540296" y="4014559"/>
            <a:ext cx="1617499" cy="276999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spcBef>
                <a:spcPct val="0"/>
              </a:spcBef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Calibri" panose="020F0502020204030204" pitchFamily="34" charset="0"/>
              </a:rPr>
              <a:t>Ayudantes </a:t>
            </a: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Calibri" panose="020F0502020204030204" pitchFamily="34" charset="0"/>
              </a:rPr>
              <a:t>Área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3" name="Rectangle 12"/>
          <p:cNvSpPr>
            <a:spLocks noChangeArrowheads="1"/>
          </p:cNvSpPr>
          <p:nvPr/>
        </p:nvSpPr>
        <p:spPr bwMode="auto">
          <a:xfrm>
            <a:off x="2949657" y="5718381"/>
            <a:ext cx="1504695" cy="461665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spcBef>
                <a:spcPct val="0"/>
              </a:spcBef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Calibri" panose="020F0502020204030204" pitchFamily="34" charset="0"/>
              </a:rPr>
              <a:t>Empleado(a) Operativo(a</a:t>
            </a: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Calibri" panose="020F0502020204030204" pitchFamily="34" charset="0"/>
              </a:rPr>
              <a:t>)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6" name="Rectangle 12"/>
          <p:cNvSpPr>
            <a:spLocks noChangeArrowheads="1"/>
          </p:cNvSpPr>
          <p:nvPr/>
        </p:nvSpPr>
        <p:spPr bwMode="auto">
          <a:xfrm>
            <a:off x="532860" y="4734639"/>
            <a:ext cx="1624936" cy="276999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spcBef>
                <a:spcPct val="0"/>
              </a:spcBef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Calibri" panose="020F0502020204030204" pitchFamily="34" charset="0"/>
              </a:rPr>
              <a:t>Ayudante </a:t>
            </a: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Calibri" panose="020F0502020204030204" pitchFamily="34" charset="0"/>
              </a:rPr>
              <a:t>General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  <a:latin typeface="Calibri" panose="020F0502020204030204" pitchFamily="34" charset="0"/>
            </a:endParaRPr>
          </a:p>
        </p:txBody>
      </p:sp>
      <p:cxnSp>
        <p:nvCxnSpPr>
          <p:cNvPr id="55" name="Conector recto 54"/>
          <p:cNvCxnSpPr/>
          <p:nvPr/>
        </p:nvCxnSpPr>
        <p:spPr>
          <a:xfrm>
            <a:off x="6215467" y="3146292"/>
            <a:ext cx="1697224" cy="0"/>
          </a:xfrm>
          <a:prstGeom prst="lin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dk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cxnSp>
      <p:sp>
        <p:nvSpPr>
          <p:cNvPr id="40" name="Rectangle 12"/>
          <p:cNvSpPr>
            <a:spLocks noChangeArrowheads="1"/>
          </p:cNvSpPr>
          <p:nvPr/>
        </p:nvSpPr>
        <p:spPr bwMode="auto">
          <a:xfrm>
            <a:off x="540297" y="2363027"/>
            <a:ext cx="1617500" cy="276999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spcBef>
                <a:spcPct val="0"/>
              </a:spcBef>
            </a:pPr>
            <a:r>
              <a:rPr lang="es-MX" altLang="es-MX" sz="1200" dirty="0" smtClean="0">
                <a:latin typeface="Calibri" panose="020F0502020204030204" pitchFamily="34" charset="0"/>
              </a:rPr>
              <a:t>Encargado(a) </a:t>
            </a:r>
            <a:r>
              <a:rPr lang="es-MX" altLang="es-MX" sz="1200" dirty="0" smtClean="0">
                <a:latin typeface="Calibri" panose="020F0502020204030204" pitchFamily="34" charset="0"/>
              </a:rPr>
              <a:t>Sección</a:t>
            </a:r>
            <a:endParaRPr lang="es-MX" altLang="es-MX" sz="1200" dirty="0" smtClean="0">
              <a:latin typeface="Calibri" panose="020F0502020204030204" pitchFamily="34" charset="0"/>
            </a:endParaRPr>
          </a:p>
        </p:txBody>
      </p:sp>
      <p:sp>
        <p:nvSpPr>
          <p:cNvPr id="49" name="Rectangle 12"/>
          <p:cNvSpPr>
            <a:spLocks noChangeArrowheads="1"/>
          </p:cNvSpPr>
          <p:nvPr/>
        </p:nvSpPr>
        <p:spPr bwMode="auto">
          <a:xfrm>
            <a:off x="532860" y="6021288"/>
            <a:ext cx="1624936" cy="276999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spcBef>
                <a:spcPct val="0"/>
              </a:spcBef>
            </a:pP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Encargado(a</a:t>
            </a:r>
            <a:r>
              <a:rPr lang="es-MX" altLang="es-MX" sz="1200" dirty="0" smtClean="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</a:rPr>
              <a:t>)</a:t>
            </a:r>
            <a:endParaRPr lang="es-MX" altLang="es-MX" sz="1200" dirty="0">
              <a:solidFill>
                <a:schemeClr val="dk1">
                  <a:hueOff val="0"/>
                  <a:satOff val="0"/>
                  <a:lumOff val="0"/>
                  <a:alphaOff val="0"/>
                </a:schemeClr>
              </a:solidFill>
            </a:endParaRPr>
          </a:p>
        </p:txBody>
      </p:sp>
      <p:sp>
        <p:nvSpPr>
          <p:cNvPr id="35" name="CuadroTexto 34"/>
          <p:cNvSpPr txBox="1"/>
          <p:nvPr/>
        </p:nvSpPr>
        <p:spPr>
          <a:xfrm>
            <a:off x="395536" y="254197"/>
            <a:ext cx="32385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3500" b="1" kern="1400" spc="-15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defRPr>
            </a:lvl1pPr>
          </a:lstStyle>
          <a:p>
            <a:r>
              <a:rPr lang="es-ES_tradnl" sz="3400" dirty="0"/>
              <a:t>Parque </a:t>
            </a:r>
            <a:r>
              <a:rPr lang="es-ES_tradnl" sz="3400" dirty="0" smtClean="0"/>
              <a:t>Aztlán</a:t>
            </a:r>
            <a:endParaRPr lang="es-ES" sz="3400" dirty="0"/>
          </a:p>
        </p:txBody>
      </p:sp>
      <p:sp>
        <p:nvSpPr>
          <p:cNvPr id="36" name="Rectangle 12"/>
          <p:cNvSpPr>
            <a:spLocks noChangeArrowheads="1"/>
          </p:cNvSpPr>
          <p:nvPr/>
        </p:nvSpPr>
        <p:spPr bwMode="auto">
          <a:xfrm>
            <a:off x="3487896" y="1340317"/>
            <a:ext cx="2172444" cy="461665"/>
          </a:xfrm>
          <a:prstGeom prst="rect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>
            <a:spAutoFit/>
          </a:bodyPr>
          <a:lstStyle/>
          <a:p>
            <a:pPr algn="ctr" defTabSz="533400" fontAlgn="base">
              <a:spcBef>
                <a:spcPct val="0"/>
              </a:spcBef>
            </a:pPr>
            <a:r>
              <a:rPr lang="es-MX" altLang="es-MX" sz="1200" dirty="0">
                <a:solidFill>
                  <a:schemeClr val="tx1"/>
                </a:solidFill>
                <a:latin typeface="Calibri" panose="020F0502020204030204" pitchFamily="34" charset="0"/>
              </a:rPr>
              <a:t>Jefe Operativo (a) </a:t>
            </a:r>
          </a:p>
          <a:p>
            <a:pPr algn="ctr" defTabSz="533400" fontAlgn="base">
              <a:spcBef>
                <a:spcPct val="0"/>
              </a:spcBef>
            </a:pPr>
            <a:r>
              <a:rPr lang="es-MX" altLang="es-MX" sz="1200" dirty="0">
                <a:solidFill>
                  <a:schemeClr val="tx1"/>
                </a:solidFill>
                <a:latin typeface="Calibri" panose="020F0502020204030204" pitchFamily="34" charset="0"/>
              </a:rPr>
              <a:t>Parque </a:t>
            </a:r>
            <a:r>
              <a:rPr lang="es-MX" altLang="es-MX" sz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Aztlán</a:t>
            </a:r>
            <a:endParaRPr lang="es-MX" altLang="es-MX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2810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378"/>
            <a:ext cx="9144000" cy="6858000"/>
          </a:xfrm>
          <a:prstGeom prst="rect">
            <a:avLst/>
          </a:prstGeom>
        </p:spPr>
      </p:pic>
      <p:sp>
        <p:nvSpPr>
          <p:cNvPr id="7" name="CuadroTexto 7"/>
          <p:cNvSpPr txBox="1"/>
          <p:nvPr/>
        </p:nvSpPr>
        <p:spPr>
          <a:xfrm>
            <a:off x="602471" y="3043615"/>
            <a:ext cx="7939058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Educación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6241774" y="619406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MX" dirty="0"/>
          </a:p>
        </p:txBody>
      </p:sp>
      <p:sp>
        <p:nvSpPr>
          <p:cNvPr id="6" name="Rectángulo 5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75" y="124535"/>
            <a:ext cx="882946" cy="1109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2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27 Conector recto"/>
          <p:cNvCxnSpPr/>
          <p:nvPr/>
        </p:nvCxnSpPr>
        <p:spPr>
          <a:xfrm>
            <a:off x="9807974" y="2001704"/>
            <a:ext cx="0" cy="1026319"/>
          </a:xfrm>
          <a:prstGeom prst="line">
            <a:avLst/>
          </a:prstGeom>
          <a:ln w="19050">
            <a:solidFill>
              <a:schemeClr val="tx1">
                <a:alpha val="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uadroTexto 4"/>
          <p:cNvSpPr txBox="1"/>
          <p:nvPr/>
        </p:nvSpPr>
        <p:spPr>
          <a:xfrm>
            <a:off x="323528" y="252335"/>
            <a:ext cx="5232449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880215059"/>
              </p:ext>
            </p:extLst>
          </p:nvPr>
        </p:nvGraphicFramePr>
        <p:xfrm>
          <a:off x="1331640" y="1484784"/>
          <a:ext cx="6408712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5741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uadroTexto 4"/>
          <p:cNvSpPr txBox="1"/>
          <p:nvPr/>
        </p:nvSpPr>
        <p:spPr>
          <a:xfrm>
            <a:off x="323528" y="252335"/>
            <a:ext cx="5232449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473461846"/>
              </p:ext>
            </p:extLst>
          </p:nvPr>
        </p:nvGraphicFramePr>
        <p:xfrm>
          <a:off x="1043608" y="1340768"/>
          <a:ext cx="7056784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439083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4"/>
          <p:cNvSpPr txBox="1"/>
          <p:nvPr/>
        </p:nvSpPr>
        <p:spPr>
          <a:xfrm>
            <a:off x="323528" y="252335"/>
            <a:ext cx="5232449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4163433871"/>
              </p:ext>
            </p:extLst>
          </p:nvPr>
        </p:nvGraphicFramePr>
        <p:xfrm>
          <a:off x="2123728" y="1988840"/>
          <a:ext cx="4824536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1495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uadroTexto 4"/>
          <p:cNvSpPr txBox="1"/>
          <p:nvPr/>
        </p:nvSpPr>
        <p:spPr>
          <a:xfrm>
            <a:off x="323528" y="252335"/>
            <a:ext cx="5232449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29" name="Diagrama 28"/>
          <p:cNvGraphicFramePr/>
          <p:nvPr>
            <p:extLst>
              <p:ext uri="{D42A27DB-BD31-4B8C-83A1-F6EECF244321}">
                <p14:modId xmlns:p14="http://schemas.microsoft.com/office/powerpoint/2010/main" val="2613656916"/>
              </p:ext>
            </p:extLst>
          </p:nvPr>
        </p:nvGraphicFramePr>
        <p:xfrm>
          <a:off x="1043608" y="1340768"/>
          <a:ext cx="7056784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4944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uadroTexto 4"/>
          <p:cNvSpPr txBox="1"/>
          <p:nvPr/>
        </p:nvSpPr>
        <p:spPr>
          <a:xfrm>
            <a:off x="323528" y="252335"/>
            <a:ext cx="5232449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241877431"/>
              </p:ext>
            </p:extLst>
          </p:nvPr>
        </p:nvGraphicFramePr>
        <p:xfrm>
          <a:off x="323528" y="1196752"/>
          <a:ext cx="8496751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4146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uadroTexto 7"/>
          <p:cNvSpPr txBox="1"/>
          <p:nvPr/>
        </p:nvSpPr>
        <p:spPr>
          <a:xfrm>
            <a:off x="602471" y="3196015"/>
            <a:ext cx="7939058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Administrativa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75" y="124535"/>
            <a:ext cx="882946" cy="1109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88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uadroTexto 4"/>
          <p:cNvSpPr txBox="1"/>
          <p:nvPr/>
        </p:nvSpPr>
        <p:spPr>
          <a:xfrm>
            <a:off x="323528" y="252335"/>
            <a:ext cx="5232449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13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Educación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569492858"/>
              </p:ext>
            </p:extLst>
          </p:nvPr>
        </p:nvGraphicFramePr>
        <p:xfrm>
          <a:off x="1500336" y="148478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565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uadroTexto 7"/>
          <p:cNvSpPr txBox="1"/>
          <p:nvPr/>
        </p:nvSpPr>
        <p:spPr>
          <a:xfrm>
            <a:off x="602471" y="3196015"/>
            <a:ext cx="7939058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General de Desarrollo Social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75" y="124535"/>
            <a:ext cx="882946" cy="1109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31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53752"/>
            <a:ext cx="7133854" cy="1143000"/>
          </a:xfrm>
        </p:spPr>
        <p:txBody>
          <a:bodyPr>
            <a:noAutofit/>
          </a:bodyPr>
          <a:lstStyle/>
          <a:p>
            <a:pPr algn="l"/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</a:t>
            </a:r>
            <a:r>
              <a:rPr lang="es-ES_tradnl" sz="34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> de  General de Desarrollo Social</a:t>
            </a:r>
            <a:endParaRPr lang="en-US" sz="3400" dirty="0"/>
          </a:p>
        </p:txBody>
      </p:sp>
      <p:sp>
        <p:nvSpPr>
          <p:cNvPr id="5" name="4 CuadroTexto"/>
          <p:cNvSpPr txBox="1"/>
          <p:nvPr/>
        </p:nvSpPr>
        <p:spPr>
          <a:xfrm>
            <a:off x="2807804" y="1451707"/>
            <a:ext cx="3528392" cy="276999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Director(a) General Desarrollo </a:t>
            </a:r>
            <a:r>
              <a:rPr lang="es-MX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Social</a:t>
            </a:r>
            <a:endParaRPr lang="es-MX" sz="1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6" name="15 Conector recto"/>
          <p:cNvCxnSpPr/>
          <p:nvPr/>
        </p:nvCxnSpPr>
        <p:spPr>
          <a:xfrm>
            <a:off x="4572000" y="1730424"/>
            <a:ext cx="0" cy="4572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20 Conector recto"/>
          <p:cNvCxnSpPr/>
          <p:nvPr/>
        </p:nvCxnSpPr>
        <p:spPr>
          <a:xfrm flipH="1">
            <a:off x="4212000" y="2147665"/>
            <a:ext cx="72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21 CuadroTexto"/>
          <p:cNvSpPr txBox="1"/>
          <p:nvPr/>
        </p:nvSpPr>
        <p:spPr>
          <a:xfrm>
            <a:off x="2915816" y="1916833"/>
            <a:ext cx="1335008" cy="276999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Secretaria(o</a:t>
            </a:r>
            <a:r>
              <a:rPr lang="es-MX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s-MX" sz="1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23 Conector recto"/>
          <p:cNvCxnSpPr/>
          <p:nvPr/>
        </p:nvCxnSpPr>
        <p:spPr>
          <a:xfrm flipH="1">
            <a:off x="4032000" y="2872045"/>
            <a:ext cx="1080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26 CuadroTexto"/>
          <p:cNvSpPr txBox="1"/>
          <p:nvPr/>
        </p:nvSpPr>
        <p:spPr>
          <a:xfrm>
            <a:off x="2298070" y="2548880"/>
            <a:ext cx="1744071" cy="461665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Coordinador(a) Administrativo(a</a:t>
            </a:r>
            <a:r>
              <a:rPr lang="es-MX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s-MX" sz="1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5121866" y="5281757"/>
            <a:ext cx="1774515" cy="276999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Coordinador(a) </a:t>
            </a:r>
            <a:r>
              <a:rPr lang="es-MX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General</a:t>
            </a:r>
            <a:endParaRPr lang="es-MX" sz="1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5113554" y="2548880"/>
            <a:ext cx="1782828" cy="461665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Coordinador(a) Operativo(a</a:t>
            </a:r>
            <a:r>
              <a:rPr lang="es-MX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s-MX" sz="1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33 CuadroTexto"/>
          <p:cNvSpPr txBox="1"/>
          <p:nvPr/>
        </p:nvSpPr>
        <p:spPr>
          <a:xfrm>
            <a:off x="2298070" y="5983631"/>
            <a:ext cx="1744071" cy="461665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Coordinador(a) de Vivienda </a:t>
            </a:r>
          </a:p>
        </p:txBody>
      </p:sp>
      <p:cxnSp>
        <p:nvCxnSpPr>
          <p:cNvPr id="36" name="35 Conector recto"/>
          <p:cNvCxnSpPr/>
          <p:nvPr/>
        </p:nvCxnSpPr>
        <p:spPr>
          <a:xfrm flipH="1">
            <a:off x="4032000" y="3688321"/>
            <a:ext cx="1080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38 CuadroTexto"/>
          <p:cNvSpPr txBox="1"/>
          <p:nvPr/>
        </p:nvSpPr>
        <p:spPr>
          <a:xfrm>
            <a:off x="2298071" y="3365156"/>
            <a:ext cx="1744070" cy="461665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Coordinador(a) de Huertos y Enlace </a:t>
            </a:r>
            <a:r>
              <a:rPr lang="es-MX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CMT</a:t>
            </a:r>
            <a:endParaRPr lang="es-MX" sz="1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39 CuadroTexto"/>
          <p:cNvSpPr txBox="1"/>
          <p:nvPr/>
        </p:nvSpPr>
        <p:spPr>
          <a:xfrm>
            <a:off x="5113555" y="3365156"/>
            <a:ext cx="1782828" cy="646331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Coordinador(a) de Talleres de Oficio y Control de </a:t>
            </a:r>
            <a:r>
              <a:rPr lang="es-MX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almacén</a:t>
            </a:r>
            <a:endParaRPr lang="es-MX" sz="1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42 CuadroTexto"/>
          <p:cNvSpPr txBox="1"/>
          <p:nvPr/>
        </p:nvSpPr>
        <p:spPr>
          <a:xfrm>
            <a:off x="2298070" y="5189424"/>
            <a:ext cx="1744071" cy="461665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Coordinador(a) de Capacitación </a:t>
            </a:r>
          </a:p>
        </p:txBody>
      </p:sp>
      <p:sp>
        <p:nvSpPr>
          <p:cNvPr id="44" name="43 CuadroTexto"/>
          <p:cNvSpPr txBox="1"/>
          <p:nvPr/>
        </p:nvSpPr>
        <p:spPr>
          <a:xfrm>
            <a:off x="5113554" y="5983631"/>
            <a:ext cx="1762642" cy="461665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Coordinador(a) de Gestoría </a:t>
            </a:r>
          </a:p>
        </p:txBody>
      </p:sp>
      <p:cxnSp>
        <p:nvCxnSpPr>
          <p:cNvPr id="47" name="46 Conector recto"/>
          <p:cNvCxnSpPr/>
          <p:nvPr/>
        </p:nvCxnSpPr>
        <p:spPr>
          <a:xfrm flipH="1">
            <a:off x="4032000" y="4718162"/>
            <a:ext cx="1080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47 CuadroTexto"/>
          <p:cNvSpPr txBox="1"/>
          <p:nvPr/>
        </p:nvSpPr>
        <p:spPr>
          <a:xfrm>
            <a:off x="2273753" y="4394997"/>
            <a:ext cx="1768388" cy="461665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Coordinador(a) de Brigadas </a:t>
            </a:r>
            <a:r>
              <a:rPr lang="es-MX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Sociales</a:t>
            </a:r>
            <a:endParaRPr lang="es-MX" sz="1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48 CuadroTexto"/>
          <p:cNvSpPr txBox="1"/>
          <p:nvPr/>
        </p:nvSpPr>
        <p:spPr>
          <a:xfrm>
            <a:off x="5113555" y="4394997"/>
            <a:ext cx="1782828" cy="461665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Coordinador(a) de Eventos </a:t>
            </a:r>
            <a:r>
              <a:rPr lang="es-MX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Especiales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30 CuadroTexto"/>
          <p:cNvSpPr txBox="1"/>
          <p:nvPr/>
        </p:nvSpPr>
        <p:spPr>
          <a:xfrm>
            <a:off x="4936771" y="1916833"/>
            <a:ext cx="1224577" cy="276999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Analista</a:t>
            </a:r>
            <a:endParaRPr lang="es-MX" sz="1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6" name="23 Conector recto"/>
          <p:cNvCxnSpPr/>
          <p:nvPr/>
        </p:nvCxnSpPr>
        <p:spPr>
          <a:xfrm flipH="1">
            <a:off x="4032000" y="5512589"/>
            <a:ext cx="1080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35 Conector recto"/>
          <p:cNvCxnSpPr/>
          <p:nvPr/>
        </p:nvCxnSpPr>
        <p:spPr>
          <a:xfrm flipH="1">
            <a:off x="4032000" y="6306796"/>
            <a:ext cx="1080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045580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361026" y="239274"/>
            <a:ext cx="637121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 pitchFamily="34" charset="0"/>
                <a:ea typeface="MS Gothic" panose="020B0609070205080204" pitchFamily="49" charset="-128"/>
                <a:cs typeface="Arial" pitchFamily="34" charset="0"/>
              </a:rPr>
              <a:t>Coordinación Administrativa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515121" y="2101815"/>
            <a:ext cx="2160240" cy="461665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Coordinador(a) Administrativo(a) </a:t>
            </a:r>
          </a:p>
        </p:txBody>
      </p:sp>
      <p:cxnSp>
        <p:nvCxnSpPr>
          <p:cNvPr id="10" name="9 Conector recto"/>
          <p:cNvCxnSpPr/>
          <p:nvPr/>
        </p:nvCxnSpPr>
        <p:spPr>
          <a:xfrm flipH="1">
            <a:off x="4596832" y="2559560"/>
            <a:ext cx="0" cy="1440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11 Conector recto"/>
          <p:cNvCxnSpPr/>
          <p:nvPr/>
        </p:nvCxnSpPr>
        <p:spPr>
          <a:xfrm flipH="1">
            <a:off x="4092776" y="3227784"/>
            <a:ext cx="100811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13 CuadroTexto"/>
          <p:cNvSpPr txBox="1"/>
          <p:nvPr/>
        </p:nvSpPr>
        <p:spPr>
          <a:xfrm>
            <a:off x="2427561" y="3095870"/>
            <a:ext cx="1656184" cy="276999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Chofer</a:t>
            </a:r>
            <a:endParaRPr lang="es-MX" sz="1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7" name="16 Conector recto"/>
          <p:cNvCxnSpPr/>
          <p:nvPr/>
        </p:nvCxnSpPr>
        <p:spPr>
          <a:xfrm flipH="1">
            <a:off x="1895241" y="4003838"/>
            <a:ext cx="5400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20 Conector recto"/>
          <p:cNvCxnSpPr/>
          <p:nvPr/>
        </p:nvCxnSpPr>
        <p:spPr>
          <a:xfrm>
            <a:off x="5507995" y="4003838"/>
            <a:ext cx="0" cy="4320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21 CuadroTexto"/>
          <p:cNvSpPr txBox="1"/>
          <p:nvPr/>
        </p:nvSpPr>
        <p:spPr>
          <a:xfrm>
            <a:off x="4787915" y="4435886"/>
            <a:ext cx="1440160" cy="461665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Auxiliar Administrativo(a</a:t>
            </a:r>
            <a:r>
              <a:rPr lang="es-MX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s-MX" sz="1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3" name="22 Conector recto"/>
          <p:cNvCxnSpPr/>
          <p:nvPr/>
        </p:nvCxnSpPr>
        <p:spPr>
          <a:xfrm>
            <a:off x="3694085" y="4003838"/>
            <a:ext cx="0" cy="4320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23 CuadroTexto"/>
          <p:cNvSpPr txBox="1"/>
          <p:nvPr/>
        </p:nvSpPr>
        <p:spPr>
          <a:xfrm>
            <a:off x="2974005" y="4435886"/>
            <a:ext cx="1440160" cy="461665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Auxiliar Administrativo(a</a:t>
            </a:r>
            <a:r>
              <a:rPr lang="es-MX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s-MX" sz="1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6" name="25 Conector recto"/>
          <p:cNvCxnSpPr/>
          <p:nvPr/>
        </p:nvCxnSpPr>
        <p:spPr>
          <a:xfrm>
            <a:off x="1918766" y="4003838"/>
            <a:ext cx="0" cy="4320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26 CuadroTexto"/>
          <p:cNvSpPr txBox="1"/>
          <p:nvPr/>
        </p:nvSpPr>
        <p:spPr>
          <a:xfrm>
            <a:off x="1234691" y="4435886"/>
            <a:ext cx="1368151" cy="461665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Auxiliar Administrativo(a</a:t>
            </a:r>
            <a:r>
              <a:rPr lang="es-MX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s-MX" sz="1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8" name="27 Conector recto"/>
          <p:cNvCxnSpPr/>
          <p:nvPr/>
        </p:nvCxnSpPr>
        <p:spPr>
          <a:xfrm>
            <a:off x="7272300" y="4003838"/>
            <a:ext cx="0" cy="4320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28 CuadroTexto"/>
          <p:cNvSpPr txBox="1"/>
          <p:nvPr/>
        </p:nvSpPr>
        <p:spPr>
          <a:xfrm>
            <a:off x="6516216" y="4435886"/>
            <a:ext cx="1512168" cy="461665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Auxiliares</a:t>
            </a:r>
          </a:p>
          <a:p>
            <a:pPr algn="ctr"/>
            <a:r>
              <a:rPr lang="es-MX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s-MX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Vacante</a:t>
            </a:r>
          </a:p>
        </p:txBody>
      </p:sp>
      <p:cxnSp>
        <p:nvCxnSpPr>
          <p:cNvPr id="20" name="19 Conector recto"/>
          <p:cNvCxnSpPr/>
          <p:nvPr/>
        </p:nvCxnSpPr>
        <p:spPr>
          <a:xfrm flipH="1">
            <a:off x="4092776" y="3227784"/>
            <a:ext cx="100811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24 CuadroTexto"/>
          <p:cNvSpPr txBox="1"/>
          <p:nvPr/>
        </p:nvSpPr>
        <p:spPr>
          <a:xfrm>
            <a:off x="5100888" y="3102919"/>
            <a:ext cx="1656184" cy="276999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Analista</a:t>
            </a:r>
            <a:endParaRPr lang="es-MX" sz="1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95680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51520" y="260648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4 CuadroTexto"/>
          <p:cNvSpPr txBox="1"/>
          <p:nvPr/>
        </p:nvSpPr>
        <p:spPr>
          <a:xfrm>
            <a:off x="3707904" y="2062589"/>
            <a:ext cx="1728192" cy="646331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Coordinador(a) de Vivienda</a:t>
            </a:r>
          </a:p>
          <a:p>
            <a:pPr algn="ctr"/>
            <a:r>
              <a:rPr lang="es-MX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" name="5 Conector recto"/>
          <p:cNvCxnSpPr/>
          <p:nvPr/>
        </p:nvCxnSpPr>
        <p:spPr>
          <a:xfrm flipH="1">
            <a:off x="4572000" y="2708920"/>
            <a:ext cx="0" cy="79382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flipH="1">
            <a:off x="1763688" y="3502749"/>
            <a:ext cx="561662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11 Conector recto"/>
          <p:cNvCxnSpPr/>
          <p:nvPr/>
        </p:nvCxnSpPr>
        <p:spPr>
          <a:xfrm>
            <a:off x="1763688" y="3502749"/>
            <a:ext cx="0" cy="4320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>
            <a:off x="3563888" y="3502749"/>
            <a:ext cx="0" cy="4320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>
            <a:off x="5580112" y="3502749"/>
            <a:ext cx="0" cy="4320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14 Conector recto"/>
          <p:cNvCxnSpPr/>
          <p:nvPr/>
        </p:nvCxnSpPr>
        <p:spPr>
          <a:xfrm>
            <a:off x="7380312" y="3502749"/>
            <a:ext cx="0" cy="4320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15 CuadroTexto"/>
          <p:cNvSpPr txBox="1"/>
          <p:nvPr/>
        </p:nvSpPr>
        <p:spPr>
          <a:xfrm>
            <a:off x="1115616" y="3934797"/>
            <a:ext cx="1224136" cy="276999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Promotor(a</a:t>
            </a:r>
            <a:r>
              <a:rPr lang="es-MX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s-MX" sz="1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2915816" y="3934797"/>
            <a:ext cx="1224136" cy="461665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Auxiliar</a:t>
            </a:r>
          </a:p>
          <a:p>
            <a:pPr algn="ctr"/>
            <a:r>
              <a:rPr lang="en-US" sz="1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Vacante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4860032" y="3934797"/>
            <a:ext cx="1368152" cy="461665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Empleado(a) Técnico(a) </a:t>
            </a:r>
            <a:r>
              <a:rPr lang="es-MX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9" name="18 CuadroTexto"/>
          <p:cNvSpPr txBox="1"/>
          <p:nvPr/>
        </p:nvSpPr>
        <p:spPr>
          <a:xfrm>
            <a:off x="6732240" y="3934797"/>
            <a:ext cx="1224136" cy="276999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Auxiliar</a:t>
            </a:r>
            <a:endParaRPr lang="es-MX" sz="1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7 CuadroTexto"/>
          <p:cNvSpPr txBox="1"/>
          <p:nvPr/>
        </p:nvSpPr>
        <p:spPr>
          <a:xfrm>
            <a:off x="361026" y="239274"/>
            <a:ext cx="637121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 pitchFamily="34" charset="0"/>
                <a:ea typeface="MS Gothic" panose="020B0609070205080204" pitchFamily="49" charset="-128"/>
                <a:cs typeface="Arial" pitchFamily="34" charset="0"/>
              </a:rPr>
              <a:t>Coordinación de Vivienda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9552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654056" y="1708871"/>
            <a:ext cx="1872208" cy="461665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Coordinador(a) de </a:t>
            </a:r>
            <a:r>
              <a:rPr lang="es-MX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Capacitación</a:t>
            </a:r>
            <a:endParaRPr lang="es-MX" sz="1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707904" y="2739837"/>
            <a:ext cx="1728192" cy="276999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Jefe(a) de Capacitación </a:t>
            </a:r>
          </a:p>
        </p:txBody>
      </p:sp>
      <p:cxnSp>
        <p:nvCxnSpPr>
          <p:cNvPr id="6" name="5 Conector recto"/>
          <p:cNvCxnSpPr/>
          <p:nvPr/>
        </p:nvCxnSpPr>
        <p:spPr>
          <a:xfrm flipH="1">
            <a:off x="4572000" y="2162032"/>
            <a:ext cx="0" cy="57780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7 Conector recto"/>
          <p:cNvCxnSpPr/>
          <p:nvPr/>
        </p:nvCxnSpPr>
        <p:spPr>
          <a:xfrm flipH="1">
            <a:off x="4572000" y="3029377"/>
            <a:ext cx="0" cy="612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flipH="1">
            <a:off x="3168160" y="3625383"/>
            <a:ext cx="2844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10 CuadroTexto"/>
          <p:cNvSpPr txBox="1"/>
          <p:nvPr/>
        </p:nvSpPr>
        <p:spPr>
          <a:xfrm>
            <a:off x="2555928" y="4194685"/>
            <a:ext cx="1368000" cy="648000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Profesional Especialista 1 </a:t>
            </a:r>
          </a:p>
          <a:p>
            <a:pPr algn="ctr"/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1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Vacante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4" name="13 Conector recto"/>
          <p:cNvCxnSpPr/>
          <p:nvPr/>
        </p:nvCxnSpPr>
        <p:spPr>
          <a:xfrm>
            <a:off x="3203848" y="3612796"/>
            <a:ext cx="0" cy="5760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7 CuadroTexto"/>
          <p:cNvSpPr txBox="1"/>
          <p:nvPr/>
        </p:nvSpPr>
        <p:spPr>
          <a:xfrm>
            <a:off x="361026" y="239274"/>
            <a:ext cx="637121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 pitchFamily="34" charset="0"/>
                <a:ea typeface="MS Gothic" panose="020B0609070205080204" pitchFamily="49" charset="-128"/>
                <a:cs typeface="Arial" pitchFamily="34" charset="0"/>
              </a:rPr>
              <a:t>Coordinación de Capacitación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5292080" y="4201446"/>
            <a:ext cx="1368000" cy="648000"/>
          </a:xfrm>
          <a:prstGeom prst="rect">
            <a:avLst/>
          </a:prstGeom>
          <a:solidFill>
            <a:schemeClr val="bg1"/>
          </a:solidFill>
          <a:ln w="63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 smtClean="0">
                <a:solidFill>
                  <a:srgbClr val="000000"/>
                </a:solidFill>
              </a:rPr>
              <a:t>Auxiliares</a:t>
            </a:r>
          </a:p>
          <a:p>
            <a:pPr algn="ctr"/>
            <a:r>
              <a:rPr lang="es-MX" sz="1200" dirty="0" smtClean="0">
                <a:solidFill>
                  <a:srgbClr val="000000"/>
                </a:solidFill>
              </a:rPr>
              <a:t>Vacante</a:t>
            </a:r>
            <a:r>
              <a:rPr lang="es-MX" sz="1200" dirty="0">
                <a:solidFill>
                  <a:srgbClr val="000000"/>
                </a:solidFill>
              </a:rPr>
              <a:t>/</a:t>
            </a:r>
            <a:r>
              <a:rPr lang="es-MX" sz="1200" dirty="0" smtClean="0">
                <a:solidFill>
                  <a:srgbClr val="000000"/>
                </a:solidFill>
              </a:rPr>
              <a:t> Vacante</a:t>
            </a:r>
            <a:endParaRPr lang="es-MX" sz="1200" dirty="0">
              <a:solidFill>
                <a:srgbClr val="000000"/>
              </a:solidFill>
            </a:endParaRPr>
          </a:p>
        </p:txBody>
      </p:sp>
      <p:cxnSp>
        <p:nvCxnSpPr>
          <p:cNvPr id="16" name="13 Conector recto"/>
          <p:cNvCxnSpPr/>
          <p:nvPr/>
        </p:nvCxnSpPr>
        <p:spPr>
          <a:xfrm>
            <a:off x="6012160" y="3645024"/>
            <a:ext cx="0" cy="5760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628761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7 CuadroTexto"/>
          <p:cNvSpPr txBox="1"/>
          <p:nvPr/>
        </p:nvSpPr>
        <p:spPr>
          <a:xfrm>
            <a:off x="361026" y="88756"/>
            <a:ext cx="70912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 pitchFamily="34" charset="0"/>
                <a:ea typeface="MS Gothic" panose="020B0609070205080204" pitchFamily="49" charset="-128"/>
                <a:cs typeface="Arial" pitchFamily="34" charset="0"/>
              </a:rPr>
              <a:t>Coordinación de </a:t>
            </a:r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Huertos y Enlace </a:t>
            </a:r>
            <a:r>
              <a:rPr lang="es-ES_tradnl" sz="32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CMT</a:t>
            </a:r>
            <a:endParaRPr lang="es-ES" sz="3200" b="1" dirty="0">
              <a:solidFill>
                <a:srgbClr val="00B050"/>
              </a:solidFill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844498842"/>
              </p:ext>
            </p:extLst>
          </p:nvPr>
        </p:nvGraphicFramePr>
        <p:xfrm>
          <a:off x="827584" y="1196752"/>
          <a:ext cx="743203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9425861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383868" y="2233403"/>
            <a:ext cx="2376264" cy="461665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Coordinador(a) de Talleres de Oficio y Control de </a:t>
            </a:r>
            <a:r>
              <a:rPr lang="es-MX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almacén</a:t>
            </a:r>
            <a:endParaRPr lang="es-MX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383868" y="3277863"/>
            <a:ext cx="2376264" cy="276999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Jefe(a) de </a:t>
            </a:r>
            <a:r>
              <a:rPr lang="es-MX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Talleres</a:t>
            </a:r>
            <a:endParaRPr lang="es-MX" sz="1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" name="6 Conector recto"/>
          <p:cNvCxnSpPr/>
          <p:nvPr/>
        </p:nvCxnSpPr>
        <p:spPr>
          <a:xfrm>
            <a:off x="4572000" y="3566001"/>
            <a:ext cx="0" cy="5772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>
            <a:off x="1872000" y="4126441"/>
            <a:ext cx="0" cy="360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>
            <a:off x="4572000" y="4126441"/>
            <a:ext cx="0" cy="360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>
            <a:off x="7272000" y="4119503"/>
            <a:ext cx="0" cy="360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11 CuadroTexto"/>
          <p:cNvSpPr txBox="1"/>
          <p:nvPr/>
        </p:nvSpPr>
        <p:spPr>
          <a:xfrm>
            <a:off x="1079912" y="4479503"/>
            <a:ext cx="1584176" cy="276999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 algn="ctr"/>
            <a:r>
              <a:rPr lang="es-MX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Encargado(a</a:t>
            </a:r>
            <a:r>
              <a:rPr lang="es-MX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s-MX" sz="1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3959932" y="4479503"/>
            <a:ext cx="1224136" cy="276999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Supervisor(a</a:t>
            </a:r>
            <a:r>
              <a:rPr lang="es-MX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s-MX" sz="1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6659932" y="4479503"/>
            <a:ext cx="1224136" cy="276999"/>
          </a:xfrm>
          <a:prstGeom prst="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Auxiliar </a:t>
            </a:r>
          </a:p>
        </p:txBody>
      </p:sp>
      <p:cxnSp>
        <p:nvCxnSpPr>
          <p:cNvPr id="17" name="6 Conector recto"/>
          <p:cNvCxnSpPr/>
          <p:nvPr/>
        </p:nvCxnSpPr>
        <p:spPr>
          <a:xfrm>
            <a:off x="4572000" y="2700638"/>
            <a:ext cx="0" cy="5772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7 CuadroTexto"/>
          <p:cNvSpPr txBox="1"/>
          <p:nvPr/>
        </p:nvSpPr>
        <p:spPr>
          <a:xfrm>
            <a:off x="361026" y="88756"/>
            <a:ext cx="70912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 pitchFamily="34" charset="0"/>
                <a:ea typeface="MS Gothic" panose="020B0609070205080204" pitchFamily="49" charset="-128"/>
                <a:cs typeface="Arial" pitchFamily="34" charset="0"/>
              </a:rPr>
              <a:t>Coordinación de </a:t>
            </a:r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Talleres de Oficio y Control de Almacén</a:t>
            </a:r>
            <a:endParaRPr lang="es-ES" sz="3200" dirty="0">
              <a:solidFill>
                <a:srgbClr val="00B050"/>
              </a:solidFill>
            </a:endParaRPr>
          </a:p>
        </p:txBody>
      </p:sp>
      <p:cxnSp>
        <p:nvCxnSpPr>
          <p:cNvPr id="16" name="8 Conector recto"/>
          <p:cNvCxnSpPr/>
          <p:nvPr/>
        </p:nvCxnSpPr>
        <p:spPr>
          <a:xfrm flipH="1">
            <a:off x="1872000" y="4125222"/>
            <a:ext cx="5400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786766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7 CuadroTexto"/>
          <p:cNvSpPr txBox="1"/>
          <p:nvPr/>
        </p:nvSpPr>
        <p:spPr>
          <a:xfrm>
            <a:off x="361026" y="239274"/>
            <a:ext cx="63712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Jefatura de Patrimonio Seguro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335977235"/>
              </p:ext>
            </p:extLst>
          </p:nvPr>
        </p:nvGraphicFramePr>
        <p:xfrm>
          <a:off x="2051720" y="2060848"/>
          <a:ext cx="4968552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3876147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uadroTexto 7"/>
          <p:cNvSpPr txBox="1"/>
          <p:nvPr/>
        </p:nvSpPr>
        <p:spPr>
          <a:xfrm>
            <a:off x="602471" y="3043615"/>
            <a:ext cx="7939058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Cultura Física y Deporte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75" y="124535"/>
            <a:ext cx="882946" cy="1109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11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uadroTexto 4"/>
          <p:cNvSpPr txBox="1"/>
          <p:nvPr/>
        </p:nvSpPr>
        <p:spPr>
          <a:xfrm>
            <a:off x="400345" y="259381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Administrativa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679298436"/>
              </p:ext>
            </p:extLst>
          </p:nvPr>
        </p:nvGraphicFramePr>
        <p:xfrm>
          <a:off x="827584" y="1124744"/>
          <a:ext cx="7461986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1339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599608963"/>
              </p:ext>
            </p:extLst>
          </p:nvPr>
        </p:nvGraphicFramePr>
        <p:xfrm>
          <a:off x="251520" y="1124745"/>
          <a:ext cx="8676456" cy="53009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7477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Line 162"/>
          <p:cNvSpPr>
            <a:spLocks noChangeShapeType="1"/>
          </p:cNvSpPr>
          <p:nvPr/>
        </p:nvSpPr>
        <p:spPr bwMode="auto">
          <a:xfrm>
            <a:off x="795770" y="4537781"/>
            <a:ext cx="1800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es-MX" sz="1200" b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Line 224"/>
          <p:cNvSpPr>
            <a:spLocks noChangeShapeType="1"/>
          </p:cNvSpPr>
          <p:nvPr/>
        </p:nvSpPr>
        <p:spPr bwMode="auto">
          <a:xfrm>
            <a:off x="7962225" y="3547731"/>
            <a:ext cx="1800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es-MX" sz="1200" b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Line 169"/>
          <p:cNvSpPr>
            <a:spLocks noChangeShapeType="1"/>
          </p:cNvSpPr>
          <p:nvPr/>
        </p:nvSpPr>
        <p:spPr bwMode="auto">
          <a:xfrm>
            <a:off x="3286017" y="4537781"/>
            <a:ext cx="1800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es-MX" sz="1200" b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Line 154"/>
          <p:cNvSpPr>
            <a:spLocks noChangeShapeType="1"/>
          </p:cNvSpPr>
          <p:nvPr/>
        </p:nvSpPr>
        <p:spPr bwMode="auto">
          <a:xfrm flipH="1">
            <a:off x="4571727" y="1751963"/>
            <a:ext cx="4763" cy="1368425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es-MX" sz="120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71 Conector recto"/>
          <p:cNvCxnSpPr>
            <a:cxnSpLocks noChangeShapeType="1"/>
          </p:cNvCxnSpPr>
          <p:nvPr/>
        </p:nvCxnSpPr>
        <p:spPr bwMode="auto">
          <a:xfrm>
            <a:off x="3279667" y="3547731"/>
            <a:ext cx="180000" cy="0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2 Conector recto"/>
          <p:cNvCxnSpPr>
            <a:cxnSpLocks noChangeShapeType="1"/>
          </p:cNvCxnSpPr>
          <p:nvPr/>
        </p:nvCxnSpPr>
        <p:spPr bwMode="auto">
          <a:xfrm flipV="1">
            <a:off x="2236020" y="2637264"/>
            <a:ext cx="2329296" cy="0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Rectangle 32"/>
          <p:cNvSpPr>
            <a:spLocks noChangeArrowheads="1"/>
          </p:cNvSpPr>
          <p:nvPr/>
        </p:nvSpPr>
        <p:spPr bwMode="auto">
          <a:xfrm>
            <a:off x="3478105" y="4330590"/>
            <a:ext cx="2045792" cy="41438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b="0" dirty="0" smtClean="0">
                <a:latin typeface="Calibri" panose="020F0502020204030204" pitchFamily="34" charset="0"/>
                <a:cs typeface="Arial" panose="020B0604020202020204" pitchFamily="34" charset="0"/>
              </a:rPr>
              <a:t>Almacenista</a:t>
            </a:r>
            <a:endParaRPr lang="es-MX" sz="1200" b="0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08"/>
          <p:cNvSpPr>
            <a:spLocks noChangeArrowheads="1"/>
          </p:cNvSpPr>
          <p:nvPr/>
        </p:nvSpPr>
        <p:spPr bwMode="auto">
          <a:xfrm>
            <a:off x="986270" y="4331500"/>
            <a:ext cx="2074430" cy="4125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b="0" dirty="0" smtClean="0">
                <a:latin typeface="Calibri" panose="020F0502020204030204" pitchFamily="34" charset="0"/>
                <a:cs typeface="Arial" panose="020B0604020202020204" pitchFamily="34" charset="0"/>
              </a:rPr>
              <a:t>Oficial Administrativo(a</a:t>
            </a:r>
            <a:r>
              <a:rPr lang="es-MX" sz="1200" b="0" dirty="0" smtClean="0">
                <a:latin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es-MX" sz="1200" b="0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Line 162"/>
          <p:cNvSpPr>
            <a:spLocks noChangeShapeType="1"/>
          </p:cNvSpPr>
          <p:nvPr/>
        </p:nvSpPr>
        <p:spPr bwMode="auto">
          <a:xfrm>
            <a:off x="786245" y="4056293"/>
            <a:ext cx="1800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es-MX" sz="1200" b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63"/>
          <p:cNvSpPr>
            <a:spLocks noChangeArrowheads="1"/>
          </p:cNvSpPr>
          <p:nvPr/>
        </p:nvSpPr>
        <p:spPr bwMode="auto">
          <a:xfrm>
            <a:off x="986270" y="3314390"/>
            <a:ext cx="2083117" cy="46668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b="0" dirty="0">
                <a:latin typeface="Calibri" panose="020F0502020204030204" pitchFamily="34" charset="0"/>
                <a:cs typeface="Arial" panose="020B0604020202020204" pitchFamily="34" charset="0"/>
              </a:rPr>
              <a:t>Oficial </a:t>
            </a:r>
            <a:r>
              <a:rPr lang="es-MX" sz="1200" b="0" dirty="0" smtClean="0">
                <a:latin typeface="Calibri" panose="020F0502020204030204" pitchFamily="34" charset="0"/>
                <a:cs typeface="Arial" panose="020B0604020202020204" pitchFamily="34" charset="0"/>
              </a:rPr>
              <a:t>Administrativo(a</a:t>
            </a:r>
            <a:r>
              <a:rPr lang="es-MX" sz="1200" b="0" dirty="0" smtClean="0">
                <a:latin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es-MX" sz="1200" b="0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Line 171"/>
          <p:cNvSpPr>
            <a:spLocks noChangeShapeType="1"/>
          </p:cNvSpPr>
          <p:nvPr/>
        </p:nvSpPr>
        <p:spPr bwMode="auto">
          <a:xfrm>
            <a:off x="8159075" y="3126739"/>
            <a:ext cx="9525" cy="14040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es-MX" sz="120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Line 241"/>
          <p:cNvSpPr>
            <a:spLocks noChangeShapeType="1"/>
          </p:cNvSpPr>
          <p:nvPr/>
        </p:nvSpPr>
        <p:spPr bwMode="auto">
          <a:xfrm>
            <a:off x="781480" y="3126739"/>
            <a:ext cx="7939" cy="14040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es-MX" sz="120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266"/>
          <p:cNvSpPr>
            <a:spLocks noChangeArrowheads="1"/>
          </p:cNvSpPr>
          <p:nvPr/>
        </p:nvSpPr>
        <p:spPr bwMode="auto">
          <a:xfrm>
            <a:off x="3478105" y="3314857"/>
            <a:ext cx="2034043" cy="46574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b="0" dirty="0" smtClean="0">
                <a:latin typeface="Calibri" panose="020F0502020204030204" pitchFamily="34" charset="0"/>
                <a:cs typeface="Arial" panose="020B0604020202020204" pitchFamily="34" charset="0"/>
              </a:rPr>
              <a:t>Encargado(a) </a:t>
            </a:r>
            <a:r>
              <a:rPr lang="es-MX" sz="1200" b="0" dirty="0">
                <a:latin typeface="Calibri" panose="020F0502020204030204" pitchFamily="34" charset="0"/>
                <a:cs typeface="Arial" panose="020B0604020202020204" pitchFamily="34" charset="0"/>
              </a:rPr>
              <a:t>de </a:t>
            </a:r>
            <a:r>
              <a:rPr lang="es-MX" sz="1200" b="0" dirty="0" smtClean="0">
                <a:latin typeface="Calibri" panose="020F0502020204030204" pitchFamily="34" charset="0"/>
                <a:cs typeface="Arial" panose="020B0604020202020204" pitchFamily="34" charset="0"/>
              </a:rPr>
              <a:t>Sección 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1200" b="0" dirty="0" smtClean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s-MX" sz="1200" b="0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" name="Line 270"/>
          <p:cNvSpPr>
            <a:spLocks noChangeShapeType="1"/>
          </p:cNvSpPr>
          <p:nvPr/>
        </p:nvSpPr>
        <p:spPr bwMode="auto">
          <a:xfrm>
            <a:off x="781482" y="3547731"/>
            <a:ext cx="1800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es-MX" sz="1200" b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Line 277"/>
          <p:cNvSpPr>
            <a:spLocks noChangeShapeType="1"/>
          </p:cNvSpPr>
          <p:nvPr/>
        </p:nvSpPr>
        <p:spPr bwMode="auto">
          <a:xfrm>
            <a:off x="781470" y="3126738"/>
            <a:ext cx="7376018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es-MX" sz="120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1620164" y="2398740"/>
            <a:ext cx="1894288" cy="47704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b="0" dirty="0">
                <a:latin typeface="Calibri" panose="020F0502020204030204" pitchFamily="34" charset="0"/>
                <a:cs typeface="Arial" panose="020B0604020202020204" pitchFamily="34" charset="0"/>
              </a:rPr>
              <a:t>Auxiliar </a:t>
            </a:r>
            <a:r>
              <a:rPr lang="es-MX" sz="1200" b="0" dirty="0" smtClean="0">
                <a:latin typeface="Calibri" panose="020F0502020204030204" pitchFamily="34" charset="0"/>
                <a:cs typeface="Arial" panose="020B0604020202020204" pitchFamily="34" charset="0"/>
              </a:rPr>
              <a:t>Administrativo(a) </a:t>
            </a:r>
            <a:endParaRPr lang="es-MX" sz="1200" b="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es-MX" sz="1200" b="0" dirty="0" smtClean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s-MX" sz="1200" b="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8"/>
          <p:cNvSpPr>
            <a:spLocks noChangeArrowheads="1"/>
          </p:cNvSpPr>
          <p:nvPr/>
        </p:nvSpPr>
        <p:spPr bwMode="auto">
          <a:xfrm>
            <a:off x="5763369" y="3314390"/>
            <a:ext cx="2194093" cy="46668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b="0" dirty="0">
                <a:latin typeface="Calibri" panose="020F0502020204030204" pitchFamily="34" charset="0"/>
                <a:cs typeface="Arial" panose="020B0604020202020204" pitchFamily="34" charset="0"/>
              </a:rPr>
              <a:t>Almacenista </a:t>
            </a:r>
            <a:endParaRPr lang="es-MX" sz="1200" b="0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es-MX" sz="1200" b="0" dirty="0" smtClean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s-MX" sz="1200" b="0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2" name="Line 241"/>
          <p:cNvSpPr>
            <a:spLocks noChangeShapeType="1"/>
          </p:cNvSpPr>
          <p:nvPr/>
        </p:nvSpPr>
        <p:spPr bwMode="auto">
          <a:xfrm>
            <a:off x="3270142" y="3126739"/>
            <a:ext cx="9525" cy="14040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es-MX" sz="120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49"/>
          <p:cNvSpPr>
            <a:spLocks noChangeArrowheads="1"/>
          </p:cNvSpPr>
          <p:nvPr/>
        </p:nvSpPr>
        <p:spPr bwMode="auto">
          <a:xfrm>
            <a:off x="3478105" y="3860237"/>
            <a:ext cx="2050197" cy="39211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b="0" dirty="0">
                <a:latin typeface="Calibri" panose="020F0502020204030204" pitchFamily="34" charset="0"/>
                <a:cs typeface="Arial" panose="020B0604020202020204" pitchFamily="34" charset="0"/>
              </a:rPr>
              <a:t>Auxiliar </a:t>
            </a:r>
            <a:r>
              <a:rPr lang="es-MX" sz="1200" b="0" dirty="0" smtClean="0">
                <a:latin typeface="Calibri" panose="020F0502020204030204" pitchFamily="34" charset="0"/>
                <a:cs typeface="Arial" panose="020B0604020202020204" pitchFamily="34" charset="0"/>
              </a:rPr>
              <a:t>Administrativo(a</a:t>
            </a:r>
            <a:r>
              <a:rPr lang="es-MX" sz="1200" b="0" dirty="0" smtClean="0">
                <a:latin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es-MX" sz="1200" b="0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4" name="Line 169"/>
          <p:cNvSpPr>
            <a:spLocks noChangeShapeType="1"/>
          </p:cNvSpPr>
          <p:nvPr/>
        </p:nvSpPr>
        <p:spPr bwMode="auto">
          <a:xfrm>
            <a:off x="3286017" y="4056293"/>
            <a:ext cx="1800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es-MX" sz="1200" b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6" name="Line 224"/>
          <p:cNvSpPr>
            <a:spLocks noChangeShapeType="1"/>
          </p:cNvSpPr>
          <p:nvPr/>
        </p:nvSpPr>
        <p:spPr bwMode="auto">
          <a:xfrm>
            <a:off x="7979688" y="4056293"/>
            <a:ext cx="1800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es-MX" sz="1200" b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471"/>
          <p:cNvSpPr>
            <a:spLocks noChangeArrowheads="1"/>
          </p:cNvSpPr>
          <p:nvPr/>
        </p:nvSpPr>
        <p:spPr bwMode="auto">
          <a:xfrm>
            <a:off x="3304902" y="1603580"/>
            <a:ext cx="2530475" cy="61841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b="0" dirty="0" smtClean="0">
                <a:latin typeface="Calibri" panose="020F0502020204030204" pitchFamily="34" charset="0"/>
                <a:cs typeface="Arial" panose="020B0604020202020204" pitchFamily="34" charset="0"/>
              </a:rPr>
              <a:t>Coordinador(a) de Planeación</a:t>
            </a:r>
            <a:endParaRPr lang="es-MX" sz="1200" b="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es-MX" sz="1200" b="0" dirty="0" smtClean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s-MX" sz="1200" b="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82"/>
          <p:cNvSpPr>
            <a:spLocks noChangeArrowheads="1"/>
          </p:cNvSpPr>
          <p:nvPr/>
        </p:nvSpPr>
        <p:spPr bwMode="auto">
          <a:xfrm>
            <a:off x="986270" y="3860237"/>
            <a:ext cx="2087130" cy="39211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b="0" dirty="0" smtClean="0">
                <a:latin typeface="Calibri" panose="020F0502020204030204" pitchFamily="34" charset="0"/>
                <a:cs typeface="Arial" panose="020B0604020202020204" pitchFamily="34" charset="0"/>
              </a:rPr>
              <a:t>Oficial Administrativo(a</a:t>
            </a:r>
            <a:r>
              <a:rPr lang="es-MX" sz="1200" b="0" dirty="0" smtClean="0">
                <a:latin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es-MX" sz="1200" b="0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108"/>
          <p:cNvSpPr>
            <a:spLocks noChangeArrowheads="1"/>
          </p:cNvSpPr>
          <p:nvPr/>
        </p:nvSpPr>
        <p:spPr bwMode="auto">
          <a:xfrm>
            <a:off x="5763369" y="3860237"/>
            <a:ext cx="2194093" cy="39211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dirty="0" smtClean="0">
                <a:latin typeface="Calibri" panose="020F0502020204030204" pitchFamily="34" charset="0"/>
                <a:cs typeface="Arial" panose="020B0604020202020204" pitchFamily="34" charset="0"/>
              </a:rPr>
              <a:t>Supervisor(a) de Eventos </a:t>
            </a:r>
            <a:r>
              <a:rPr lang="es-MX" sz="1200" dirty="0" err="1" smtClean="0">
                <a:latin typeface="Calibri" panose="020F0502020204030204" pitchFamily="34" charset="0"/>
                <a:cs typeface="Arial" panose="020B0604020202020204" pitchFamily="34" charset="0"/>
              </a:rPr>
              <a:t>Dep</a:t>
            </a:r>
            <a:endParaRPr lang="es-MX" sz="1200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es-MX" sz="1200" b="0" dirty="0" smtClean="0">
                <a:latin typeface="Calibri" panose="020F0502020204030204" pitchFamily="34" charset="0"/>
                <a:cs typeface="Arial" panose="020B0604020202020204" pitchFamily="34" charset="0"/>
              </a:rPr>
              <a:t>Vacante</a:t>
            </a:r>
            <a:endParaRPr lang="es-MX" sz="1200" b="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4" name="Line 224"/>
          <p:cNvSpPr>
            <a:spLocks noChangeShapeType="1"/>
          </p:cNvSpPr>
          <p:nvPr/>
        </p:nvSpPr>
        <p:spPr bwMode="auto">
          <a:xfrm>
            <a:off x="7988832" y="4537781"/>
            <a:ext cx="1800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es-MX" sz="1200" b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108"/>
          <p:cNvSpPr>
            <a:spLocks noChangeArrowheads="1"/>
          </p:cNvSpPr>
          <p:nvPr/>
        </p:nvSpPr>
        <p:spPr bwMode="auto">
          <a:xfrm>
            <a:off x="5763369" y="4341725"/>
            <a:ext cx="2203237" cy="39211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dirty="0" smtClean="0">
                <a:latin typeface="Calibri" panose="020F0502020204030204" pitchFamily="34" charset="0"/>
                <a:cs typeface="Arial" panose="020B0604020202020204" pitchFamily="34" charset="0"/>
              </a:rPr>
              <a:t>Analista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1200" b="0" dirty="0" smtClean="0">
                <a:latin typeface="Calibri" panose="020F0502020204030204" pitchFamily="34" charset="0"/>
                <a:cs typeface="Arial" panose="020B0604020202020204" pitchFamily="34" charset="0"/>
              </a:rPr>
              <a:t>Vacante</a:t>
            </a:r>
            <a:endParaRPr lang="es-MX" sz="1200" b="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0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2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17"/>
          <p:cNvSpPr>
            <a:spLocks noChangeArrowheads="1"/>
          </p:cNvSpPr>
          <p:nvPr/>
        </p:nvSpPr>
        <p:spPr bwMode="auto">
          <a:xfrm>
            <a:off x="3662363" y="1623401"/>
            <a:ext cx="1819275" cy="80074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s-MX" altLang="es-MX" sz="1200" b="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Coordinador(a) de Clubes</a:t>
            </a:r>
          </a:p>
          <a:p>
            <a:pPr algn="ctr">
              <a:lnSpc>
                <a:spcPct val="80000"/>
              </a:lnSpc>
            </a:pPr>
            <a:r>
              <a:rPr lang="es-MX" altLang="es-MX" sz="1200" b="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Vacante  </a:t>
            </a:r>
            <a:endParaRPr lang="es-MX" altLang="es-MX" sz="1200" b="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3662363" y="4245948"/>
            <a:ext cx="1819275" cy="6699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s-MX" altLang="es-MX" sz="1200" b="0" dirty="0" smtClean="0">
                <a:solidFill>
                  <a:schemeClr val="tx1"/>
                </a:solidFill>
                <a:latin typeface="Calibri" panose="020F0502020204030204" pitchFamily="34" charset="0"/>
                <a:cs typeface="Arial" charset="0"/>
              </a:rPr>
              <a:t>Promotor(a) </a:t>
            </a:r>
            <a:r>
              <a:rPr lang="es-MX" altLang="es-MX" sz="1200" b="0" dirty="0" smtClean="0">
                <a:solidFill>
                  <a:schemeClr val="tx1"/>
                </a:solidFill>
                <a:latin typeface="Calibri" panose="020F0502020204030204" pitchFamily="34" charset="0"/>
                <a:cs typeface="Arial" charset="0"/>
              </a:rPr>
              <a:t>B</a:t>
            </a:r>
            <a:endPara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endParaRPr>
          </a:p>
        </p:txBody>
      </p:sp>
      <p:cxnSp>
        <p:nvCxnSpPr>
          <p:cNvPr id="12" name="11 Conector recto"/>
          <p:cNvCxnSpPr/>
          <p:nvPr/>
        </p:nvCxnSpPr>
        <p:spPr>
          <a:xfrm>
            <a:off x="4572000" y="3294972"/>
            <a:ext cx="0" cy="93760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>
            <a:off x="2441093" y="4038454"/>
            <a:ext cx="1" cy="1877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3 Conector recto"/>
          <p:cNvCxnSpPr>
            <a:cxnSpLocks noChangeShapeType="1"/>
          </p:cNvCxnSpPr>
          <p:nvPr/>
        </p:nvCxnSpPr>
        <p:spPr bwMode="auto">
          <a:xfrm>
            <a:off x="3492230" y="3669615"/>
            <a:ext cx="1080000" cy="0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Rectangle 444"/>
          <p:cNvSpPr>
            <a:spLocks noChangeArrowheads="1"/>
          </p:cNvSpPr>
          <p:nvPr/>
        </p:nvSpPr>
        <p:spPr bwMode="auto">
          <a:xfrm>
            <a:off x="1807452" y="3415515"/>
            <a:ext cx="1684549" cy="508201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s-MX" altLang="es-MX" sz="1200" b="0" dirty="0" smtClean="0">
                <a:solidFill>
                  <a:schemeClr val="tx1"/>
                </a:solidFill>
                <a:latin typeface="Calibri" panose="020F0502020204030204" pitchFamily="34" charset="0"/>
                <a:cs typeface="Arial" charset="0"/>
              </a:rPr>
              <a:t>Auxiliar Administrativo(a</a:t>
            </a:r>
            <a:r>
              <a:rPr lang="es-MX" altLang="es-MX" sz="1200" b="0" dirty="0" smtClean="0">
                <a:solidFill>
                  <a:schemeClr val="tx1"/>
                </a:solidFill>
                <a:latin typeface="Calibri" panose="020F0502020204030204" pitchFamily="34" charset="0"/>
                <a:cs typeface="Arial" charset="0"/>
              </a:rPr>
              <a:t>)</a:t>
            </a:r>
            <a:endPara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endParaRPr>
          </a:p>
        </p:txBody>
      </p:sp>
      <p:cxnSp>
        <p:nvCxnSpPr>
          <p:cNvPr id="18" name="3 Conector recto"/>
          <p:cNvCxnSpPr>
            <a:cxnSpLocks noChangeShapeType="1"/>
          </p:cNvCxnSpPr>
          <p:nvPr/>
        </p:nvCxnSpPr>
        <p:spPr bwMode="auto">
          <a:xfrm>
            <a:off x="2451178" y="4044258"/>
            <a:ext cx="4248472" cy="1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Rectangle 417"/>
          <p:cNvSpPr>
            <a:spLocks noChangeArrowheads="1"/>
          </p:cNvSpPr>
          <p:nvPr/>
        </p:nvSpPr>
        <p:spPr bwMode="auto">
          <a:xfrm>
            <a:off x="5763240" y="4245948"/>
            <a:ext cx="1867004" cy="681953"/>
          </a:xfrm>
          <a:prstGeom prst="rect">
            <a:avLst/>
          </a:prstGeom>
          <a:noFill/>
          <a:ln w="19050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b="0" dirty="0" smtClean="0">
                <a:latin typeface="Calibri" panose="020F0502020204030204" pitchFamily="34" charset="0"/>
                <a:cs typeface="Arial" panose="020B0604020202020204" pitchFamily="34" charset="0"/>
              </a:rPr>
              <a:t>Auxiliar</a:t>
            </a:r>
            <a:endParaRPr lang="es-MX" sz="1200" b="0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21 Conector recto"/>
          <p:cNvCxnSpPr/>
          <p:nvPr/>
        </p:nvCxnSpPr>
        <p:spPr>
          <a:xfrm>
            <a:off x="6696742" y="4057820"/>
            <a:ext cx="1" cy="18777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3662363" y="2625047"/>
            <a:ext cx="1819275" cy="6699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s-MX" altLang="es-MX" sz="1200" b="0" dirty="0" smtClean="0">
                <a:solidFill>
                  <a:schemeClr val="tx1"/>
                </a:solidFill>
                <a:latin typeface="Calibri" panose="020F0502020204030204" pitchFamily="34" charset="0"/>
                <a:cs typeface="Arial" charset="0"/>
              </a:rPr>
              <a:t>Jefe(a) de Clubes</a:t>
            </a:r>
          </a:p>
          <a:p>
            <a:pPr algn="ctr">
              <a:lnSpc>
                <a:spcPct val="80000"/>
              </a:lnSpc>
            </a:pPr>
            <a:r>
              <a:rPr lang="es-MX" altLang="es-MX" sz="1200" b="0" dirty="0" smtClean="0">
                <a:solidFill>
                  <a:schemeClr val="tx1"/>
                </a:solidFill>
                <a:latin typeface="Calibri" panose="020F0502020204030204" pitchFamily="34" charset="0"/>
                <a:cs typeface="Arial" charset="0"/>
              </a:rPr>
              <a:t>Vacante</a:t>
            </a:r>
          </a:p>
        </p:txBody>
      </p:sp>
      <p:sp>
        <p:nvSpPr>
          <p:cNvPr id="21" name="Rectangle 15"/>
          <p:cNvSpPr>
            <a:spLocks noChangeArrowheads="1"/>
          </p:cNvSpPr>
          <p:nvPr/>
        </p:nvSpPr>
        <p:spPr bwMode="auto">
          <a:xfrm>
            <a:off x="1531456" y="4239598"/>
            <a:ext cx="1819275" cy="669925"/>
          </a:xfrm>
          <a:prstGeom prst="rect">
            <a:avLst/>
          </a:prstGeom>
          <a:noFill/>
          <a:ln w="19050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none" anchor="ctr"/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s-MX" altLang="es-MX" sz="1200" b="0" dirty="0" smtClean="0">
                <a:solidFill>
                  <a:schemeClr val="tx1"/>
                </a:solidFill>
                <a:latin typeface="Calibri" panose="020F0502020204030204" pitchFamily="34" charset="0"/>
                <a:cs typeface="Arial" charset="0"/>
              </a:rPr>
              <a:t>Promotor(a)</a:t>
            </a:r>
          </a:p>
          <a:p>
            <a:pPr algn="ctr">
              <a:lnSpc>
                <a:spcPct val="80000"/>
              </a:lnSpc>
            </a:pPr>
            <a:r>
              <a:rPr lang="es-MX" altLang="es-MX" sz="1200" b="0" dirty="0" smtClean="0">
                <a:solidFill>
                  <a:schemeClr val="tx1"/>
                </a:solidFill>
                <a:latin typeface="Calibri" panose="020F0502020204030204" pitchFamily="34" charset="0"/>
                <a:cs typeface="Arial" charset="0"/>
              </a:rPr>
              <a:t>Vacante 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4083" y="2398415"/>
            <a:ext cx="115834" cy="286537"/>
          </a:xfrm>
          <a:prstGeom prst="rect">
            <a:avLst/>
          </a:prstGeom>
        </p:spPr>
      </p:pic>
      <p:sp>
        <p:nvSpPr>
          <p:cNvPr id="17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62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658614750"/>
              </p:ext>
            </p:extLst>
          </p:nvPr>
        </p:nvGraphicFramePr>
        <p:xfrm>
          <a:off x="348611" y="1628800"/>
          <a:ext cx="824038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2009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4 Conector recto"/>
          <p:cNvCxnSpPr>
            <a:cxnSpLocks noChangeShapeType="1"/>
          </p:cNvCxnSpPr>
          <p:nvPr/>
        </p:nvCxnSpPr>
        <p:spPr bwMode="auto">
          <a:xfrm>
            <a:off x="3851920" y="3239950"/>
            <a:ext cx="720000" cy="1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5 Conector recto"/>
          <p:cNvCxnSpPr>
            <a:cxnSpLocks noChangeShapeType="1"/>
          </p:cNvCxnSpPr>
          <p:nvPr/>
        </p:nvCxnSpPr>
        <p:spPr bwMode="auto">
          <a:xfrm flipH="1">
            <a:off x="2584629" y="3814641"/>
            <a:ext cx="9552" cy="560088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Line 2"/>
          <p:cNvSpPr>
            <a:spLocks noChangeShapeType="1"/>
          </p:cNvSpPr>
          <p:nvPr/>
        </p:nvSpPr>
        <p:spPr bwMode="auto">
          <a:xfrm flipH="1">
            <a:off x="4567528" y="2233767"/>
            <a:ext cx="8945" cy="156656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MX" sz="120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2423060" y="2925368"/>
            <a:ext cx="1410037" cy="62916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s-MX" altLang="es-MX" sz="1200" b="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Secretaria / </a:t>
            </a:r>
            <a:r>
              <a:rPr lang="es-MX" altLang="es-MX" sz="1200" b="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</a:t>
            </a:r>
            <a:endParaRPr lang="es-MX" altLang="es-MX" sz="1200" b="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Line 5"/>
          <p:cNvSpPr>
            <a:spLocks noChangeShapeType="1"/>
          </p:cNvSpPr>
          <p:nvPr/>
        </p:nvSpPr>
        <p:spPr bwMode="auto">
          <a:xfrm>
            <a:off x="6563317" y="3818817"/>
            <a:ext cx="6848" cy="785041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MX" sz="120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63"/>
          <p:cNvSpPr>
            <a:spLocks noChangeArrowheads="1"/>
          </p:cNvSpPr>
          <p:nvPr/>
        </p:nvSpPr>
        <p:spPr bwMode="auto">
          <a:xfrm>
            <a:off x="1716252" y="3998646"/>
            <a:ext cx="1755858" cy="65411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s-MX" altLang="es-MX" sz="1200" b="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Auxiliar </a:t>
            </a:r>
            <a:endParaRPr lang="es-MX" altLang="es-MX" sz="1200" b="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2 Conector recto"/>
          <p:cNvCxnSpPr>
            <a:cxnSpLocks noChangeShapeType="1"/>
          </p:cNvCxnSpPr>
          <p:nvPr/>
        </p:nvCxnSpPr>
        <p:spPr bwMode="auto">
          <a:xfrm>
            <a:off x="2592000" y="3814641"/>
            <a:ext cx="3960000" cy="0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Rectangle 417"/>
          <p:cNvSpPr>
            <a:spLocks noChangeArrowheads="1"/>
          </p:cNvSpPr>
          <p:nvPr/>
        </p:nvSpPr>
        <p:spPr bwMode="auto">
          <a:xfrm>
            <a:off x="3668327" y="3998646"/>
            <a:ext cx="1807347" cy="64856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s-MX" altLang="es-MX" sz="1200" b="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Secretaria </a:t>
            </a:r>
            <a:r>
              <a:rPr lang="es-MX" altLang="es-MX" sz="1200" b="0" dirty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/ O </a:t>
            </a:r>
            <a:endPara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108"/>
          <p:cNvSpPr>
            <a:spLocks noChangeArrowheads="1"/>
          </p:cNvSpPr>
          <p:nvPr/>
        </p:nvSpPr>
        <p:spPr bwMode="auto">
          <a:xfrm>
            <a:off x="3668639" y="1955482"/>
            <a:ext cx="1806722" cy="73150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dirty="0" smtClean="0">
                <a:latin typeface="Calibri" panose="020F0502020204030204" pitchFamily="34" charset="0"/>
                <a:cs typeface="Arial" panose="020B0604020202020204" pitchFamily="34" charset="0"/>
              </a:rPr>
              <a:t>Jefe(a) de Eventos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1200" dirty="0" smtClean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s-MX" sz="12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75"/>
          <p:cNvSpPr>
            <a:spLocks noChangeArrowheads="1"/>
          </p:cNvSpPr>
          <p:nvPr/>
        </p:nvSpPr>
        <p:spPr bwMode="auto">
          <a:xfrm>
            <a:off x="5629514" y="3998646"/>
            <a:ext cx="1789554" cy="65411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s-MX" altLang="es-MX" sz="1200" b="0" dirty="0" smtClean="0">
                <a:solidFill>
                  <a:schemeClr val="tx1"/>
                </a:solidFill>
                <a:latin typeface="Calibri" panose="020F0502020204030204" pitchFamily="34" charset="0"/>
                <a:cs typeface="Arial" charset="0"/>
              </a:rPr>
              <a:t>Promotor(a) Deportivo(a) </a:t>
            </a:r>
          </a:p>
        </p:txBody>
      </p:sp>
      <p:sp>
        <p:nvSpPr>
          <p:cNvPr id="14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23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Line 36"/>
          <p:cNvSpPr>
            <a:spLocks noChangeShapeType="1"/>
          </p:cNvSpPr>
          <p:nvPr/>
        </p:nvSpPr>
        <p:spPr bwMode="auto">
          <a:xfrm flipV="1">
            <a:off x="2789504" y="2861332"/>
            <a:ext cx="0" cy="32400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MX" sz="1200">
              <a:latin typeface="Calibri" panose="020F0502020204030204" pitchFamily="34" charset="0"/>
            </a:endParaRPr>
          </a:p>
        </p:txBody>
      </p:sp>
      <p:sp>
        <p:nvSpPr>
          <p:cNvPr id="118" name="Line 36"/>
          <p:cNvSpPr>
            <a:spLocks noChangeShapeType="1"/>
          </p:cNvSpPr>
          <p:nvPr/>
        </p:nvSpPr>
        <p:spPr bwMode="auto">
          <a:xfrm flipH="1" flipV="1">
            <a:off x="999396" y="2869646"/>
            <a:ext cx="0" cy="32400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MX" sz="1200">
              <a:latin typeface="Calibri" panose="020F0502020204030204" pitchFamily="34" charset="0"/>
            </a:endParaRPr>
          </a:p>
        </p:txBody>
      </p:sp>
      <p:cxnSp>
        <p:nvCxnSpPr>
          <p:cNvPr id="9" name="4 Conector recto"/>
          <p:cNvCxnSpPr>
            <a:cxnSpLocks noChangeShapeType="1"/>
          </p:cNvCxnSpPr>
          <p:nvPr/>
        </p:nvCxnSpPr>
        <p:spPr bwMode="auto">
          <a:xfrm>
            <a:off x="3672000" y="2357086"/>
            <a:ext cx="1800000" cy="0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3 Conector recto"/>
          <p:cNvCxnSpPr>
            <a:cxnSpLocks noChangeShapeType="1"/>
          </p:cNvCxnSpPr>
          <p:nvPr/>
        </p:nvCxnSpPr>
        <p:spPr bwMode="auto">
          <a:xfrm>
            <a:off x="4564872" y="1948175"/>
            <a:ext cx="14257" cy="4176000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3328988" y="1279772"/>
            <a:ext cx="2486025" cy="66574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s-MX" altLang="es-MX" sz="1200" b="0" dirty="0" smtClean="0">
                <a:solidFill>
                  <a:schemeClr val="tx1"/>
                </a:solidFill>
                <a:latin typeface="+mn-lt"/>
                <a:cs typeface="Arial" charset="0"/>
              </a:rPr>
              <a:t>Coordinador(a)  de </a:t>
            </a:r>
          </a:p>
          <a:p>
            <a:pPr algn="ctr">
              <a:lnSpc>
                <a:spcPct val="80000"/>
              </a:lnSpc>
            </a:pPr>
            <a:r>
              <a:rPr lang="es-MX" altLang="es-MX" sz="1200" b="0" dirty="0" smtClean="0">
                <a:solidFill>
                  <a:schemeClr val="tx1"/>
                </a:solidFill>
                <a:latin typeface="+mn-lt"/>
                <a:cs typeface="Arial" charset="0"/>
              </a:rPr>
              <a:t>Desarrollo </a:t>
            </a:r>
            <a:r>
              <a:rPr lang="es-MX" altLang="es-MX" sz="1200" b="0" dirty="0" smtClean="0">
                <a:solidFill>
                  <a:schemeClr val="tx1"/>
                </a:solidFill>
                <a:latin typeface="+mn-lt"/>
                <a:cs typeface="Arial" charset="0"/>
              </a:rPr>
              <a:t>Deportivo</a:t>
            </a:r>
            <a:endParaRPr lang="es-MX" altLang="es-MX" sz="1200" b="0" dirty="0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23" name="Rectangle 81"/>
          <p:cNvSpPr>
            <a:spLocks noChangeArrowheads="1"/>
          </p:cNvSpPr>
          <p:nvPr/>
        </p:nvSpPr>
        <p:spPr bwMode="auto">
          <a:xfrm>
            <a:off x="215849" y="3589622"/>
            <a:ext cx="1567094" cy="4129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dirty="0" smtClean="0">
                <a:latin typeface="Calibri" panose="020F0502020204030204" pitchFamily="34" charset="0"/>
                <a:cs typeface="Arial" panose="020B0604020202020204" pitchFamily="34" charset="0"/>
              </a:rPr>
              <a:t>Instructor(a) de </a:t>
            </a:r>
            <a:r>
              <a:rPr lang="es-MX" sz="1200" dirty="0" smtClean="0">
                <a:latin typeface="Calibri" panose="020F0502020204030204" pitchFamily="34" charset="0"/>
                <a:cs typeface="Arial" panose="020B0604020202020204" pitchFamily="34" charset="0"/>
              </a:rPr>
              <a:t>Esgrima</a:t>
            </a:r>
            <a:endParaRPr lang="es-MX" sz="1200" b="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43"/>
          <p:cNvSpPr>
            <a:spLocks noChangeArrowheads="1"/>
          </p:cNvSpPr>
          <p:nvPr/>
        </p:nvSpPr>
        <p:spPr bwMode="auto">
          <a:xfrm>
            <a:off x="1998095" y="2062149"/>
            <a:ext cx="1692956" cy="58987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s-MX" altLang="es-MX" sz="1200" b="0" dirty="0" smtClean="0">
                <a:solidFill>
                  <a:schemeClr val="tx1"/>
                </a:solidFill>
                <a:latin typeface="+mn-lt"/>
                <a:cs typeface="Arial" charset="0"/>
              </a:rPr>
              <a:t>Secretaria </a:t>
            </a:r>
            <a:r>
              <a:rPr lang="es-MX" altLang="es-MX" sz="1200" b="0" dirty="0">
                <a:solidFill>
                  <a:schemeClr val="tx1"/>
                </a:solidFill>
                <a:latin typeface="+mn-lt"/>
                <a:cs typeface="Arial" charset="0"/>
              </a:rPr>
              <a:t>/ </a:t>
            </a:r>
            <a:r>
              <a:rPr lang="es-MX" altLang="es-MX" sz="1200" b="0" dirty="0" smtClean="0">
                <a:solidFill>
                  <a:schemeClr val="tx1"/>
                </a:solidFill>
                <a:latin typeface="+mn-lt"/>
                <a:cs typeface="Arial" charset="0"/>
              </a:rPr>
              <a:t>O</a:t>
            </a:r>
            <a:endParaRPr lang="es-MX" altLang="es-MX" sz="1200" b="0" dirty="0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cxnSp>
        <p:nvCxnSpPr>
          <p:cNvPr id="29" name="5 Conector recto"/>
          <p:cNvCxnSpPr>
            <a:cxnSpLocks noChangeShapeType="1"/>
          </p:cNvCxnSpPr>
          <p:nvPr/>
        </p:nvCxnSpPr>
        <p:spPr bwMode="auto">
          <a:xfrm flipV="1">
            <a:off x="1023423" y="2831021"/>
            <a:ext cx="7097155" cy="30312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" name="Rectangle 43"/>
          <p:cNvSpPr>
            <a:spLocks noChangeArrowheads="1"/>
          </p:cNvSpPr>
          <p:nvPr/>
        </p:nvSpPr>
        <p:spPr bwMode="auto">
          <a:xfrm>
            <a:off x="5478799" y="2058174"/>
            <a:ext cx="1740223" cy="5978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none" anchor="ctr"/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s-MX" altLang="es-MX" sz="1200" b="0" dirty="0" smtClean="0">
                <a:solidFill>
                  <a:schemeClr val="tx1"/>
                </a:solidFill>
                <a:latin typeface="+mn-lt"/>
                <a:cs typeface="Arial" charset="0"/>
              </a:rPr>
              <a:t>Jefe(a) de Deporte </a:t>
            </a:r>
          </a:p>
          <a:p>
            <a:pPr algn="ctr">
              <a:lnSpc>
                <a:spcPct val="80000"/>
              </a:lnSpc>
            </a:pPr>
            <a:r>
              <a:rPr lang="es-MX" altLang="es-MX" sz="1200" b="0" dirty="0" smtClean="0">
                <a:solidFill>
                  <a:schemeClr val="tx1"/>
                </a:solidFill>
                <a:latin typeface="+mn-lt"/>
                <a:cs typeface="Arial" charset="0"/>
              </a:rPr>
              <a:t>Selectivo</a:t>
            </a:r>
            <a:endParaRPr lang="es-MX" altLang="es-MX" sz="1200" b="0" dirty="0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45" name="Rectangle 53"/>
          <p:cNvSpPr>
            <a:spLocks noChangeArrowheads="1"/>
          </p:cNvSpPr>
          <p:nvPr/>
        </p:nvSpPr>
        <p:spPr bwMode="auto">
          <a:xfrm>
            <a:off x="225249" y="3025982"/>
            <a:ext cx="1548295" cy="40428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s-MX" altLang="es-MX" sz="1200" b="0" dirty="0" smtClean="0">
                <a:solidFill>
                  <a:schemeClr val="tx1"/>
                </a:solidFill>
                <a:latin typeface="Calibri" panose="020F0502020204030204" pitchFamily="34" charset="0"/>
                <a:cs typeface="Arial" charset="0"/>
              </a:rPr>
              <a:t>Promotor(a) B </a:t>
            </a:r>
            <a:endParaRPr lang="es-MX" altLang="es-MX" sz="1200" b="0" dirty="0">
              <a:solidFill>
                <a:schemeClr val="tx1"/>
              </a:solidFill>
              <a:latin typeface="Calibri" panose="020F0502020204030204" pitchFamily="34" charset="0"/>
              <a:cs typeface="Arial" charset="0"/>
            </a:endParaRPr>
          </a:p>
        </p:txBody>
      </p:sp>
      <p:sp>
        <p:nvSpPr>
          <p:cNvPr id="49" name="Rectangle 108"/>
          <p:cNvSpPr>
            <a:spLocks noChangeArrowheads="1"/>
          </p:cNvSpPr>
          <p:nvPr/>
        </p:nvSpPr>
        <p:spPr bwMode="auto">
          <a:xfrm>
            <a:off x="7346313" y="5465430"/>
            <a:ext cx="1568108" cy="437342"/>
          </a:xfrm>
          <a:prstGeom prst="rect">
            <a:avLst/>
          </a:prstGeom>
          <a:noFill/>
          <a:ln w="19050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dirty="0" smtClean="0">
                <a:latin typeface="Calibri" panose="020F0502020204030204" pitchFamily="34" charset="0"/>
                <a:cs typeface="Arial" panose="020B0604020202020204" pitchFamily="34" charset="0"/>
              </a:rPr>
              <a:t>Instructor(a)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1200" dirty="0" smtClean="0">
                <a:latin typeface="Calibri" panose="020F0502020204030204" pitchFamily="34" charset="0"/>
                <a:cs typeface="Arial" panose="020B0604020202020204" pitchFamily="34" charset="0"/>
              </a:rPr>
              <a:t>Vacante</a:t>
            </a:r>
            <a:endParaRPr lang="es-MX" sz="12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0" name="Rectangle 108"/>
          <p:cNvSpPr>
            <a:spLocks noChangeArrowheads="1"/>
          </p:cNvSpPr>
          <p:nvPr/>
        </p:nvSpPr>
        <p:spPr bwMode="auto">
          <a:xfrm>
            <a:off x="3772320" y="6127101"/>
            <a:ext cx="1599360" cy="448777"/>
          </a:xfrm>
          <a:prstGeom prst="rect">
            <a:avLst/>
          </a:prstGeom>
          <a:noFill/>
          <a:ln w="19050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dirty="0" smtClean="0">
                <a:latin typeface="Calibri" panose="020F0502020204030204" pitchFamily="34" charset="0"/>
                <a:cs typeface="Arial" panose="020B0604020202020204" pitchFamily="34" charset="0"/>
              </a:rPr>
              <a:t>Instructor(a)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1200" dirty="0" smtClean="0">
                <a:latin typeface="Calibri" panose="020F0502020204030204" pitchFamily="34" charset="0"/>
                <a:cs typeface="Arial" panose="020B0604020202020204" pitchFamily="34" charset="0"/>
              </a:rPr>
              <a:t> de </a:t>
            </a:r>
            <a:r>
              <a:rPr lang="es-MX" sz="1200" dirty="0" smtClean="0">
                <a:latin typeface="Calibri" panose="020F0502020204030204" pitchFamily="34" charset="0"/>
                <a:cs typeface="Arial" panose="020B0604020202020204" pitchFamily="34" charset="0"/>
              </a:rPr>
              <a:t>Box</a:t>
            </a:r>
            <a:endParaRPr lang="es-MX" sz="1200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9" name="Rectangle 82"/>
          <p:cNvSpPr>
            <a:spLocks noChangeArrowheads="1"/>
          </p:cNvSpPr>
          <p:nvPr/>
        </p:nvSpPr>
        <p:spPr bwMode="auto">
          <a:xfrm>
            <a:off x="224897" y="4200309"/>
            <a:ext cx="1548998" cy="37566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dirty="0" smtClean="0">
                <a:latin typeface="Calibri" panose="020F0502020204030204" pitchFamily="34" charset="0"/>
                <a:cs typeface="Arial" panose="020B0604020202020204" pitchFamily="34" charset="0"/>
              </a:rPr>
              <a:t>Instructor(a) </a:t>
            </a:r>
          </a:p>
        </p:txBody>
      </p:sp>
      <p:sp>
        <p:nvSpPr>
          <p:cNvPr id="70" name="Rectangle 250"/>
          <p:cNvSpPr>
            <a:spLocks noChangeArrowheads="1"/>
          </p:cNvSpPr>
          <p:nvPr/>
        </p:nvSpPr>
        <p:spPr bwMode="auto">
          <a:xfrm>
            <a:off x="219350" y="4780401"/>
            <a:ext cx="1560093" cy="46893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b="0" dirty="0" smtClean="0">
                <a:latin typeface="Calibri" panose="020F0502020204030204" pitchFamily="34" charset="0"/>
                <a:cs typeface="Arial" panose="020B0604020202020204" pitchFamily="34" charset="0"/>
              </a:rPr>
              <a:t>Maestro(a) </a:t>
            </a:r>
            <a:r>
              <a:rPr lang="es-MX" sz="12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s-MX" sz="1200" b="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3" name="Rectangle 16"/>
          <p:cNvSpPr>
            <a:spLocks noChangeArrowheads="1"/>
          </p:cNvSpPr>
          <p:nvPr/>
        </p:nvSpPr>
        <p:spPr bwMode="auto">
          <a:xfrm>
            <a:off x="216076" y="5458655"/>
            <a:ext cx="1566640" cy="45089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b="0" dirty="0" smtClean="0">
                <a:latin typeface="Calibri" panose="020F0502020204030204" pitchFamily="34" charset="0"/>
              </a:rPr>
              <a:t>Maestro(a) </a:t>
            </a:r>
            <a:r>
              <a:rPr lang="es-MX" sz="1200" b="0" dirty="0" smtClean="0">
                <a:latin typeface="Calibri" panose="020F0502020204030204" pitchFamily="34" charset="0"/>
              </a:rPr>
              <a:t>Gimnasia</a:t>
            </a:r>
            <a:endParaRPr lang="es-MX" sz="1200" b="0" dirty="0" smtClean="0">
              <a:latin typeface="Calibri" panose="020F0502020204030204" pitchFamily="34" charset="0"/>
            </a:endParaRPr>
          </a:p>
        </p:txBody>
      </p:sp>
      <p:sp>
        <p:nvSpPr>
          <p:cNvPr id="75" name="Rectangle 19"/>
          <p:cNvSpPr>
            <a:spLocks noChangeArrowheads="1"/>
          </p:cNvSpPr>
          <p:nvPr/>
        </p:nvSpPr>
        <p:spPr bwMode="auto">
          <a:xfrm>
            <a:off x="219190" y="6118788"/>
            <a:ext cx="1560412" cy="46490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b="0" dirty="0" smtClean="0">
                <a:latin typeface="Calibri" panose="020F0502020204030204" pitchFamily="34" charset="0"/>
              </a:rPr>
              <a:t>Maestro(a) </a:t>
            </a:r>
            <a:r>
              <a:rPr lang="es-MX" sz="1200" dirty="0" smtClean="0">
                <a:latin typeface="Calibri" panose="020F0502020204030204" pitchFamily="34" charset="0"/>
              </a:rPr>
              <a:t> </a:t>
            </a:r>
            <a:r>
              <a:rPr lang="es-MX" sz="1200" b="0" dirty="0" smtClean="0">
                <a:latin typeface="Calibri" panose="020F0502020204030204" pitchFamily="34" charset="0"/>
              </a:rPr>
              <a:t>Basquetbol </a:t>
            </a:r>
          </a:p>
        </p:txBody>
      </p:sp>
      <p:sp>
        <p:nvSpPr>
          <p:cNvPr id="117" name="Line 36"/>
          <p:cNvSpPr>
            <a:spLocks noChangeShapeType="1"/>
          </p:cNvSpPr>
          <p:nvPr/>
        </p:nvSpPr>
        <p:spPr bwMode="auto">
          <a:xfrm flipH="1" flipV="1">
            <a:off x="8128998" y="2844705"/>
            <a:ext cx="2738" cy="26100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MX" sz="1200">
              <a:latin typeface="Calibri" panose="020F0502020204030204" pitchFamily="34" charset="0"/>
            </a:endParaRPr>
          </a:p>
        </p:txBody>
      </p:sp>
      <p:sp>
        <p:nvSpPr>
          <p:cNvPr id="83" name="Rectangle 9"/>
          <p:cNvSpPr>
            <a:spLocks noChangeArrowheads="1"/>
          </p:cNvSpPr>
          <p:nvPr/>
        </p:nvSpPr>
        <p:spPr bwMode="auto">
          <a:xfrm>
            <a:off x="2005763" y="3024300"/>
            <a:ext cx="1567482" cy="4076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b="0" dirty="0" smtClean="0">
                <a:latin typeface="Calibri" panose="020F0502020204030204" pitchFamily="34" charset="0"/>
              </a:rPr>
              <a:t>Instructor(a) 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1200" b="0" dirty="0" smtClean="0">
                <a:latin typeface="Calibri" panose="020F0502020204030204" pitchFamily="34" charset="0"/>
              </a:rPr>
              <a:t> </a:t>
            </a:r>
            <a:endParaRPr lang="es-MX" sz="1200" b="0" dirty="0">
              <a:latin typeface="Calibri" panose="020F0502020204030204" pitchFamily="34" charset="0"/>
            </a:endParaRPr>
          </a:p>
        </p:txBody>
      </p:sp>
      <p:sp>
        <p:nvSpPr>
          <p:cNvPr id="57" name="Line 36"/>
          <p:cNvSpPr>
            <a:spLocks noChangeShapeType="1"/>
          </p:cNvSpPr>
          <p:nvPr/>
        </p:nvSpPr>
        <p:spPr bwMode="auto">
          <a:xfrm flipH="1" flipV="1">
            <a:off x="6269597" y="2846175"/>
            <a:ext cx="17224" cy="32400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MX" sz="1200">
              <a:latin typeface="Calibri" panose="020F0502020204030204" pitchFamily="34" charset="0"/>
            </a:endParaRPr>
          </a:p>
        </p:txBody>
      </p:sp>
      <p:sp>
        <p:nvSpPr>
          <p:cNvPr id="72" name="Rectangle 73"/>
          <p:cNvSpPr>
            <a:spLocks noChangeArrowheads="1"/>
          </p:cNvSpPr>
          <p:nvPr/>
        </p:nvSpPr>
        <p:spPr bwMode="auto">
          <a:xfrm>
            <a:off x="7341556" y="3010673"/>
            <a:ext cx="1577623" cy="43490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none" anchor="ctr"/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s-MX" altLang="es-MX" sz="1200" b="0" dirty="0" smtClean="0">
                <a:solidFill>
                  <a:schemeClr val="tx1"/>
                </a:solidFill>
                <a:latin typeface="Calibri" panose="020F0502020204030204" pitchFamily="34" charset="0"/>
                <a:cs typeface="Arial" charset="0"/>
              </a:rPr>
              <a:t>Instructor(a) </a:t>
            </a:r>
          </a:p>
          <a:p>
            <a:pPr algn="ctr">
              <a:lnSpc>
                <a:spcPct val="80000"/>
              </a:lnSpc>
            </a:pPr>
            <a:r>
              <a:rPr lang="es-MX" altLang="es-MX" sz="1200" b="0" dirty="0" smtClean="0">
                <a:solidFill>
                  <a:schemeClr val="tx1"/>
                </a:solidFill>
                <a:latin typeface="Calibri" panose="020F0502020204030204" pitchFamily="34" charset="0"/>
                <a:cs typeface="Arial" charset="0"/>
              </a:rPr>
              <a:t>de Atletismo</a:t>
            </a:r>
          </a:p>
          <a:p>
            <a:pPr algn="ctr">
              <a:lnSpc>
                <a:spcPct val="80000"/>
              </a:lnSpc>
            </a:pPr>
            <a:r>
              <a:rPr lang="es-MX" altLang="es-MX" sz="1200" b="0" dirty="0" smtClean="0">
                <a:solidFill>
                  <a:schemeClr val="tx1"/>
                </a:solidFill>
                <a:latin typeface="Calibri" panose="020F0502020204030204" pitchFamily="34" charset="0"/>
                <a:cs typeface="Arial" charset="0"/>
              </a:rPr>
              <a:t> </a:t>
            </a:r>
            <a:endPara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endParaRPr>
          </a:p>
        </p:txBody>
      </p:sp>
      <p:sp>
        <p:nvSpPr>
          <p:cNvPr id="104" name="Rectangle 16"/>
          <p:cNvSpPr>
            <a:spLocks noChangeArrowheads="1"/>
          </p:cNvSpPr>
          <p:nvPr/>
        </p:nvSpPr>
        <p:spPr bwMode="auto">
          <a:xfrm>
            <a:off x="7347047" y="3564892"/>
            <a:ext cx="1566640" cy="46236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es-MX" sz="1200" dirty="0" smtClean="0">
              <a:latin typeface="Calibri" panose="020F0502020204030204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es-MX" sz="1200" dirty="0" smtClean="0">
                <a:latin typeface="Calibri" panose="020F0502020204030204" pitchFamily="34" charset="0"/>
              </a:rPr>
              <a:t>Instructor(a) de 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1200" dirty="0" smtClean="0">
                <a:latin typeface="Calibri" panose="020F0502020204030204" pitchFamily="34" charset="0"/>
              </a:rPr>
              <a:t>Luchas Asociadas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1200" b="0" dirty="0" smtClean="0">
                <a:latin typeface="Calibri" panose="020F0502020204030204" pitchFamily="34" charset="0"/>
              </a:rPr>
              <a:t> </a:t>
            </a:r>
            <a:endParaRPr lang="es-MX" sz="1200" b="0" dirty="0">
              <a:latin typeface="Calibri" panose="020F0502020204030204" pitchFamily="34" charset="0"/>
            </a:endParaRPr>
          </a:p>
        </p:txBody>
      </p:sp>
      <p:sp>
        <p:nvSpPr>
          <p:cNvPr id="110" name="Rectangle 16"/>
          <p:cNvSpPr>
            <a:spLocks noChangeArrowheads="1"/>
          </p:cNvSpPr>
          <p:nvPr/>
        </p:nvSpPr>
        <p:spPr bwMode="auto">
          <a:xfrm>
            <a:off x="7347047" y="4752745"/>
            <a:ext cx="1566640" cy="52424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dirty="0" smtClean="0">
                <a:latin typeface="Calibri" panose="020F0502020204030204" pitchFamily="34" charset="0"/>
              </a:rPr>
              <a:t>Instructor(a) de 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1200" dirty="0" smtClean="0">
                <a:latin typeface="Calibri" panose="020F0502020204030204" pitchFamily="34" charset="0"/>
              </a:rPr>
              <a:t>Artes </a:t>
            </a:r>
            <a:r>
              <a:rPr lang="es-MX" sz="1200" dirty="0" smtClean="0">
                <a:latin typeface="Calibri" panose="020F0502020204030204" pitchFamily="34" charset="0"/>
              </a:rPr>
              <a:t>Marciales</a:t>
            </a:r>
            <a:endParaRPr lang="es-MX" sz="1200" b="0" dirty="0" smtClean="0">
              <a:latin typeface="Calibri" panose="020F0502020204030204" pitchFamily="34" charset="0"/>
            </a:endParaRPr>
          </a:p>
        </p:txBody>
      </p:sp>
      <p:sp>
        <p:nvSpPr>
          <p:cNvPr id="91" name="Rectangle 16"/>
          <p:cNvSpPr>
            <a:spLocks noChangeArrowheads="1"/>
          </p:cNvSpPr>
          <p:nvPr/>
        </p:nvSpPr>
        <p:spPr bwMode="auto">
          <a:xfrm>
            <a:off x="7347047" y="4190151"/>
            <a:ext cx="1566640" cy="39598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dirty="0" smtClean="0">
                <a:latin typeface="Calibri" panose="020F0502020204030204" pitchFamily="34" charset="0"/>
              </a:rPr>
              <a:t>Instructor(a) de </a:t>
            </a:r>
            <a:r>
              <a:rPr lang="es-MX" sz="1200" dirty="0" err="1" smtClean="0">
                <a:latin typeface="Calibri" panose="020F0502020204030204" pitchFamily="34" charset="0"/>
              </a:rPr>
              <a:t>Handball</a:t>
            </a:r>
            <a:endParaRPr lang="es-MX" sz="1200" b="0" dirty="0" smtClean="0">
              <a:latin typeface="Calibri" panose="020F0502020204030204" pitchFamily="34" charset="0"/>
            </a:endParaRPr>
          </a:p>
        </p:txBody>
      </p:sp>
      <p:sp>
        <p:nvSpPr>
          <p:cNvPr id="52" name="Rectangle 82"/>
          <p:cNvSpPr>
            <a:spLocks noChangeArrowheads="1"/>
          </p:cNvSpPr>
          <p:nvPr/>
        </p:nvSpPr>
        <p:spPr bwMode="auto">
          <a:xfrm>
            <a:off x="3786146" y="4150230"/>
            <a:ext cx="1571708" cy="47582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dirty="0" smtClean="0">
                <a:latin typeface="Calibri" panose="020F0502020204030204" pitchFamily="34" charset="0"/>
                <a:cs typeface="Arial" panose="020B0604020202020204" pitchFamily="34" charset="0"/>
              </a:rPr>
              <a:t>Instructor(a) de 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1200" dirty="0" smtClean="0">
                <a:latin typeface="Calibri" panose="020F0502020204030204" pitchFamily="34" charset="0"/>
                <a:cs typeface="Arial" panose="020B0604020202020204" pitchFamily="34" charset="0"/>
              </a:rPr>
              <a:t>Béisbol</a:t>
            </a:r>
            <a:endParaRPr lang="es-MX" sz="1200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8" name="Rectangle 108"/>
          <p:cNvSpPr>
            <a:spLocks noChangeArrowheads="1"/>
          </p:cNvSpPr>
          <p:nvPr/>
        </p:nvSpPr>
        <p:spPr bwMode="auto">
          <a:xfrm>
            <a:off x="3777202" y="4760382"/>
            <a:ext cx="1589596" cy="50897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dirty="0" smtClean="0">
                <a:latin typeface="Calibri" panose="020F0502020204030204" pitchFamily="34" charset="0"/>
                <a:cs typeface="Arial" panose="020B0604020202020204" pitchFamily="34" charset="0"/>
              </a:rPr>
              <a:t>Instructor(a) de 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12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MX" sz="1200" dirty="0" smtClean="0">
                <a:latin typeface="Calibri" panose="020F0502020204030204" pitchFamily="34" charset="0"/>
                <a:cs typeface="Arial" panose="020B0604020202020204" pitchFamily="34" charset="0"/>
              </a:rPr>
              <a:t>Patines Sobre </a:t>
            </a:r>
            <a:r>
              <a:rPr lang="es-MX" sz="1200" dirty="0" smtClean="0">
                <a:latin typeface="Calibri" panose="020F0502020204030204" pitchFamily="34" charset="0"/>
                <a:cs typeface="Arial" panose="020B0604020202020204" pitchFamily="34" charset="0"/>
              </a:rPr>
              <a:t>Ruedas</a:t>
            </a:r>
            <a:endParaRPr lang="es-MX" sz="1200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9" name="Rectangle 82"/>
          <p:cNvSpPr>
            <a:spLocks noChangeArrowheads="1"/>
          </p:cNvSpPr>
          <p:nvPr/>
        </p:nvSpPr>
        <p:spPr bwMode="auto">
          <a:xfrm>
            <a:off x="3776289" y="5427249"/>
            <a:ext cx="1591423" cy="51370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dirty="0" smtClean="0">
                <a:latin typeface="Calibri" panose="020F0502020204030204" pitchFamily="34" charset="0"/>
                <a:cs typeface="Arial" panose="020B0604020202020204" pitchFamily="34" charset="0"/>
              </a:rPr>
              <a:t>Instructor(a)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1200" dirty="0" smtClean="0">
                <a:latin typeface="Calibri" panose="020F0502020204030204" pitchFamily="34" charset="0"/>
                <a:cs typeface="Arial" panose="020B0604020202020204" pitchFamily="34" charset="0"/>
              </a:rPr>
              <a:t>  de Tiro con </a:t>
            </a:r>
            <a:r>
              <a:rPr lang="es-MX" sz="1200" dirty="0" smtClean="0">
                <a:latin typeface="Calibri" panose="020F0502020204030204" pitchFamily="34" charset="0"/>
                <a:cs typeface="Arial" panose="020B0604020202020204" pitchFamily="34" charset="0"/>
              </a:rPr>
              <a:t>Arco</a:t>
            </a:r>
            <a:endParaRPr lang="es-MX" sz="1200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4" name="Rectangle 203"/>
          <p:cNvSpPr>
            <a:spLocks noChangeArrowheads="1"/>
          </p:cNvSpPr>
          <p:nvPr/>
        </p:nvSpPr>
        <p:spPr bwMode="auto">
          <a:xfrm>
            <a:off x="3786147" y="3027232"/>
            <a:ext cx="1571707" cy="40178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b="0" dirty="0" smtClean="0">
                <a:latin typeface="Calibri" panose="020F0502020204030204" pitchFamily="34" charset="0"/>
              </a:rPr>
              <a:t>Promotor(a)  A </a:t>
            </a:r>
          </a:p>
        </p:txBody>
      </p:sp>
      <p:sp>
        <p:nvSpPr>
          <p:cNvPr id="95" name="Rectangle 82"/>
          <p:cNvSpPr>
            <a:spLocks noChangeArrowheads="1"/>
          </p:cNvSpPr>
          <p:nvPr/>
        </p:nvSpPr>
        <p:spPr bwMode="auto">
          <a:xfrm>
            <a:off x="3786435" y="3550225"/>
            <a:ext cx="1571130" cy="49169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dirty="0" smtClean="0">
                <a:latin typeface="Calibri" panose="020F0502020204030204" pitchFamily="34" charset="0"/>
                <a:cs typeface="Arial" panose="020B0604020202020204" pitchFamily="34" charset="0"/>
              </a:rPr>
              <a:t>Instructor(a) de 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1200" dirty="0" smtClean="0">
                <a:latin typeface="Calibri" panose="020F0502020204030204" pitchFamily="34" charset="0"/>
                <a:cs typeface="Arial" panose="020B0604020202020204" pitchFamily="34" charset="0"/>
              </a:rPr>
              <a:t>Halterofilia</a:t>
            </a:r>
            <a:endParaRPr lang="es-MX" sz="1200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9"/>
          <p:cNvSpPr>
            <a:spLocks noChangeArrowheads="1"/>
          </p:cNvSpPr>
          <p:nvPr/>
        </p:nvSpPr>
        <p:spPr bwMode="auto">
          <a:xfrm>
            <a:off x="2005763" y="3592247"/>
            <a:ext cx="1567482" cy="4076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dirty="0" smtClean="0">
                <a:latin typeface="Calibri" panose="020F0502020204030204" pitchFamily="34" charset="0"/>
              </a:rPr>
              <a:t>Promotor</a:t>
            </a:r>
            <a:r>
              <a:rPr lang="es-MX" sz="1200" b="0" dirty="0" smtClean="0">
                <a:latin typeface="Calibri" panose="020F0502020204030204" pitchFamily="34" charset="0"/>
              </a:rPr>
              <a:t>(a) 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1200" b="0" dirty="0" smtClean="0">
                <a:latin typeface="Calibri" panose="020F0502020204030204" pitchFamily="34" charset="0"/>
              </a:rPr>
              <a:t> </a:t>
            </a:r>
            <a:endParaRPr lang="es-MX" sz="1200" b="0" dirty="0">
              <a:latin typeface="Calibri" panose="020F0502020204030204" pitchFamily="34" charset="0"/>
            </a:endParaRPr>
          </a:p>
        </p:txBody>
      </p:sp>
      <p:sp>
        <p:nvSpPr>
          <p:cNvPr id="34" name="Rectangle 9"/>
          <p:cNvSpPr>
            <a:spLocks noChangeArrowheads="1"/>
          </p:cNvSpPr>
          <p:nvPr/>
        </p:nvSpPr>
        <p:spPr bwMode="auto">
          <a:xfrm>
            <a:off x="2005763" y="4184318"/>
            <a:ext cx="1567482" cy="4076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b="0" dirty="0" smtClean="0">
                <a:latin typeface="Calibri" panose="020F0502020204030204" pitchFamily="34" charset="0"/>
              </a:rPr>
              <a:t>Instructor(a) 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1200" b="0" dirty="0" smtClean="0">
                <a:latin typeface="Calibri" panose="020F0502020204030204" pitchFamily="34" charset="0"/>
              </a:rPr>
              <a:t> </a:t>
            </a:r>
            <a:endParaRPr lang="es-MX" sz="1200" b="0" dirty="0">
              <a:latin typeface="Calibri" panose="020F0502020204030204" pitchFamily="34" charset="0"/>
            </a:endParaRPr>
          </a:p>
        </p:txBody>
      </p:sp>
      <p:sp>
        <p:nvSpPr>
          <p:cNvPr id="35" name="Rectangle 9"/>
          <p:cNvSpPr>
            <a:spLocks noChangeArrowheads="1"/>
          </p:cNvSpPr>
          <p:nvPr/>
        </p:nvSpPr>
        <p:spPr bwMode="auto">
          <a:xfrm>
            <a:off x="2005763" y="4811044"/>
            <a:ext cx="1567482" cy="4076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b="0" dirty="0" smtClean="0">
                <a:latin typeface="Calibri" panose="020F0502020204030204" pitchFamily="34" charset="0"/>
              </a:rPr>
              <a:t>Instructor(a) 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1200" b="0" dirty="0" smtClean="0">
                <a:latin typeface="Calibri" panose="020F0502020204030204" pitchFamily="34" charset="0"/>
              </a:rPr>
              <a:t> </a:t>
            </a:r>
            <a:endParaRPr lang="es-MX" sz="1200" b="0" dirty="0">
              <a:latin typeface="Calibri" panose="020F0502020204030204" pitchFamily="34" charset="0"/>
            </a:endParaRPr>
          </a:p>
        </p:txBody>
      </p:sp>
      <p:sp>
        <p:nvSpPr>
          <p:cNvPr id="36" name="Rectangle 9"/>
          <p:cNvSpPr>
            <a:spLocks noChangeArrowheads="1"/>
          </p:cNvSpPr>
          <p:nvPr/>
        </p:nvSpPr>
        <p:spPr bwMode="auto">
          <a:xfrm>
            <a:off x="2005763" y="5480276"/>
            <a:ext cx="1567482" cy="4076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dirty="0" smtClean="0">
                <a:latin typeface="Calibri" panose="020F0502020204030204" pitchFamily="34" charset="0"/>
              </a:rPr>
              <a:t>Promotor</a:t>
            </a:r>
            <a:r>
              <a:rPr lang="es-MX" sz="1200" b="0" dirty="0" smtClean="0">
                <a:latin typeface="Calibri" panose="020F0502020204030204" pitchFamily="34" charset="0"/>
              </a:rPr>
              <a:t>(a) 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1200" b="0" dirty="0" smtClean="0">
                <a:latin typeface="Calibri" panose="020F0502020204030204" pitchFamily="34" charset="0"/>
              </a:rPr>
              <a:t> </a:t>
            </a:r>
            <a:endParaRPr lang="es-MX" sz="1200" b="0" dirty="0">
              <a:latin typeface="Calibri" panose="020F0502020204030204" pitchFamily="34" charset="0"/>
            </a:endParaRPr>
          </a:p>
        </p:txBody>
      </p:sp>
      <p:sp>
        <p:nvSpPr>
          <p:cNvPr id="37" name="Rectangle 9"/>
          <p:cNvSpPr>
            <a:spLocks noChangeArrowheads="1"/>
          </p:cNvSpPr>
          <p:nvPr/>
        </p:nvSpPr>
        <p:spPr bwMode="auto">
          <a:xfrm>
            <a:off x="2005763" y="6118788"/>
            <a:ext cx="1567482" cy="4076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b="0" dirty="0" smtClean="0">
                <a:latin typeface="Calibri" panose="020F0502020204030204" pitchFamily="34" charset="0"/>
              </a:rPr>
              <a:t>Instructor(a) 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1200" b="0" dirty="0" smtClean="0">
                <a:latin typeface="Calibri" panose="020F0502020204030204" pitchFamily="34" charset="0"/>
              </a:rPr>
              <a:t> </a:t>
            </a:r>
            <a:endParaRPr lang="es-MX" sz="1200" b="0" dirty="0">
              <a:latin typeface="Calibri" panose="020F0502020204030204" pitchFamily="34" charset="0"/>
            </a:endParaRPr>
          </a:p>
        </p:txBody>
      </p:sp>
      <p:sp>
        <p:nvSpPr>
          <p:cNvPr id="39" name="Rectangle 9"/>
          <p:cNvSpPr>
            <a:spLocks noChangeArrowheads="1"/>
          </p:cNvSpPr>
          <p:nvPr/>
        </p:nvSpPr>
        <p:spPr bwMode="auto">
          <a:xfrm>
            <a:off x="5494468" y="3024300"/>
            <a:ext cx="1567482" cy="4076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b="0" dirty="0" smtClean="0">
                <a:latin typeface="Calibri" panose="020F0502020204030204" pitchFamily="34" charset="0"/>
              </a:rPr>
              <a:t>Instructor(a) 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1200" b="0" dirty="0" smtClean="0">
                <a:latin typeface="Calibri" panose="020F0502020204030204" pitchFamily="34" charset="0"/>
              </a:rPr>
              <a:t> </a:t>
            </a:r>
            <a:endParaRPr lang="es-MX" sz="1200" b="0" dirty="0">
              <a:latin typeface="Calibri" panose="020F0502020204030204" pitchFamily="34" charset="0"/>
            </a:endParaRPr>
          </a:p>
        </p:txBody>
      </p:sp>
      <p:sp>
        <p:nvSpPr>
          <p:cNvPr id="40" name="Rectangle 9"/>
          <p:cNvSpPr>
            <a:spLocks noChangeArrowheads="1"/>
          </p:cNvSpPr>
          <p:nvPr/>
        </p:nvSpPr>
        <p:spPr bwMode="auto">
          <a:xfrm>
            <a:off x="5494468" y="3592247"/>
            <a:ext cx="1567482" cy="4076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b="0" dirty="0" smtClean="0">
                <a:latin typeface="Calibri" panose="020F0502020204030204" pitchFamily="34" charset="0"/>
              </a:rPr>
              <a:t>Instructor(a) 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1200" b="0" dirty="0" smtClean="0">
                <a:latin typeface="Calibri" panose="020F0502020204030204" pitchFamily="34" charset="0"/>
              </a:rPr>
              <a:t> </a:t>
            </a:r>
            <a:endParaRPr lang="es-MX" sz="1200" b="0" dirty="0">
              <a:latin typeface="Calibri" panose="020F0502020204030204" pitchFamily="34" charset="0"/>
            </a:endParaRPr>
          </a:p>
        </p:txBody>
      </p:sp>
      <p:sp>
        <p:nvSpPr>
          <p:cNvPr id="41" name="Rectangle 9"/>
          <p:cNvSpPr>
            <a:spLocks noChangeArrowheads="1"/>
          </p:cNvSpPr>
          <p:nvPr/>
        </p:nvSpPr>
        <p:spPr bwMode="auto">
          <a:xfrm>
            <a:off x="5494468" y="4184318"/>
            <a:ext cx="1567482" cy="4076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b="0" dirty="0" smtClean="0">
                <a:latin typeface="Calibri" panose="020F0502020204030204" pitchFamily="34" charset="0"/>
              </a:rPr>
              <a:t>Instructor(a) 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1200" b="0" dirty="0" smtClean="0">
                <a:latin typeface="Calibri" panose="020F0502020204030204" pitchFamily="34" charset="0"/>
              </a:rPr>
              <a:t> </a:t>
            </a:r>
            <a:endParaRPr lang="es-MX" sz="1200" b="0" dirty="0">
              <a:latin typeface="Calibri" panose="020F0502020204030204" pitchFamily="34" charset="0"/>
            </a:endParaRPr>
          </a:p>
        </p:txBody>
      </p:sp>
      <p:sp>
        <p:nvSpPr>
          <p:cNvPr id="42" name="Rectangle 9"/>
          <p:cNvSpPr>
            <a:spLocks noChangeArrowheads="1"/>
          </p:cNvSpPr>
          <p:nvPr/>
        </p:nvSpPr>
        <p:spPr bwMode="auto">
          <a:xfrm>
            <a:off x="5494468" y="4811044"/>
            <a:ext cx="1567482" cy="4076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b="0" dirty="0" smtClean="0">
                <a:latin typeface="Calibri" panose="020F0502020204030204" pitchFamily="34" charset="0"/>
              </a:rPr>
              <a:t>Instructor(a) 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1200" b="0" dirty="0" smtClean="0">
                <a:latin typeface="Calibri" panose="020F0502020204030204" pitchFamily="34" charset="0"/>
              </a:rPr>
              <a:t> </a:t>
            </a:r>
            <a:endParaRPr lang="es-MX" sz="1200" b="0" dirty="0">
              <a:latin typeface="Calibri" panose="020F0502020204030204" pitchFamily="34" charset="0"/>
            </a:endParaRPr>
          </a:p>
        </p:txBody>
      </p:sp>
      <p:sp>
        <p:nvSpPr>
          <p:cNvPr id="43" name="Rectangle 9"/>
          <p:cNvSpPr>
            <a:spLocks noChangeArrowheads="1"/>
          </p:cNvSpPr>
          <p:nvPr/>
        </p:nvSpPr>
        <p:spPr bwMode="auto">
          <a:xfrm>
            <a:off x="5494468" y="5480276"/>
            <a:ext cx="1567482" cy="4076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b="0" dirty="0" smtClean="0">
                <a:latin typeface="Calibri" panose="020F0502020204030204" pitchFamily="34" charset="0"/>
              </a:rPr>
              <a:t>Instructor(a) 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1200" b="0" dirty="0" smtClean="0">
                <a:latin typeface="Calibri" panose="020F0502020204030204" pitchFamily="34" charset="0"/>
              </a:rPr>
              <a:t> </a:t>
            </a:r>
            <a:endParaRPr lang="es-MX" sz="1200" b="0" dirty="0">
              <a:latin typeface="Calibri" panose="020F0502020204030204" pitchFamily="34" charset="0"/>
            </a:endParaRPr>
          </a:p>
        </p:txBody>
      </p:sp>
      <p:sp>
        <p:nvSpPr>
          <p:cNvPr id="44" name="Rectangle 9"/>
          <p:cNvSpPr>
            <a:spLocks noChangeArrowheads="1"/>
          </p:cNvSpPr>
          <p:nvPr/>
        </p:nvSpPr>
        <p:spPr bwMode="auto">
          <a:xfrm>
            <a:off x="5494468" y="6110475"/>
            <a:ext cx="1567482" cy="4076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b="0" dirty="0" smtClean="0">
                <a:latin typeface="Calibri" panose="020F0502020204030204" pitchFamily="34" charset="0"/>
              </a:rPr>
              <a:t>Instructor(a) 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1200" b="0" dirty="0" smtClean="0">
                <a:latin typeface="Calibri" panose="020F0502020204030204" pitchFamily="34" charset="0"/>
              </a:rPr>
              <a:t> </a:t>
            </a:r>
            <a:endParaRPr lang="es-MX" sz="1200" b="0" dirty="0">
              <a:latin typeface="Calibri" panose="020F0502020204030204" pitchFamily="34" charset="0"/>
            </a:endParaRPr>
          </a:p>
        </p:txBody>
      </p:sp>
      <p:sp>
        <p:nvSpPr>
          <p:cNvPr id="47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74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6 Conector recto"/>
          <p:cNvCxnSpPr>
            <a:cxnSpLocks noChangeShapeType="1"/>
          </p:cNvCxnSpPr>
          <p:nvPr/>
        </p:nvCxnSpPr>
        <p:spPr bwMode="auto">
          <a:xfrm flipH="1">
            <a:off x="4571922" y="2842843"/>
            <a:ext cx="266" cy="830876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54 Conector recto"/>
          <p:cNvCxnSpPr>
            <a:cxnSpLocks noChangeShapeType="1"/>
          </p:cNvCxnSpPr>
          <p:nvPr/>
        </p:nvCxnSpPr>
        <p:spPr bwMode="auto">
          <a:xfrm>
            <a:off x="3519748" y="3688047"/>
            <a:ext cx="0" cy="211137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3510742" y="2663974"/>
            <a:ext cx="2122893" cy="77967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s-MX" altLang="es-MX" sz="1200" b="0" dirty="0" smtClean="0">
                <a:solidFill>
                  <a:schemeClr val="tx1"/>
                </a:solidFill>
                <a:latin typeface="Calibri" panose="020F0502020204030204" pitchFamily="34" charset="0"/>
                <a:cs typeface="Arial" charset="0"/>
              </a:rPr>
              <a:t>Jefe(a) de Cultura </a:t>
            </a:r>
            <a:r>
              <a:rPr lang="es-MX" altLang="es-MX" sz="1200" b="0" dirty="0" smtClean="0">
                <a:solidFill>
                  <a:schemeClr val="tx1"/>
                </a:solidFill>
                <a:latin typeface="Calibri" panose="020F0502020204030204" pitchFamily="34" charset="0"/>
                <a:cs typeface="Arial" charset="0"/>
              </a:rPr>
              <a:t>Física</a:t>
            </a:r>
            <a:endPara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endParaRPr>
          </a:p>
        </p:txBody>
      </p:sp>
      <p:cxnSp>
        <p:nvCxnSpPr>
          <p:cNvPr id="12" name="3 Conector recto"/>
          <p:cNvCxnSpPr>
            <a:cxnSpLocks noChangeShapeType="1"/>
          </p:cNvCxnSpPr>
          <p:nvPr/>
        </p:nvCxnSpPr>
        <p:spPr bwMode="auto">
          <a:xfrm>
            <a:off x="3527699" y="3683524"/>
            <a:ext cx="2196069" cy="0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Rectangle 203"/>
          <p:cNvSpPr>
            <a:spLocks noChangeArrowheads="1"/>
          </p:cNvSpPr>
          <p:nvPr/>
        </p:nvSpPr>
        <p:spPr bwMode="auto">
          <a:xfrm>
            <a:off x="4803411" y="3921187"/>
            <a:ext cx="1840714" cy="73194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b="0" dirty="0" smtClean="0">
                <a:latin typeface="Calibri" panose="020F0502020204030204" pitchFamily="34" charset="0"/>
                <a:cs typeface="Arial" panose="020B0604020202020204" pitchFamily="34" charset="0"/>
              </a:rPr>
              <a:t>Instructor(a) </a:t>
            </a:r>
          </a:p>
        </p:txBody>
      </p:sp>
      <p:cxnSp>
        <p:nvCxnSpPr>
          <p:cNvPr id="14" name="54 Conector recto"/>
          <p:cNvCxnSpPr>
            <a:cxnSpLocks noChangeShapeType="1"/>
          </p:cNvCxnSpPr>
          <p:nvPr/>
        </p:nvCxnSpPr>
        <p:spPr bwMode="auto">
          <a:xfrm flipH="1">
            <a:off x="5723768" y="3689259"/>
            <a:ext cx="0" cy="198676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Rectangle 200"/>
          <p:cNvSpPr>
            <a:spLocks noChangeArrowheads="1"/>
          </p:cNvSpPr>
          <p:nvPr/>
        </p:nvSpPr>
        <p:spPr bwMode="auto">
          <a:xfrm>
            <a:off x="2572963" y="3885930"/>
            <a:ext cx="1840714" cy="74226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s-MX" altLang="es-MX" sz="1200" b="0" dirty="0" smtClean="0">
                <a:solidFill>
                  <a:schemeClr val="tx1"/>
                </a:solidFill>
                <a:latin typeface="Calibri" panose="020F0502020204030204" pitchFamily="34" charset="0"/>
                <a:cs typeface="Arial" charset="0"/>
              </a:rPr>
              <a:t>Promotor(a</a:t>
            </a:r>
            <a:r>
              <a:rPr lang="es-MX" altLang="es-MX" sz="1200" b="0" dirty="0" smtClean="0">
                <a:solidFill>
                  <a:schemeClr val="tx1"/>
                </a:solidFill>
                <a:latin typeface="Calibri" panose="020F0502020204030204" pitchFamily="34" charset="0"/>
                <a:cs typeface="Arial" charset="0"/>
              </a:rPr>
              <a:t>)</a:t>
            </a:r>
            <a:endPara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endParaRPr>
          </a:p>
        </p:txBody>
      </p:sp>
      <p:sp>
        <p:nvSpPr>
          <p:cNvPr id="11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2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826658325"/>
              </p:ext>
            </p:extLst>
          </p:nvPr>
        </p:nvGraphicFramePr>
        <p:xfrm>
          <a:off x="1259632" y="1484784"/>
          <a:ext cx="676875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3749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6" name="71 Conector recto"/>
          <p:cNvCxnSpPr>
            <a:cxnSpLocks noChangeShapeType="1"/>
          </p:cNvCxnSpPr>
          <p:nvPr/>
        </p:nvCxnSpPr>
        <p:spPr bwMode="auto">
          <a:xfrm>
            <a:off x="7448881" y="4298608"/>
            <a:ext cx="180000" cy="0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3 Conector recto"/>
          <p:cNvCxnSpPr>
            <a:cxnSpLocks noChangeShapeType="1"/>
          </p:cNvCxnSpPr>
          <p:nvPr/>
        </p:nvCxnSpPr>
        <p:spPr bwMode="auto">
          <a:xfrm>
            <a:off x="1507337" y="3001888"/>
            <a:ext cx="0" cy="2844000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8 Conector recto"/>
          <p:cNvCxnSpPr>
            <a:cxnSpLocks noChangeShapeType="1"/>
          </p:cNvCxnSpPr>
          <p:nvPr/>
        </p:nvCxnSpPr>
        <p:spPr bwMode="auto">
          <a:xfrm>
            <a:off x="1519445" y="3493079"/>
            <a:ext cx="180000" cy="0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55 Conector recto"/>
          <p:cNvCxnSpPr>
            <a:cxnSpLocks noChangeShapeType="1"/>
          </p:cNvCxnSpPr>
          <p:nvPr/>
        </p:nvCxnSpPr>
        <p:spPr bwMode="auto">
          <a:xfrm>
            <a:off x="1519445" y="4298608"/>
            <a:ext cx="180000" cy="0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" name="60 Conector recto"/>
          <p:cNvCxnSpPr>
            <a:cxnSpLocks noChangeShapeType="1"/>
          </p:cNvCxnSpPr>
          <p:nvPr/>
        </p:nvCxnSpPr>
        <p:spPr bwMode="auto">
          <a:xfrm>
            <a:off x="1519445" y="5092407"/>
            <a:ext cx="180000" cy="0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69 Conector recto"/>
          <p:cNvCxnSpPr>
            <a:cxnSpLocks noChangeShapeType="1"/>
          </p:cNvCxnSpPr>
          <p:nvPr/>
        </p:nvCxnSpPr>
        <p:spPr bwMode="auto">
          <a:xfrm>
            <a:off x="3615419" y="5092407"/>
            <a:ext cx="180000" cy="0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72 Conector recto"/>
          <p:cNvCxnSpPr>
            <a:cxnSpLocks noChangeShapeType="1"/>
          </p:cNvCxnSpPr>
          <p:nvPr/>
        </p:nvCxnSpPr>
        <p:spPr bwMode="auto">
          <a:xfrm>
            <a:off x="3615419" y="5860587"/>
            <a:ext cx="180000" cy="0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74 Conector recto"/>
          <p:cNvCxnSpPr>
            <a:cxnSpLocks noChangeShapeType="1"/>
          </p:cNvCxnSpPr>
          <p:nvPr/>
        </p:nvCxnSpPr>
        <p:spPr bwMode="auto">
          <a:xfrm>
            <a:off x="1519445" y="5860587"/>
            <a:ext cx="180000" cy="0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74 Conector recto"/>
          <p:cNvCxnSpPr>
            <a:cxnSpLocks noChangeShapeType="1"/>
          </p:cNvCxnSpPr>
          <p:nvPr/>
        </p:nvCxnSpPr>
        <p:spPr bwMode="auto">
          <a:xfrm>
            <a:off x="3615419" y="4298608"/>
            <a:ext cx="180000" cy="0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10 Conector recto"/>
          <p:cNvCxnSpPr>
            <a:cxnSpLocks noChangeShapeType="1"/>
          </p:cNvCxnSpPr>
          <p:nvPr/>
        </p:nvCxnSpPr>
        <p:spPr bwMode="auto">
          <a:xfrm>
            <a:off x="3615419" y="3001888"/>
            <a:ext cx="0" cy="2844000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77 Conector recto"/>
          <p:cNvCxnSpPr>
            <a:cxnSpLocks noChangeShapeType="1"/>
          </p:cNvCxnSpPr>
          <p:nvPr/>
        </p:nvCxnSpPr>
        <p:spPr bwMode="auto">
          <a:xfrm>
            <a:off x="7448881" y="5092407"/>
            <a:ext cx="180000" cy="0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" name="5 Conector recto"/>
          <p:cNvCxnSpPr>
            <a:cxnSpLocks noChangeShapeType="1"/>
          </p:cNvCxnSpPr>
          <p:nvPr/>
        </p:nvCxnSpPr>
        <p:spPr bwMode="auto">
          <a:xfrm>
            <a:off x="7631714" y="3001888"/>
            <a:ext cx="0" cy="2844000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71 Conector recto"/>
          <p:cNvCxnSpPr>
            <a:cxnSpLocks noChangeShapeType="1"/>
          </p:cNvCxnSpPr>
          <p:nvPr/>
        </p:nvCxnSpPr>
        <p:spPr bwMode="auto">
          <a:xfrm>
            <a:off x="7448881" y="3493079"/>
            <a:ext cx="180000" cy="0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" name="5 Conector recto"/>
          <p:cNvCxnSpPr>
            <a:cxnSpLocks noChangeShapeType="1"/>
          </p:cNvCxnSpPr>
          <p:nvPr/>
        </p:nvCxnSpPr>
        <p:spPr bwMode="auto">
          <a:xfrm>
            <a:off x="3852000" y="2455332"/>
            <a:ext cx="1440000" cy="0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81 Conector recto"/>
          <p:cNvCxnSpPr>
            <a:cxnSpLocks noChangeShapeType="1"/>
          </p:cNvCxnSpPr>
          <p:nvPr/>
        </p:nvCxnSpPr>
        <p:spPr bwMode="auto">
          <a:xfrm>
            <a:off x="7448881" y="5859743"/>
            <a:ext cx="180000" cy="1689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Line 218"/>
          <p:cNvSpPr>
            <a:spLocks noChangeShapeType="1"/>
          </p:cNvSpPr>
          <p:nvPr/>
        </p:nvSpPr>
        <p:spPr bwMode="auto">
          <a:xfrm>
            <a:off x="4567764" y="1913459"/>
            <a:ext cx="0" cy="10800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MX" sz="1200"/>
          </a:p>
        </p:txBody>
      </p:sp>
      <p:sp>
        <p:nvSpPr>
          <p:cNvPr id="16" name="Rectangle 150"/>
          <p:cNvSpPr>
            <a:spLocks noChangeArrowheads="1"/>
          </p:cNvSpPr>
          <p:nvPr/>
        </p:nvSpPr>
        <p:spPr bwMode="auto">
          <a:xfrm>
            <a:off x="5778481" y="3150179"/>
            <a:ext cx="1689783" cy="6858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s-MX" altLang="es-MX" sz="1200" b="0" dirty="0" smtClean="0">
                <a:solidFill>
                  <a:schemeClr val="tx1"/>
                </a:solidFill>
                <a:latin typeface="+mn-lt"/>
                <a:cs typeface="Arial" charset="0"/>
              </a:rPr>
              <a:t>Mantenimiento</a:t>
            </a:r>
            <a:endParaRPr lang="es-MX" altLang="es-MX" sz="1200" b="0" dirty="0" smtClean="0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17" name="Rectangle 152"/>
          <p:cNvSpPr>
            <a:spLocks noChangeArrowheads="1"/>
          </p:cNvSpPr>
          <p:nvPr/>
        </p:nvSpPr>
        <p:spPr bwMode="auto">
          <a:xfrm>
            <a:off x="1705351" y="5556317"/>
            <a:ext cx="1668108" cy="60854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s-MX" altLang="es-MX" sz="1200" b="0" dirty="0" smtClean="0">
                <a:solidFill>
                  <a:schemeClr val="tx1"/>
                </a:solidFill>
                <a:latin typeface="+mn-lt"/>
                <a:cs typeface="Arial" charset="0"/>
              </a:rPr>
              <a:t>Mantenimiento</a:t>
            </a:r>
            <a:endParaRPr lang="es-MX" altLang="es-MX" sz="1200" b="0" dirty="0" smtClean="0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18" name="Rectangle 168"/>
          <p:cNvSpPr>
            <a:spLocks noChangeArrowheads="1"/>
          </p:cNvSpPr>
          <p:nvPr/>
        </p:nvSpPr>
        <p:spPr bwMode="auto">
          <a:xfrm>
            <a:off x="1708925" y="3975247"/>
            <a:ext cx="1680409" cy="64672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s-MX" altLang="es-MX" sz="1200" b="0" dirty="0" smtClean="0">
                <a:solidFill>
                  <a:schemeClr val="tx1"/>
                </a:solidFill>
                <a:latin typeface="+mn-lt"/>
                <a:cs typeface="Arial" charset="0"/>
              </a:rPr>
              <a:t>Mantenimiento</a:t>
            </a:r>
            <a:endParaRPr lang="es-MX" altLang="es-MX" sz="1200" b="0" dirty="0" smtClean="0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19" name="Rectangle 169"/>
          <p:cNvSpPr>
            <a:spLocks noChangeArrowheads="1"/>
          </p:cNvSpPr>
          <p:nvPr/>
        </p:nvSpPr>
        <p:spPr bwMode="auto">
          <a:xfrm>
            <a:off x="1693050" y="4785226"/>
            <a:ext cx="1680409" cy="614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s-MX" altLang="es-MX" sz="1200" b="0" dirty="0">
                <a:solidFill>
                  <a:schemeClr val="tx1"/>
                </a:solidFill>
                <a:latin typeface="+mn-lt"/>
                <a:cs typeface="Arial" charset="0"/>
              </a:rPr>
              <a:t>Auxiliar de </a:t>
            </a:r>
            <a:endParaRPr lang="es-MX" altLang="es-MX" sz="1200" b="0" dirty="0" smtClean="0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ctr">
              <a:lnSpc>
                <a:spcPct val="80000"/>
              </a:lnSpc>
            </a:pPr>
            <a:r>
              <a:rPr lang="es-MX" altLang="es-MX" sz="1200" b="0" dirty="0" smtClean="0">
                <a:solidFill>
                  <a:schemeClr val="tx1"/>
                </a:solidFill>
                <a:latin typeface="+mn-lt"/>
                <a:cs typeface="Arial" charset="0"/>
              </a:rPr>
              <a:t>Mantenimiento</a:t>
            </a:r>
            <a:endParaRPr lang="es-MX" altLang="es-MX" sz="1200" b="0" dirty="0" smtClean="0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20" name="Line 182"/>
          <p:cNvSpPr>
            <a:spLocks noChangeShapeType="1"/>
          </p:cNvSpPr>
          <p:nvPr/>
        </p:nvSpPr>
        <p:spPr bwMode="auto">
          <a:xfrm>
            <a:off x="1512000" y="2996854"/>
            <a:ext cx="61200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MX" sz="1200"/>
          </a:p>
        </p:txBody>
      </p:sp>
      <p:sp>
        <p:nvSpPr>
          <p:cNvPr id="27" name="Rectangle 28"/>
          <p:cNvSpPr>
            <a:spLocks noChangeArrowheads="1"/>
          </p:cNvSpPr>
          <p:nvPr/>
        </p:nvSpPr>
        <p:spPr bwMode="auto">
          <a:xfrm>
            <a:off x="3821140" y="4788428"/>
            <a:ext cx="1701232" cy="60795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s-MX" altLang="es-MX" sz="1200" b="0" dirty="0" smtClean="0">
                <a:solidFill>
                  <a:schemeClr val="tx1"/>
                </a:solidFill>
                <a:latin typeface="+mn-lt"/>
                <a:cs typeface="Arial" charset="0"/>
              </a:rPr>
              <a:t>Mayordomo(a</a:t>
            </a:r>
            <a:r>
              <a:rPr lang="es-MX" altLang="es-MX" sz="1200" b="0" dirty="0" smtClean="0">
                <a:solidFill>
                  <a:schemeClr val="tx1"/>
                </a:solidFill>
                <a:latin typeface="+mn-lt"/>
                <a:cs typeface="Arial" charset="0"/>
              </a:rPr>
              <a:t>)</a:t>
            </a:r>
            <a:endParaRPr lang="es-MX" altLang="es-MX" sz="1200" b="0" dirty="0" smtClean="0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28" name="Rectangle 40"/>
          <p:cNvSpPr>
            <a:spLocks noChangeArrowheads="1"/>
          </p:cNvSpPr>
          <p:nvPr/>
        </p:nvSpPr>
        <p:spPr bwMode="auto">
          <a:xfrm>
            <a:off x="3818914" y="3951686"/>
            <a:ext cx="1705685" cy="67627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s-MX" altLang="es-MX" sz="1200" b="0" dirty="0" smtClean="0">
                <a:solidFill>
                  <a:schemeClr val="tx1"/>
                </a:solidFill>
                <a:latin typeface="+mn-lt"/>
                <a:cs typeface="Arial" charset="0"/>
              </a:rPr>
              <a:t>Jardinero(a</a:t>
            </a:r>
            <a:r>
              <a:rPr lang="es-MX" altLang="es-MX" sz="1200" b="0" dirty="0" smtClean="0">
                <a:solidFill>
                  <a:schemeClr val="tx1"/>
                </a:solidFill>
                <a:latin typeface="+mn-lt"/>
                <a:cs typeface="Arial" charset="0"/>
              </a:rPr>
              <a:t>)</a:t>
            </a:r>
            <a:endParaRPr lang="es-MX" altLang="es-MX" sz="1200" b="0" dirty="0" smtClean="0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29" name="Rectangle 41"/>
          <p:cNvSpPr>
            <a:spLocks noChangeArrowheads="1"/>
          </p:cNvSpPr>
          <p:nvPr/>
        </p:nvSpPr>
        <p:spPr bwMode="auto">
          <a:xfrm>
            <a:off x="1700989" y="3150350"/>
            <a:ext cx="1686214" cy="68545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s-MX" altLang="es-MX" sz="1200" b="0" dirty="0" smtClean="0">
                <a:solidFill>
                  <a:schemeClr val="tx1"/>
                </a:solidFill>
                <a:latin typeface="+mn-lt"/>
                <a:cs typeface="Arial" charset="0"/>
              </a:rPr>
              <a:t>Mayordomo(a) </a:t>
            </a:r>
          </a:p>
        </p:txBody>
      </p:sp>
      <p:sp>
        <p:nvSpPr>
          <p:cNvPr id="37" name="Rectangle 64"/>
          <p:cNvSpPr>
            <a:spLocks noChangeArrowheads="1"/>
          </p:cNvSpPr>
          <p:nvPr/>
        </p:nvSpPr>
        <p:spPr bwMode="auto">
          <a:xfrm>
            <a:off x="5798301" y="4800643"/>
            <a:ext cx="1652960" cy="58352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s-MX" altLang="es-MX" sz="1200" b="0" dirty="0" smtClean="0">
                <a:solidFill>
                  <a:schemeClr val="tx1"/>
                </a:solidFill>
                <a:latin typeface="+mn-lt"/>
                <a:cs typeface="Arial" charset="0"/>
              </a:rPr>
              <a:t>Intendente</a:t>
            </a:r>
            <a:endParaRPr lang="es-MX" altLang="es-MX" sz="1200" b="0" dirty="0" smtClean="0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39" name="Rectangle 64"/>
          <p:cNvSpPr>
            <a:spLocks noChangeArrowheads="1"/>
          </p:cNvSpPr>
          <p:nvPr/>
        </p:nvSpPr>
        <p:spPr bwMode="auto">
          <a:xfrm>
            <a:off x="5788339" y="3954610"/>
            <a:ext cx="1670065" cy="6858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s-MX" altLang="es-MX" sz="1200" b="0" dirty="0">
                <a:solidFill>
                  <a:schemeClr val="tx1"/>
                </a:solidFill>
                <a:latin typeface="+mn-lt"/>
                <a:cs typeface="Arial" charset="0"/>
              </a:rPr>
              <a:t>Oficial </a:t>
            </a:r>
            <a:r>
              <a:rPr lang="es-MX" altLang="es-MX" sz="1200" b="0" dirty="0" smtClean="0">
                <a:solidFill>
                  <a:schemeClr val="tx1"/>
                </a:solidFill>
                <a:latin typeface="+mn-lt"/>
                <a:cs typeface="Arial" charset="0"/>
              </a:rPr>
              <a:t>Mantenimiento</a:t>
            </a:r>
            <a:endParaRPr lang="es-MX" altLang="es-MX" sz="1200" b="0" dirty="0" smtClean="0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40" name="Rectangle 112"/>
          <p:cNvSpPr>
            <a:spLocks noChangeArrowheads="1"/>
          </p:cNvSpPr>
          <p:nvPr/>
        </p:nvSpPr>
        <p:spPr bwMode="auto">
          <a:xfrm>
            <a:off x="2004409" y="2127513"/>
            <a:ext cx="1872208" cy="65563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s-MX" altLang="es-MX" sz="1200" b="0" dirty="0" smtClean="0">
                <a:solidFill>
                  <a:schemeClr val="tx1"/>
                </a:solidFill>
                <a:latin typeface="+mn-lt"/>
                <a:cs typeface="Arial" charset="0"/>
              </a:rPr>
              <a:t>Secretaria(o)  </a:t>
            </a:r>
            <a:r>
              <a:rPr lang="es-MX" altLang="es-MX" sz="1200" b="0" dirty="0">
                <a:solidFill>
                  <a:schemeClr val="tx1"/>
                </a:solidFill>
                <a:latin typeface="+mn-lt"/>
                <a:cs typeface="Arial" charset="0"/>
              </a:rPr>
              <a:t>/  </a:t>
            </a:r>
            <a:r>
              <a:rPr lang="es-MX" altLang="es-MX" sz="1200" b="0" dirty="0" smtClean="0">
                <a:solidFill>
                  <a:schemeClr val="tx1"/>
                </a:solidFill>
                <a:latin typeface="+mn-lt"/>
                <a:cs typeface="Arial" charset="0"/>
              </a:rPr>
              <a:t>B</a:t>
            </a:r>
            <a:endParaRPr lang="es-MX" altLang="es-MX" sz="1200" b="0" dirty="0" smtClean="0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41" name="Rectangle 64"/>
          <p:cNvSpPr>
            <a:spLocks noChangeArrowheads="1"/>
          </p:cNvSpPr>
          <p:nvPr/>
        </p:nvSpPr>
        <p:spPr bwMode="auto">
          <a:xfrm>
            <a:off x="5808161" y="5550143"/>
            <a:ext cx="1660103" cy="62088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s-MX" altLang="es-MX" sz="1200" b="0" dirty="0">
                <a:solidFill>
                  <a:schemeClr val="tx1"/>
                </a:solidFill>
                <a:latin typeface="+mn-lt"/>
                <a:cs typeface="Arial" charset="0"/>
              </a:rPr>
              <a:t>Ayudante </a:t>
            </a:r>
            <a:endParaRPr lang="es-MX" altLang="es-MX" sz="1200" b="0" dirty="0" smtClean="0">
              <a:solidFill>
                <a:schemeClr val="tx1"/>
              </a:solidFill>
              <a:latin typeface="+mn-lt"/>
              <a:cs typeface="Arial" charset="0"/>
            </a:endParaRPr>
          </a:p>
          <a:p>
            <a:pPr algn="ctr">
              <a:lnSpc>
                <a:spcPct val="80000"/>
              </a:lnSpc>
            </a:pPr>
            <a:r>
              <a:rPr lang="es-MX" altLang="es-MX" sz="1200" b="0" dirty="0" smtClean="0">
                <a:solidFill>
                  <a:schemeClr val="tx1"/>
                </a:solidFill>
                <a:latin typeface="+mn-lt"/>
                <a:cs typeface="Arial" charset="0"/>
              </a:rPr>
              <a:t>Mantenimiento</a:t>
            </a:r>
            <a:endParaRPr lang="es-MX" altLang="es-MX" sz="1200" b="0" dirty="0" smtClean="0">
              <a:solidFill>
                <a:schemeClr val="tx1"/>
              </a:solidFill>
              <a:latin typeface="+mn-lt"/>
              <a:cs typeface="Arial" charset="0"/>
            </a:endParaRPr>
          </a:p>
        </p:txBody>
      </p:sp>
      <p:sp>
        <p:nvSpPr>
          <p:cNvPr id="58" name="Rectangle 444"/>
          <p:cNvSpPr>
            <a:spLocks noChangeArrowheads="1"/>
          </p:cNvSpPr>
          <p:nvPr/>
        </p:nvSpPr>
        <p:spPr bwMode="auto">
          <a:xfrm>
            <a:off x="5285052" y="2115301"/>
            <a:ext cx="1858790" cy="6800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s-MX" altLang="es-MX" sz="1200" b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Jefe(a) de Infraestructura y </a:t>
            </a:r>
          </a:p>
          <a:p>
            <a:pPr algn="ctr">
              <a:lnSpc>
                <a:spcPct val="80000"/>
              </a:lnSpc>
            </a:pPr>
            <a:r>
              <a:rPr lang="es-MX" altLang="es-MX" sz="1200" b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Mantenimiento </a:t>
            </a:r>
          </a:p>
        </p:txBody>
      </p:sp>
      <p:sp>
        <p:nvSpPr>
          <p:cNvPr id="64" name="Line 432"/>
          <p:cNvSpPr>
            <a:spLocks noChangeShapeType="1"/>
          </p:cNvSpPr>
          <p:nvPr/>
        </p:nvSpPr>
        <p:spPr bwMode="auto">
          <a:xfrm>
            <a:off x="3615419" y="3493079"/>
            <a:ext cx="1800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MX" sz="1200">
              <a:cs typeface="Arial" panose="020B0604020202020204" pitchFamily="34" charset="0"/>
            </a:endParaRPr>
          </a:p>
        </p:txBody>
      </p:sp>
      <p:sp>
        <p:nvSpPr>
          <p:cNvPr id="65" name="Rectangle 246"/>
          <p:cNvSpPr>
            <a:spLocks noChangeArrowheads="1"/>
          </p:cNvSpPr>
          <p:nvPr/>
        </p:nvSpPr>
        <p:spPr bwMode="auto">
          <a:xfrm>
            <a:off x="3812860" y="3161292"/>
            <a:ext cx="1717792" cy="66357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s-MX" altLang="es-MX" sz="1200" b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Chofer</a:t>
            </a:r>
          </a:p>
          <a:p>
            <a:pPr algn="ctr">
              <a:lnSpc>
                <a:spcPct val="80000"/>
              </a:lnSpc>
            </a:pPr>
            <a:r>
              <a:rPr lang="es-MX" altLang="es-MX" sz="1200" b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endParaRPr lang="es-MX" altLang="es-MX" sz="1200" b="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2" name="Rectangle 26"/>
          <p:cNvSpPr>
            <a:spLocks noChangeArrowheads="1"/>
          </p:cNvSpPr>
          <p:nvPr/>
        </p:nvSpPr>
        <p:spPr bwMode="auto">
          <a:xfrm>
            <a:off x="3817907" y="5551158"/>
            <a:ext cx="1707699" cy="61885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s-MX" altLang="es-MX" sz="1200" b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Intendente</a:t>
            </a:r>
            <a:endParaRPr lang="es-MX" alt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8" name="Rectangle 471"/>
          <p:cNvSpPr>
            <a:spLocks noChangeArrowheads="1"/>
          </p:cNvSpPr>
          <p:nvPr/>
        </p:nvSpPr>
        <p:spPr bwMode="auto">
          <a:xfrm>
            <a:off x="3505450" y="1280084"/>
            <a:ext cx="2133101" cy="72008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none" anchor="ctr"/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s-MX" altLang="es-MX" sz="1200" b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Coordinador(a) De </a:t>
            </a:r>
            <a:r>
              <a:rPr lang="es-MX" altLang="es-MX" sz="1200" b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Planeación</a:t>
            </a:r>
            <a:endParaRPr lang="es-MX" alt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8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42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5 Conector recto"/>
          <p:cNvCxnSpPr>
            <a:cxnSpLocks noChangeShapeType="1"/>
          </p:cNvCxnSpPr>
          <p:nvPr/>
        </p:nvCxnSpPr>
        <p:spPr bwMode="auto">
          <a:xfrm>
            <a:off x="3835028" y="2318619"/>
            <a:ext cx="720000" cy="0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" name="3 Conector recto"/>
          <p:cNvCxnSpPr/>
          <p:nvPr/>
        </p:nvCxnSpPr>
        <p:spPr>
          <a:xfrm flipH="1">
            <a:off x="4572000" y="1978122"/>
            <a:ext cx="0" cy="648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375"/>
          <p:cNvSpPr>
            <a:spLocks noChangeArrowheads="1"/>
          </p:cNvSpPr>
          <p:nvPr/>
        </p:nvSpPr>
        <p:spPr bwMode="auto">
          <a:xfrm>
            <a:off x="3491418" y="1274158"/>
            <a:ext cx="2161165" cy="71227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dirty="0" smtClean="0">
                <a:latin typeface="Calibri" panose="020F0502020204030204" pitchFamily="34" charset="0"/>
                <a:cs typeface="Arial" panose="020B0604020202020204" pitchFamily="34" charset="0"/>
              </a:rPr>
              <a:t>Jefe(a) de Área </a:t>
            </a:r>
            <a:r>
              <a:rPr lang="es-MX" sz="1200" dirty="0" smtClean="0">
                <a:latin typeface="Calibri" panose="020F0502020204030204" pitchFamily="34" charset="0"/>
                <a:cs typeface="Arial" panose="020B0604020202020204" pitchFamily="34" charset="0"/>
              </a:rPr>
              <a:t>Acuática</a:t>
            </a:r>
            <a:endParaRPr lang="es-MX" sz="1200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8"/>
          <p:cNvSpPr>
            <a:spLocks noChangeArrowheads="1"/>
          </p:cNvSpPr>
          <p:nvPr/>
        </p:nvSpPr>
        <p:spPr bwMode="auto">
          <a:xfrm>
            <a:off x="2616584" y="2100035"/>
            <a:ext cx="1205537" cy="437169"/>
          </a:xfrm>
          <a:prstGeom prst="rect">
            <a:avLst/>
          </a:prstGeom>
          <a:noFill/>
          <a:ln w="19050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b="0" dirty="0" smtClean="0">
                <a:latin typeface="Calibri" panose="020F0502020204030204" pitchFamily="34" charset="0"/>
              </a:rPr>
              <a:t>Secretaria </a:t>
            </a:r>
            <a:r>
              <a:rPr lang="es-MX" sz="1200" b="0" dirty="0">
                <a:latin typeface="Calibri" panose="020F0502020204030204" pitchFamily="34" charset="0"/>
              </a:rPr>
              <a:t>/ </a:t>
            </a:r>
            <a:r>
              <a:rPr lang="es-MX" sz="1200" b="0" dirty="0" smtClean="0">
                <a:latin typeface="Calibri" panose="020F0502020204030204" pitchFamily="34" charset="0"/>
              </a:rPr>
              <a:t>O</a:t>
            </a:r>
            <a:endParaRPr lang="es-MX" sz="1200" b="0" dirty="0" smtClean="0">
              <a:latin typeface="Calibri" panose="020F0502020204030204" pitchFamily="34" charset="0"/>
            </a:endParaRPr>
          </a:p>
        </p:txBody>
      </p:sp>
      <p:cxnSp>
        <p:nvCxnSpPr>
          <p:cNvPr id="40" name="5 Conector recto"/>
          <p:cNvCxnSpPr>
            <a:cxnSpLocks noChangeShapeType="1"/>
            <a:stCxn id="43" idx="1"/>
            <a:endCxn id="42" idx="1"/>
          </p:cNvCxnSpPr>
          <p:nvPr/>
        </p:nvCxnSpPr>
        <p:spPr bwMode="auto">
          <a:xfrm>
            <a:off x="3053626" y="3115587"/>
            <a:ext cx="1608560" cy="0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5 Conector recto"/>
          <p:cNvCxnSpPr>
            <a:cxnSpLocks noChangeShapeType="1"/>
            <a:endCxn id="56" idx="1"/>
          </p:cNvCxnSpPr>
          <p:nvPr/>
        </p:nvCxnSpPr>
        <p:spPr bwMode="auto">
          <a:xfrm>
            <a:off x="6463839" y="3098800"/>
            <a:ext cx="1538773" cy="825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2" name="Line 36"/>
          <p:cNvSpPr>
            <a:spLocks noChangeShapeType="1"/>
          </p:cNvSpPr>
          <p:nvPr/>
        </p:nvSpPr>
        <p:spPr bwMode="auto">
          <a:xfrm flipH="1" flipV="1">
            <a:off x="4662186" y="3115587"/>
            <a:ext cx="6949" cy="2685846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MX" sz="1200">
              <a:latin typeface="Calibri" panose="020F0502020204030204" pitchFamily="34" charset="0"/>
            </a:endParaRPr>
          </a:p>
        </p:txBody>
      </p:sp>
      <p:sp>
        <p:nvSpPr>
          <p:cNvPr id="30" name="Rectangle 295"/>
          <p:cNvSpPr>
            <a:spLocks noChangeArrowheads="1"/>
          </p:cNvSpPr>
          <p:nvPr/>
        </p:nvSpPr>
        <p:spPr bwMode="auto">
          <a:xfrm>
            <a:off x="3893610" y="3956213"/>
            <a:ext cx="1544101" cy="62773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s-MX" altLang="es-MX" sz="1200" b="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Vigilante</a:t>
            </a:r>
          </a:p>
          <a:p>
            <a:pPr algn="ctr">
              <a:lnSpc>
                <a:spcPct val="80000"/>
              </a:lnSpc>
            </a:pPr>
            <a:r>
              <a:rPr lang="es-MX" altLang="es-MX" sz="1200" b="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Vacante</a:t>
            </a:r>
          </a:p>
        </p:txBody>
      </p:sp>
      <p:sp>
        <p:nvSpPr>
          <p:cNvPr id="35" name="Rectangle 203"/>
          <p:cNvSpPr>
            <a:spLocks noChangeArrowheads="1"/>
          </p:cNvSpPr>
          <p:nvPr/>
        </p:nvSpPr>
        <p:spPr bwMode="auto">
          <a:xfrm>
            <a:off x="3899686" y="5274591"/>
            <a:ext cx="1531948" cy="6191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s-MX" altLang="es-MX" sz="1200" b="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Mantenimiento</a:t>
            </a:r>
            <a:endPara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 53"/>
          <p:cNvSpPr>
            <a:spLocks noChangeArrowheads="1"/>
          </p:cNvSpPr>
          <p:nvPr/>
        </p:nvSpPr>
        <p:spPr bwMode="auto">
          <a:xfrm>
            <a:off x="3893610" y="4632049"/>
            <a:ext cx="1544101" cy="60758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es-MX" sz="1200" b="0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es-MX" sz="1200" b="0" dirty="0" smtClean="0">
                <a:latin typeface="Calibri" panose="020F0502020204030204" pitchFamily="34" charset="0"/>
                <a:cs typeface="Arial" panose="020B0604020202020204" pitchFamily="34" charset="0"/>
              </a:rPr>
              <a:t>Canastillero(a)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1200" dirty="0" smtClean="0">
                <a:latin typeface="Calibri" panose="020F0502020204030204" pitchFamily="34" charset="0"/>
                <a:cs typeface="Arial" panose="020B0604020202020204" pitchFamily="34" charset="0"/>
              </a:rPr>
              <a:t>Vacante</a:t>
            </a:r>
            <a:endParaRPr lang="es-MX" sz="1200" b="0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26"/>
          <p:cNvSpPr>
            <a:spLocks noChangeArrowheads="1"/>
          </p:cNvSpPr>
          <p:nvPr/>
        </p:nvSpPr>
        <p:spPr bwMode="auto">
          <a:xfrm>
            <a:off x="3894427" y="3222149"/>
            <a:ext cx="1542467" cy="68596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s-MX" altLang="es-MX" sz="1200" b="0" dirty="0" smtClean="0">
                <a:solidFill>
                  <a:schemeClr val="tx1"/>
                </a:solidFill>
                <a:latin typeface="Calibri" panose="020F0502020204030204" pitchFamily="34" charset="0"/>
                <a:cs typeface="Arial" charset="0"/>
              </a:rPr>
              <a:t>Ayudante(a) </a:t>
            </a:r>
          </a:p>
          <a:p>
            <a:pPr algn="ctr">
              <a:lnSpc>
                <a:spcPct val="80000"/>
              </a:lnSpc>
            </a:pPr>
            <a:r>
              <a:rPr lang="es-MX" altLang="es-MX" sz="1200" b="0" dirty="0" smtClean="0">
                <a:solidFill>
                  <a:schemeClr val="tx1"/>
                </a:solidFill>
                <a:latin typeface="Calibri" panose="020F0502020204030204" pitchFamily="34" charset="0"/>
                <a:cs typeface="Arial" charset="0"/>
              </a:rPr>
              <a:t>de </a:t>
            </a:r>
            <a:r>
              <a:rPr lang="es-MX" altLang="es-MX" sz="1200" b="0" dirty="0" smtClean="0">
                <a:solidFill>
                  <a:schemeClr val="tx1"/>
                </a:solidFill>
                <a:latin typeface="Calibri" panose="020F0502020204030204" pitchFamily="34" charset="0"/>
                <a:cs typeface="Arial" charset="0"/>
              </a:rPr>
              <a:t>Mantenimiento</a:t>
            </a:r>
            <a:endPara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endParaRPr>
          </a:p>
        </p:txBody>
      </p:sp>
      <p:sp>
        <p:nvSpPr>
          <p:cNvPr id="43" name="Line 36"/>
          <p:cNvSpPr>
            <a:spLocks noChangeShapeType="1"/>
          </p:cNvSpPr>
          <p:nvPr/>
        </p:nvSpPr>
        <p:spPr bwMode="auto">
          <a:xfrm flipH="1" flipV="1">
            <a:off x="3053626" y="3115587"/>
            <a:ext cx="6949" cy="2685846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MX" sz="1200">
              <a:latin typeface="Calibri" panose="020F0502020204030204" pitchFamily="34" charset="0"/>
            </a:endParaRPr>
          </a:p>
        </p:txBody>
      </p:sp>
      <p:sp>
        <p:nvSpPr>
          <p:cNvPr id="26" name="Rectangle 417"/>
          <p:cNvSpPr>
            <a:spLocks noChangeArrowheads="1"/>
          </p:cNvSpPr>
          <p:nvPr/>
        </p:nvSpPr>
        <p:spPr bwMode="auto">
          <a:xfrm>
            <a:off x="2279022" y="3206732"/>
            <a:ext cx="1556156" cy="70138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s-MX" altLang="es-MX" sz="1200" b="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Encargado(a) Sección</a:t>
            </a:r>
          </a:p>
          <a:p>
            <a:pPr algn="ctr">
              <a:lnSpc>
                <a:spcPct val="80000"/>
              </a:lnSpc>
            </a:pPr>
            <a:r>
              <a:rPr lang="es-MX" altLang="es-MX" sz="1200" b="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s-MX" altLang="es-MX" sz="1200" b="0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154"/>
          <p:cNvSpPr>
            <a:spLocks noChangeArrowheads="1"/>
          </p:cNvSpPr>
          <p:nvPr/>
        </p:nvSpPr>
        <p:spPr bwMode="auto">
          <a:xfrm>
            <a:off x="2275560" y="5274591"/>
            <a:ext cx="1563080" cy="63355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s-MX" altLang="es-MX" sz="1200" b="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Mantenimiento</a:t>
            </a:r>
            <a:endPara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50"/>
          <p:cNvSpPr>
            <a:spLocks noChangeArrowheads="1"/>
          </p:cNvSpPr>
          <p:nvPr/>
        </p:nvSpPr>
        <p:spPr bwMode="auto">
          <a:xfrm>
            <a:off x="2279529" y="4610666"/>
            <a:ext cx="1555142" cy="6191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s-MX" altLang="es-MX" sz="1200" b="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Encargado(a)de </a:t>
            </a:r>
            <a:r>
              <a:rPr lang="es-MX" altLang="es-MX" sz="1200" b="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Sección</a:t>
            </a:r>
            <a:endPara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162"/>
          <p:cNvSpPr>
            <a:spLocks noChangeArrowheads="1"/>
          </p:cNvSpPr>
          <p:nvPr/>
        </p:nvSpPr>
        <p:spPr bwMode="auto">
          <a:xfrm>
            <a:off x="2274552" y="3956214"/>
            <a:ext cx="1565097" cy="60758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s-MX" altLang="es-MX" sz="1200" b="0" dirty="0" smtClean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Mantenimiento</a:t>
            </a:r>
            <a:endPara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" name="Line 36"/>
          <p:cNvSpPr>
            <a:spLocks noChangeShapeType="1"/>
          </p:cNvSpPr>
          <p:nvPr/>
        </p:nvSpPr>
        <p:spPr bwMode="auto">
          <a:xfrm flipH="1" flipV="1">
            <a:off x="7225841" y="3108967"/>
            <a:ext cx="0" cy="2685846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MX" sz="1200">
              <a:latin typeface="Calibri" panose="020F0502020204030204" pitchFamily="34" charset="0"/>
            </a:endParaRPr>
          </a:p>
        </p:txBody>
      </p:sp>
      <p:sp>
        <p:nvSpPr>
          <p:cNvPr id="41" name="Rectangle 108"/>
          <p:cNvSpPr>
            <a:spLocks noChangeArrowheads="1"/>
          </p:cNvSpPr>
          <p:nvPr/>
        </p:nvSpPr>
        <p:spPr bwMode="auto">
          <a:xfrm>
            <a:off x="6505799" y="5274591"/>
            <a:ext cx="1440084" cy="63103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dirty="0" smtClean="0">
                <a:latin typeface="Calibri" panose="020F0502020204030204" pitchFamily="34" charset="0"/>
                <a:cs typeface="Arial" panose="020B0604020202020204" pitchFamily="34" charset="0"/>
              </a:rPr>
              <a:t>Instructor (a)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1200" b="0" dirty="0" smtClean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s-MX" sz="1200" b="0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2" name="Line 36"/>
          <p:cNvSpPr>
            <a:spLocks noChangeShapeType="1"/>
          </p:cNvSpPr>
          <p:nvPr/>
        </p:nvSpPr>
        <p:spPr bwMode="auto">
          <a:xfrm flipH="1" flipV="1">
            <a:off x="6446826" y="3100654"/>
            <a:ext cx="7272" cy="2017479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MX" sz="1200">
              <a:latin typeface="Calibri" panose="020F0502020204030204" pitchFamily="34" charset="0"/>
            </a:endParaRPr>
          </a:p>
        </p:txBody>
      </p:sp>
      <p:sp>
        <p:nvSpPr>
          <p:cNvPr id="45" name="Rectangle 7"/>
          <p:cNvSpPr>
            <a:spLocks noChangeArrowheads="1"/>
          </p:cNvSpPr>
          <p:nvPr/>
        </p:nvSpPr>
        <p:spPr bwMode="auto">
          <a:xfrm>
            <a:off x="5723074" y="3222149"/>
            <a:ext cx="1454776" cy="68596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b="0" dirty="0" smtClean="0">
                <a:latin typeface="Calibri" panose="020F0502020204030204" pitchFamily="34" charset="0"/>
              </a:rPr>
              <a:t>Maestro(a) 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1200" b="0" dirty="0" smtClean="0">
                <a:latin typeface="Calibri" panose="020F0502020204030204" pitchFamily="34" charset="0"/>
              </a:rPr>
              <a:t>de </a:t>
            </a:r>
            <a:r>
              <a:rPr lang="es-MX" sz="1200" b="0" dirty="0" smtClean="0">
                <a:latin typeface="Calibri" panose="020F0502020204030204" pitchFamily="34" charset="0"/>
              </a:rPr>
              <a:t>Natación</a:t>
            </a:r>
            <a:endParaRPr lang="es-MX" sz="1200" b="0" dirty="0" smtClean="0">
              <a:latin typeface="Calibri" panose="020F0502020204030204" pitchFamily="34" charset="0"/>
            </a:endParaRPr>
          </a:p>
        </p:txBody>
      </p:sp>
      <p:sp>
        <p:nvSpPr>
          <p:cNvPr id="46" name="Rectangle 26"/>
          <p:cNvSpPr>
            <a:spLocks noChangeArrowheads="1"/>
          </p:cNvSpPr>
          <p:nvPr/>
        </p:nvSpPr>
        <p:spPr bwMode="auto">
          <a:xfrm>
            <a:off x="5715445" y="4632049"/>
            <a:ext cx="1453409" cy="60758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b="0" dirty="0" smtClean="0">
                <a:latin typeface="Calibri" panose="020F0502020204030204" pitchFamily="34" charset="0"/>
              </a:rPr>
              <a:t>Maestro(a) </a:t>
            </a:r>
            <a:r>
              <a:rPr lang="es-MX" sz="1200" b="0" dirty="0">
                <a:latin typeface="Calibri" panose="020F0502020204030204" pitchFamily="34" charset="0"/>
              </a:rPr>
              <a:t>(O</a:t>
            </a:r>
            <a:r>
              <a:rPr lang="es-MX" sz="1200" b="0" dirty="0" smtClean="0">
                <a:latin typeface="Calibri" panose="020F0502020204030204" pitchFamily="34" charset="0"/>
              </a:rPr>
              <a:t>)</a:t>
            </a:r>
            <a:endParaRPr lang="es-MX" sz="1200" b="0" dirty="0" smtClean="0">
              <a:latin typeface="Calibri" panose="020F0502020204030204" pitchFamily="34" charset="0"/>
            </a:endParaRPr>
          </a:p>
        </p:txBody>
      </p:sp>
      <p:sp>
        <p:nvSpPr>
          <p:cNvPr id="48" name="Rectangle 43"/>
          <p:cNvSpPr>
            <a:spLocks noChangeArrowheads="1"/>
          </p:cNvSpPr>
          <p:nvPr/>
        </p:nvSpPr>
        <p:spPr bwMode="auto">
          <a:xfrm>
            <a:off x="5717824" y="3956214"/>
            <a:ext cx="1465276" cy="62773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b="0" dirty="0" smtClean="0">
                <a:latin typeface="Calibri" panose="020F0502020204030204" pitchFamily="34" charset="0"/>
              </a:rPr>
              <a:t>Promotor (a</a:t>
            </a:r>
            <a:r>
              <a:rPr lang="es-MX" sz="1200" b="0" dirty="0" smtClean="0">
                <a:latin typeface="Calibri" panose="020F0502020204030204" pitchFamily="34" charset="0"/>
              </a:rPr>
              <a:t>)</a:t>
            </a:r>
            <a:endParaRPr lang="es-MX" sz="1200" b="0" dirty="0" smtClean="0">
              <a:latin typeface="Calibri" panose="020F0502020204030204" pitchFamily="34" charset="0"/>
            </a:endParaRPr>
          </a:p>
        </p:txBody>
      </p:sp>
      <p:sp>
        <p:nvSpPr>
          <p:cNvPr id="56" name="Line 36"/>
          <p:cNvSpPr>
            <a:spLocks noChangeShapeType="1"/>
          </p:cNvSpPr>
          <p:nvPr/>
        </p:nvSpPr>
        <p:spPr bwMode="auto">
          <a:xfrm flipH="1" flipV="1">
            <a:off x="8002612" y="3099625"/>
            <a:ext cx="7272" cy="2017479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MX" sz="1200">
              <a:latin typeface="Calibri" panose="020F0502020204030204" pitchFamily="34" charset="0"/>
            </a:endParaRPr>
          </a:p>
        </p:txBody>
      </p:sp>
      <p:sp>
        <p:nvSpPr>
          <p:cNvPr id="44" name="Rectangle 6"/>
          <p:cNvSpPr>
            <a:spLocks noChangeArrowheads="1"/>
          </p:cNvSpPr>
          <p:nvPr/>
        </p:nvSpPr>
        <p:spPr bwMode="auto">
          <a:xfrm>
            <a:off x="7276036" y="3958921"/>
            <a:ext cx="1460425" cy="61334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b="0" dirty="0">
                <a:latin typeface="Calibri" panose="020F0502020204030204" pitchFamily="34" charset="0"/>
              </a:rPr>
              <a:t>Salvavidas </a:t>
            </a:r>
            <a:endParaRPr lang="es-MX" sz="1200" b="0" dirty="0" smtClean="0">
              <a:latin typeface="Calibri" panose="020F0502020204030204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es-MX" sz="1200" dirty="0" smtClean="0">
                <a:latin typeface="Calibri" panose="020F0502020204030204" pitchFamily="34" charset="0"/>
              </a:rPr>
              <a:t>Vacante</a:t>
            </a:r>
            <a:endParaRPr lang="es-MX" sz="1200" b="0" dirty="0" smtClean="0">
              <a:latin typeface="Calibri" panose="020F0502020204030204" pitchFamily="34" charset="0"/>
            </a:endParaRPr>
          </a:p>
        </p:txBody>
      </p:sp>
      <p:sp>
        <p:nvSpPr>
          <p:cNvPr id="49" name="Rectangle 21"/>
          <p:cNvSpPr>
            <a:spLocks noChangeArrowheads="1"/>
          </p:cNvSpPr>
          <p:nvPr/>
        </p:nvSpPr>
        <p:spPr bwMode="auto">
          <a:xfrm>
            <a:off x="7283660" y="4631507"/>
            <a:ext cx="1445177" cy="61613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b="0" dirty="0" smtClean="0">
                <a:latin typeface="Calibri" panose="020F0502020204030204" pitchFamily="34" charset="0"/>
              </a:rPr>
              <a:t>Auxiliar  de 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1200" b="0" dirty="0" smtClean="0">
                <a:latin typeface="Calibri" panose="020F0502020204030204" pitchFamily="34" charset="0"/>
              </a:rPr>
              <a:t>Eventos </a:t>
            </a:r>
            <a:r>
              <a:rPr lang="es-MX" sz="1200" b="0" dirty="0" smtClean="0">
                <a:latin typeface="Calibri" panose="020F0502020204030204" pitchFamily="34" charset="0"/>
              </a:rPr>
              <a:t>Espec</a:t>
            </a:r>
            <a:r>
              <a:rPr lang="es-MX" sz="1200" dirty="0" smtClean="0">
                <a:latin typeface="Calibri" panose="020F0502020204030204" pitchFamily="34" charset="0"/>
              </a:rPr>
              <a:t>iales</a:t>
            </a:r>
            <a:endParaRPr lang="es-MX" sz="1200" dirty="0" smtClean="0">
              <a:latin typeface="Calibri" panose="020F0502020204030204" pitchFamily="34" charset="0"/>
            </a:endParaRPr>
          </a:p>
        </p:txBody>
      </p:sp>
      <p:sp>
        <p:nvSpPr>
          <p:cNvPr id="50" name="Rectangle 450"/>
          <p:cNvSpPr>
            <a:spLocks noChangeArrowheads="1"/>
          </p:cNvSpPr>
          <p:nvPr/>
        </p:nvSpPr>
        <p:spPr bwMode="auto">
          <a:xfrm>
            <a:off x="7279544" y="3223549"/>
            <a:ext cx="1453409" cy="68436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b="0" dirty="0" smtClean="0">
                <a:latin typeface="Calibri" panose="020F0502020204030204" pitchFamily="34" charset="0"/>
              </a:rPr>
              <a:t>Vigilante</a:t>
            </a:r>
            <a:endParaRPr lang="es-MX" sz="1200" b="0" dirty="0" smtClean="0">
              <a:latin typeface="Calibri" panose="020F0502020204030204" pitchFamily="34" charset="0"/>
            </a:endParaRPr>
          </a:p>
        </p:txBody>
      </p:sp>
      <p:sp>
        <p:nvSpPr>
          <p:cNvPr id="57" name="Line 36"/>
          <p:cNvSpPr>
            <a:spLocks noChangeShapeType="1"/>
          </p:cNvSpPr>
          <p:nvPr/>
        </p:nvSpPr>
        <p:spPr bwMode="auto">
          <a:xfrm flipH="1" flipV="1">
            <a:off x="1235747" y="3108967"/>
            <a:ext cx="0" cy="2017479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MX" sz="1200">
              <a:latin typeface="Calibri" panose="020F0502020204030204" pitchFamily="34" charset="0"/>
            </a:endParaRPr>
          </a:p>
        </p:txBody>
      </p:sp>
      <p:sp>
        <p:nvSpPr>
          <p:cNvPr id="31" name="Rectangle 33"/>
          <p:cNvSpPr>
            <a:spLocks noChangeArrowheads="1"/>
          </p:cNvSpPr>
          <p:nvPr/>
        </p:nvSpPr>
        <p:spPr bwMode="auto">
          <a:xfrm>
            <a:off x="469673" y="3191679"/>
            <a:ext cx="1532149" cy="71623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b="0" dirty="0">
                <a:latin typeface="Calibri" panose="020F0502020204030204" pitchFamily="34" charset="0"/>
              </a:rPr>
              <a:t>Auxiliar  </a:t>
            </a:r>
            <a:endParaRPr lang="es-MX" sz="1200" b="0" dirty="0" smtClean="0">
              <a:latin typeface="Calibri" panose="020F0502020204030204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es-MX" sz="1200" b="0" dirty="0" smtClean="0">
                <a:latin typeface="Calibri" panose="020F0502020204030204" pitchFamily="34" charset="0"/>
              </a:rPr>
              <a:t>Administrativo(a</a:t>
            </a:r>
            <a:r>
              <a:rPr lang="es-MX" sz="1200" b="0" dirty="0" smtClean="0">
                <a:latin typeface="Calibri" panose="020F0502020204030204" pitchFamily="34" charset="0"/>
              </a:rPr>
              <a:t>)</a:t>
            </a:r>
            <a:endParaRPr lang="es-MX" sz="1200" b="0" dirty="0" smtClean="0">
              <a:latin typeface="Calibri" panose="020F0502020204030204" pitchFamily="34" charset="0"/>
            </a:endParaRPr>
          </a:p>
        </p:txBody>
      </p:sp>
      <p:sp>
        <p:nvSpPr>
          <p:cNvPr id="32" name="Rectangle 33"/>
          <p:cNvSpPr>
            <a:spLocks noChangeArrowheads="1"/>
          </p:cNvSpPr>
          <p:nvPr/>
        </p:nvSpPr>
        <p:spPr bwMode="auto">
          <a:xfrm>
            <a:off x="469673" y="3961460"/>
            <a:ext cx="1532149" cy="60233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b="0" dirty="0">
                <a:latin typeface="Calibri" panose="020F0502020204030204" pitchFamily="34" charset="0"/>
              </a:rPr>
              <a:t>Promotor </a:t>
            </a:r>
            <a:r>
              <a:rPr lang="es-MX" sz="1200" b="0" dirty="0" smtClean="0">
                <a:latin typeface="Calibri" panose="020F0502020204030204" pitchFamily="34" charset="0"/>
              </a:rPr>
              <a:t>(a</a:t>
            </a:r>
            <a:r>
              <a:rPr lang="es-MX" sz="1200" b="0" dirty="0" smtClean="0">
                <a:latin typeface="Calibri" panose="020F0502020204030204" pitchFamily="34" charset="0"/>
              </a:rPr>
              <a:t>)</a:t>
            </a:r>
            <a:endParaRPr lang="es-MX" sz="1200" b="0" dirty="0" smtClean="0">
              <a:latin typeface="Calibri" panose="020F0502020204030204" pitchFamily="34" charset="0"/>
            </a:endParaRPr>
          </a:p>
        </p:txBody>
      </p:sp>
      <p:sp>
        <p:nvSpPr>
          <p:cNvPr id="34" name="Rectangle 144"/>
          <p:cNvSpPr>
            <a:spLocks noChangeArrowheads="1"/>
          </p:cNvSpPr>
          <p:nvPr/>
        </p:nvSpPr>
        <p:spPr bwMode="auto">
          <a:xfrm>
            <a:off x="472746" y="4610667"/>
            <a:ext cx="1526002" cy="61912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b="0" dirty="0">
                <a:latin typeface="Calibri" panose="020F0502020204030204" pitchFamily="34" charset="0"/>
              </a:rPr>
              <a:t>Secretaria / </a:t>
            </a:r>
            <a:r>
              <a:rPr lang="es-MX" sz="1200" b="0" dirty="0" smtClean="0">
                <a:latin typeface="Calibri" panose="020F0502020204030204" pitchFamily="34" charset="0"/>
              </a:rPr>
              <a:t>O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1200" b="0" dirty="0" smtClean="0">
                <a:latin typeface="Calibri" panose="020F0502020204030204" pitchFamily="34" charset="0"/>
              </a:rPr>
              <a:t> </a:t>
            </a:r>
            <a:endParaRPr lang="es-MX" sz="1200" b="0" dirty="0">
              <a:latin typeface="Calibri" panose="020F0502020204030204" pitchFamily="34" charset="0"/>
            </a:endParaRPr>
          </a:p>
        </p:txBody>
      </p:sp>
      <p:sp>
        <p:nvSpPr>
          <p:cNvPr id="58" name="Line 36"/>
          <p:cNvSpPr>
            <a:spLocks noChangeShapeType="1"/>
          </p:cNvSpPr>
          <p:nvPr/>
        </p:nvSpPr>
        <p:spPr bwMode="auto">
          <a:xfrm flipH="1" flipV="1">
            <a:off x="3847917" y="2636911"/>
            <a:ext cx="0" cy="453092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MX" sz="1200">
              <a:latin typeface="Calibri" panose="020F0502020204030204" pitchFamily="34" charset="0"/>
            </a:endParaRPr>
          </a:p>
        </p:txBody>
      </p:sp>
      <p:sp>
        <p:nvSpPr>
          <p:cNvPr id="60" name="Line 36"/>
          <p:cNvSpPr>
            <a:spLocks noChangeShapeType="1"/>
          </p:cNvSpPr>
          <p:nvPr/>
        </p:nvSpPr>
        <p:spPr bwMode="auto">
          <a:xfrm flipV="1">
            <a:off x="1251489" y="2636912"/>
            <a:ext cx="59760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MX" sz="1200">
              <a:latin typeface="Calibri" panose="020F0502020204030204" pitchFamily="34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3272798" y="2762635"/>
            <a:ext cx="1156535" cy="27699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s-MX" sz="1200" dirty="0" smtClean="0">
                <a:latin typeface="Calibri" panose="020F0502020204030204" pitchFamily="34" charset="0"/>
              </a:rPr>
              <a:t>Mantenimiento</a:t>
            </a:r>
            <a:endParaRPr lang="es-MX" sz="1200" dirty="0">
              <a:latin typeface="Calibri" panose="020F0502020204030204" pitchFamily="34" charset="0"/>
            </a:endParaRPr>
          </a:p>
        </p:txBody>
      </p:sp>
      <p:sp>
        <p:nvSpPr>
          <p:cNvPr id="61" name="Line 36"/>
          <p:cNvSpPr>
            <a:spLocks noChangeShapeType="1"/>
          </p:cNvSpPr>
          <p:nvPr/>
        </p:nvSpPr>
        <p:spPr bwMode="auto">
          <a:xfrm flipH="1" flipV="1">
            <a:off x="7225841" y="2644068"/>
            <a:ext cx="0" cy="453092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MX" sz="1200">
              <a:latin typeface="Calibri" panose="020F0502020204030204" pitchFamily="34" charset="0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6654755" y="2767034"/>
            <a:ext cx="1142172" cy="27699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s-MX" sz="1200" dirty="0" smtClean="0">
                <a:latin typeface="Calibri" panose="020F0502020204030204" pitchFamily="34" charset="0"/>
              </a:rPr>
              <a:t>Domo Acuático</a:t>
            </a:r>
            <a:endParaRPr lang="es-MX" sz="1200" dirty="0">
              <a:latin typeface="Calibri" panose="020F0502020204030204" pitchFamily="34" charset="0"/>
            </a:endParaRPr>
          </a:p>
        </p:txBody>
      </p:sp>
      <p:sp>
        <p:nvSpPr>
          <p:cNvPr id="62" name="Line 36"/>
          <p:cNvSpPr>
            <a:spLocks noChangeShapeType="1"/>
          </p:cNvSpPr>
          <p:nvPr/>
        </p:nvSpPr>
        <p:spPr bwMode="auto">
          <a:xfrm flipH="1" flipV="1">
            <a:off x="1235747" y="2636911"/>
            <a:ext cx="0" cy="453092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MX" sz="1200">
              <a:latin typeface="Calibri" panose="020F0502020204030204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687200" y="2762635"/>
            <a:ext cx="1097095" cy="27699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MX" sz="1200" dirty="0" smtClean="0">
                <a:latin typeface="Calibri" panose="020F0502020204030204" pitchFamily="34" charset="0"/>
              </a:rPr>
              <a:t>Administrativo</a:t>
            </a:r>
            <a:endParaRPr lang="es-MX" sz="1200" dirty="0">
              <a:latin typeface="Calibri" panose="020F0502020204030204" pitchFamily="34" charset="0"/>
            </a:endParaRPr>
          </a:p>
        </p:txBody>
      </p:sp>
      <p:sp>
        <p:nvSpPr>
          <p:cNvPr id="53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87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uadroTexto 7"/>
          <p:cNvSpPr txBox="1"/>
          <p:nvPr/>
        </p:nvSpPr>
        <p:spPr>
          <a:xfrm>
            <a:off x="602471" y="3196015"/>
            <a:ext cx="7939058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Atención y Vinculación Ciudadana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75" y="124535"/>
            <a:ext cx="882946" cy="1109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44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3 Conector recto"/>
          <p:cNvCxnSpPr/>
          <p:nvPr/>
        </p:nvCxnSpPr>
        <p:spPr>
          <a:xfrm>
            <a:off x="4760682" y="2753305"/>
            <a:ext cx="5617" cy="282648"/>
          </a:xfrm>
          <a:prstGeom prst="line">
            <a:avLst/>
          </a:prstGeom>
          <a:ln w="285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Rectangle 108"/>
          <p:cNvSpPr>
            <a:spLocks noChangeArrowheads="1"/>
          </p:cNvSpPr>
          <p:nvPr/>
        </p:nvSpPr>
        <p:spPr bwMode="auto">
          <a:xfrm>
            <a:off x="3826595" y="2101929"/>
            <a:ext cx="1873791" cy="65137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dirty="0" smtClean="0">
                <a:latin typeface="Calibri" panose="020F0502020204030204" pitchFamily="34" charset="0"/>
                <a:cs typeface="Arial" panose="020B0604020202020204" pitchFamily="34" charset="0"/>
              </a:rPr>
              <a:t>Coordinador(a) 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1200" dirty="0" smtClean="0">
                <a:latin typeface="Calibri" panose="020F0502020204030204" pitchFamily="34" charset="0"/>
                <a:cs typeface="Arial" panose="020B0604020202020204" pitchFamily="34" charset="0"/>
              </a:rPr>
              <a:t>Técnico(a) de </a:t>
            </a:r>
            <a:r>
              <a:rPr lang="es-MX" sz="1200" dirty="0" smtClean="0">
                <a:latin typeface="Calibri" panose="020F0502020204030204" pitchFamily="34" charset="0"/>
                <a:cs typeface="Arial" panose="020B0604020202020204" pitchFamily="34" charset="0"/>
              </a:rPr>
              <a:t>Natación</a:t>
            </a:r>
            <a:endParaRPr lang="es-MX" sz="1200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6" name="Line 182"/>
          <p:cNvSpPr>
            <a:spLocks noChangeShapeType="1"/>
          </p:cNvSpPr>
          <p:nvPr/>
        </p:nvSpPr>
        <p:spPr bwMode="auto">
          <a:xfrm flipV="1">
            <a:off x="2265027" y="3035953"/>
            <a:ext cx="5018662" cy="5822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MX" sz="900">
              <a:cs typeface="Arial" panose="020B0604020202020204" pitchFamily="34" charset="0"/>
            </a:endParaRPr>
          </a:p>
        </p:txBody>
      </p:sp>
      <p:sp>
        <p:nvSpPr>
          <p:cNvPr id="64" name="Rectangle 108"/>
          <p:cNvSpPr>
            <a:spLocks noChangeArrowheads="1"/>
          </p:cNvSpPr>
          <p:nvPr/>
        </p:nvSpPr>
        <p:spPr bwMode="auto">
          <a:xfrm>
            <a:off x="1497623" y="3359953"/>
            <a:ext cx="1519799" cy="53196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dirty="0" smtClean="0">
                <a:latin typeface="Calibri" panose="020F0502020204030204" pitchFamily="34" charset="0"/>
                <a:cs typeface="Arial" panose="020B0604020202020204" pitchFamily="34" charset="0"/>
              </a:rPr>
              <a:t>Instructor(a) de 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1200" dirty="0" smtClean="0">
                <a:latin typeface="Calibri" panose="020F0502020204030204" pitchFamily="34" charset="0"/>
                <a:cs typeface="Arial" panose="020B0604020202020204" pitchFamily="34" charset="0"/>
              </a:rPr>
              <a:t>Esgrima</a:t>
            </a:r>
            <a:endParaRPr lang="es-MX" sz="1200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9" name="Rectangle 53"/>
          <p:cNvSpPr>
            <a:spLocks noChangeArrowheads="1"/>
          </p:cNvSpPr>
          <p:nvPr/>
        </p:nvSpPr>
        <p:spPr bwMode="auto">
          <a:xfrm>
            <a:off x="3123513" y="3359953"/>
            <a:ext cx="1279937" cy="125279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dirty="0" smtClean="0">
                <a:latin typeface="Calibri" panose="020F0502020204030204" pitchFamily="34" charset="0"/>
                <a:cs typeface="Arial" panose="020B0604020202020204" pitchFamily="34" charset="0"/>
              </a:rPr>
              <a:t>Instructores(as) de 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1200" dirty="0" smtClean="0">
                <a:latin typeface="Calibri" panose="020F0502020204030204" pitchFamily="34" charset="0"/>
                <a:cs typeface="Arial" panose="020B0604020202020204" pitchFamily="34" charset="0"/>
              </a:rPr>
              <a:t>Natación</a:t>
            </a:r>
            <a:endParaRPr lang="es-MX" sz="1200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2" name="Rectangle 108"/>
          <p:cNvSpPr>
            <a:spLocks noChangeArrowheads="1"/>
          </p:cNvSpPr>
          <p:nvPr/>
        </p:nvSpPr>
        <p:spPr bwMode="auto">
          <a:xfrm>
            <a:off x="6535487" y="3359953"/>
            <a:ext cx="1517449" cy="39871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dirty="0" smtClean="0">
                <a:latin typeface="Calibri" panose="020F0502020204030204" pitchFamily="34" charset="0"/>
                <a:cs typeface="Arial" panose="020B0604020202020204" pitchFamily="34" charset="0"/>
              </a:rPr>
              <a:t>Salvavidas</a:t>
            </a:r>
            <a:endParaRPr lang="es-MX" sz="1200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74" name="3 Conector recto"/>
          <p:cNvCxnSpPr>
            <a:cxnSpLocks noChangeShapeType="1"/>
          </p:cNvCxnSpPr>
          <p:nvPr/>
        </p:nvCxnSpPr>
        <p:spPr bwMode="auto">
          <a:xfrm>
            <a:off x="2257522" y="3052579"/>
            <a:ext cx="0" cy="288000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5" name="3 Conector recto"/>
          <p:cNvCxnSpPr>
            <a:cxnSpLocks noChangeShapeType="1"/>
          </p:cNvCxnSpPr>
          <p:nvPr/>
        </p:nvCxnSpPr>
        <p:spPr bwMode="auto">
          <a:xfrm>
            <a:off x="3754587" y="3068992"/>
            <a:ext cx="0" cy="288000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8" name="3 Conector recto"/>
          <p:cNvCxnSpPr>
            <a:cxnSpLocks noChangeShapeType="1"/>
          </p:cNvCxnSpPr>
          <p:nvPr/>
        </p:nvCxnSpPr>
        <p:spPr bwMode="auto">
          <a:xfrm>
            <a:off x="5428501" y="3052579"/>
            <a:ext cx="0" cy="288000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3" name="3 Conector recto"/>
          <p:cNvCxnSpPr>
            <a:cxnSpLocks noChangeShapeType="1"/>
          </p:cNvCxnSpPr>
          <p:nvPr/>
        </p:nvCxnSpPr>
        <p:spPr bwMode="auto">
          <a:xfrm>
            <a:off x="7294211" y="3044266"/>
            <a:ext cx="0" cy="288000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4572000" y="3356992"/>
            <a:ext cx="1847674" cy="1368152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 smtClean="0">
                <a:solidFill>
                  <a:srgbClr val="000000"/>
                </a:solidFill>
              </a:rPr>
              <a:t>Instructores(as</a:t>
            </a:r>
            <a:r>
              <a:rPr lang="es-MX" sz="1200" dirty="0" smtClean="0">
                <a:solidFill>
                  <a:srgbClr val="000000"/>
                </a:solidFill>
              </a:rPr>
              <a:t>)</a:t>
            </a:r>
            <a:endParaRPr lang="es-MX" sz="12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3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Line 6"/>
          <p:cNvSpPr>
            <a:spLocks noChangeShapeType="1"/>
          </p:cNvSpPr>
          <p:nvPr/>
        </p:nvSpPr>
        <p:spPr bwMode="auto">
          <a:xfrm>
            <a:off x="8115117" y="4834074"/>
            <a:ext cx="1800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MX" sz="1200">
              <a:latin typeface="Calibri" panose="020F0502020204030204" pitchFamily="34" charset="0"/>
            </a:endParaRPr>
          </a:p>
        </p:txBody>
      </p:sp>
      <p:sp>
        <p:nvSpPr>
          <p:cNvPr id="28" name="Line 6"/>
          <p:cNvSpPr>
            <a:spLocks noChangeShapeType="1"/>
          </p:cNvSpPr>
          <p:nvPr/>
        </p:nvSpPr>
        <p:spPr bwMode="auto">
          <a:xfrm>
            <a:off x="2737405" y="4331708"/>
            <a:ext cx="1800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MX" sz="1200">
              <a:latin typeface="Calibri" panose="020F0502020204030204" pitchFamily="34" charset="0"/>
            </a:endParaRPr>
          </a:p>
        </p:txBody>
      </p:sp>
      <p:sp>
        <p:nvSpPr>
          <p:cNvPr id="52" name="Line 6"/>
          <p:cNvSpPr>
            <a:spLocks noChangeShapeType="1"/>
          </p:cNvSpPr>
          <p:nvPr/>
        </p:nvSpPr>
        <p:spPr bwMode="auto">
          <a:xfrm>
            <a:off x="8115117" y="4331708"/>
            <a:ext cx="1800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MX" sz="1200">
              <a:latin typeface="Calibri" panose="020F0502020204030204" pitchFamily="34" charset="0"/>
            </a:endParaRPr>
          </a:p>
        </p:txBody>
      </p:sp>
      <p:sp>
        <p:nvSpPr>
          <p:cNvPr id="31" name="Line 6"/>
          <p:cNvSpPr>
            <a:spLocks noChangeShapeType="1"/>
          </p:cNvSpPr>
          <p:nvPr/>
        </p:nvSpPr>
        <p:spPr bwMode="auto">
          <a:xfrm>
            <a:off x="2737405" y="3846758"/>
            <a:ext cx="1800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MX" sz="1200" dirty="0">
              <a:latin typeface="Calibri" panose="020F0502020204030204" pitchFamily="34" charset="0"/>
            </a:endParaRPr>
          </a:p>
        </p:txBody>
      </p:sp>
      <p:sp>
        <p:nvSpPr>
          <p:cNvPr id="27" name="Line 6"/>
          <p:cNvSpPr>
            <a:spLocks noChangeShapeType="1"/>
          </p:cNvSpPr>
          <p:nvPr/>
        </p:nvSpPr>
        <p:spPr bwMode="auto">
          <a:xfrm>
            <a:off x="2737405" y="3378451"/>
            <a:ext cx="1800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MX" sz="1200">
              <a:latin typeface="Calibri" panose="020F0502020204030204" pitchFamily="34" charset="0"/>
            </a:endParaRPr>
          </a:p>
        </p:txBody>
      </p:sp>
      <p:sp>
        <p:nvSpPr>
          <p:cNvPr id="131" name="Line 6"/>
          <p:cNvSpPr>
            <a:spLocks noChangeShapeType="1"/>
          </p:cNvSpPr>
          <p:nvPr/>
        </p:nvSpPr>
        <p:spPr bwMode="auto">
          <a:xfrm>
            <a:off x="6254497" y="4834074"/>
            <a:ext cx="1800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MX" sz="1200">
              <a:latin typeface="Calibri" panose="020F0502020204030204" pitchFamily="34" charset="0"/>
            </a:endParaRPr>
          </a:p>
        </p:txBody>
      </p:sp>
      <p:sp>
        <p:nvSpPr>
          <p:cNvPr id="132" name="Line 6"/>
          <p:cNvSpPr>
            <a:spLocks noChangeShapeType="1"/>
          </p:cNvSpPr>
          <p:nvPr/>
        </p:nvSpPr>
        <p:spPr bwMode="auto">
          <a:xfrm>
            <a:off x="6254497" y="4331708"/>
            <a:ext cx="1800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MX" sz="1200">
              <a:latin typeface="Calibri" panose="020F0502020204030204" pitchFamily="34" charset="0"/>
            </a:endParaRPr>
          </a:p>
        </p:txBody>
      </p:sp>
      <p:sp>
        <p:nvSpPr>
          <p:cNvPr id="128" name="Line 6"/>
          <p:cNvSpPr>
            <a:spLocks noChangeShapeType="1"/>
          </p:cNvSpPr>
          <p:nvPr/>
        </p:nvSpPr>
        <p:spPr bwMode="auto">
          <a:xfrm>
            <a:off x="913424" y="3378451"/>
            <a:ext cx="1800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MX" sz="1200">
              <a:latin typeface="Calibri" panose="020F0502020204030204" pitchFamily="34" charset="0"/>
            </a:endParaRPr>
          </a:p>
        </p:txBody>
      </p:sp>
      <p:cxnSp>
        <p:nvCxnSpPr>
          <p:cNvPr id="121" name="3 Conector recto"/>
          <p:cNvCxnSpPr>
            <a:cxnSpLocks noChangeShapeType="1"/>
          </p:cNvCxnSpPr>
          <p:nvPr/>
        </p:nvCxnSpPr>
        <p:spPr bwMode="auto">
          <a:xfrm>
            <a:off x="4572000" y="1998560"/>
            <a:ext cx="0" cy="1008000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9" name="Line 6"/>
          <p:cNvSpPr>
            <a:spLocks noChangeShapeType="1"/>
          </p:cNvSpPr>
          <p:nvPr/>
        </p:nvSpPr>
        <p:spPr bwMode="auto">
          <a:xfrm>
            <a:off x="6254497" y="3846758"/>
            <a:ext cx="1800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MX" sz="1200">
              <a:latin typeface="Calibri" panose="020F0502020204030204" pitchFamily="34" charset="0"/>
            </a:endParaRPr>
          </a:p>
        </p:txBody>
      </p:sp>
      <p:sp>
        <p:nvSpPr>
          <p:cNvPr id="54" name="Line 6"/>
          <p:cNvSpPr>
            <a:spLocks noChangeShapeType="1"/>
          </p:cNvSpPr>
          <p:nvPr/>
        </p:nvSpPr>
        <p:spPr bwMode="auto">
          <a:xfrm>
            <a:off x="6254497" y="3378451"/>
            <a:ext cx="1800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MX" sz="1200">
              <a:latin typeface="Calibri" panose="020F0502020204030204" pitchFamily="34" charset="0"/>
            </a:endParaRPr>
          </a:p>
        </p:txBody>
      </p:sp>
      <p:sp>
        <p:nvSpPr>
          <p:cNvPr id="55" name="Line 6"/>
          <p:cNvSpPr>
            <a:spLocks noChangeShapeType="1"/>
          </p:cNvSpPr>
          <p:nvPr/>
        </p:nvSpPr>
        <p:spPr bwMode="auto">
          <a:xfrm>
            <a:off x="913424" y="3846758"/>
            <a:ext cx="1800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MX" sz="1200">
              <a:latin typeface="Calibri" panose="020F0502020204030204" pitchFamily="34" charset="0"/>
            </a:endParaRPr>
          </a:p>
        </p:txBody>
      </p:sp>
      <p:sp>
        <p:nvSpPr>
          <p:cNvPr id="46" name="Line 182"/>
          <p:cNvSpPr>
            <a:spLocks noChangeShapeType="1"/>
          </p:cNvSpPr>
          <p:nvPr/>
        </p:nvSpPr>
        <p:spPr bwMode="auto">
          <a:xfrm flipV="1">
            <a:off x="927568" y="3021389"/>
            <a:ext cx="7369031" cy="1684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MX" sz="120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11" name="3 Conector recto"/>
          <p:cNvCxnSpPr>
            <a:cxnSpLocks noChangeShapeType="1"/>
          </p:cNvCxnSpPr>
          <p:nvPr/>
        </p:nvCxnSpPr>
        <p:spPr bwMode="auto">
          <a:xfrm>
            <a:off x="913424" y="3035428"/>
            <a:ext cx="0" cy="1800000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9" name="Rectangle 375"/>
          <p:cNvSpPr>
            <a:spLocks noChangeArrowheads="1"/>
          </p:cNvSpPr>
          <p:nvPr/>
        </p:nvSpPr>
        <p:spPr bwMode="auto">
          <a:xfrm>
            <a:off x="3491418" y="2161055"/>
            <a:ext cx="2161165" cy="71227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dirty="0" smtClean="0">
                <a:latin typeface="Calibri" panose="020F0502020204030204" pitchFamily="34" charset="0"/>
                <a:cs typeface="Arial" panose="020B0604020202020204" pitchFamily="34" charset="0"/>
              </a:rPr>
              <a:t>Auxiliar</a:t>
            </a:r>
            <a:endParaRPr lang="es-MX" sz="1200" b="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Rectangle 25"/>
          <p:cNvSpPr>
            <a:spLocks noChangeArrowheads="1"/>
          </p:cNvSpPr>
          <p:nvPr/>
        </p:nvSpPr>
        <p:spPr bwMode="auto">
          <a:xfrm>
            <a:off x="1114106" y="3210265"/>
            <a:ext cx="1517702" cy="33637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s-MX" altLang="es-MX" sz="1200" b="0" dirty="0" smtClean="0">
                <a:solidFill>
                  <a:schemeClr val="tx1"/>
                </a:solidFill>
                <a:latin typeface="Calibri" panose="020F0502020204030204" pitchFamily="34" charset="0"/>
                <a:cs typeface="Arial" charset="0"/>
              </a:rPr>
              <a:t>Promotor(a) </a:t>
            </a:r>
            <a:r>
              <a:rPr lang="es-MX" altLang="es-MX" sz="1200" b="0" dirty="0" smtClean="0">
                <a:solidFill>
                  <a:schemeClr val="tx1"/>
                </a:solidFill>
                <a:latin typeface="Calibri" panose="020F0502020204030204" pitchFamily="34" charset="0"/>
                <a:cs typeface="Arial" charset="0"/>
              </a:rPr>
              <a:t>A</a:t>
            </a:r>
            <a:endPara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endParaRPr>
          </a:p>
        </p:txBody>
      </p:sp>
      <p:sp>
        <p:nvSpPr>
          <p:cNvPr id="123" name="Rectangle 266"/>
          <p:cNvSpPr>
            <a:spLocks noChangeArrowheads="1"/>
          </p:cNvSpPr>
          <p:nvPr/>
        </p:nvSpPr>
        <p:spPr bwMode="auto">
          <a:xfrm>
            <a:off x="1114106" y="3676616"/>
            <a:ext cx="1505860" cy="34028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b="0" dirty="0" smtClean="0">
                <a:latin typeface="Calibri" panose="020F0502020204030204" pitchFamily="34" charset="0"/>
              </a:rPr>
              <a:t>Instructor (a</a:t>
            </a:r>
            <a:r>
              <a:rPr lang="es-MX" sz="1200" b="0" dirty="0" smtClean="0">
                <a:latin typeface="Calibri" panose="020F0502020204030204" pitchFamily="34" charset="0"/>
              </a:rPr>
              <a:t>)</a:t>
            </a:r>
            <a:endParaRPr lang="es-MX" sz="1200" b="0" dirty="0" smtClean="0">
              <a:latin typeface="Calibri" panose="020F0502020204030204" pitchFamily="34" charset="0"/>
            </a:endParaRPr>
          </a:p>
        </p:txBody>
      </p:sp>
      <p:sp>
        <p:nvSpPr>
          <p:cNvPr id="124" name="Rectangle 13"/>
          <p:cNvSpPr>
            <a:spLocks noChangeArrowheads="1"/>
          </p:cNvSpPr>
          <p:nvPr/>
        </p:nvSpPr>
        <p:spPr bwMode="auto">
          <a:xfrm>
            <a:off x="2934594" y="3204796"/>
            <a:ext cx="1661490" cy="34731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es-MX" altLang="es-MX" sz="1200" b="0" dirty="0">
              <a:solidFill>
                <a:schemeClr val="tx1"/>
              </a:solidFill>
              <a:latin typeface="Calibri" panose="020F0502020204030204" pitchFamily="34" charset="0"/>
              <a:cs typeface="Arial" charset="0"/>
            </a:endParaRPr>
          </a:p>
          <a:p>
            <a:pPr algn="ctr">
              <a:lnSpc>
                <a:spcPct val="80000"/>
              </a:lnSpc>
            </a:pPr>
            <a:endParaRPr lang="es-MX" altLang="es-MX" sz="1200" b="0" dirty="0">
              <a:solidFill>
                <a:schemeClr val="tx1"/>
              </a:solidFill>
              <a:latin typeface="Calibri" panose="020F0502020204030204" pitchFamily="34" charset="0"/>
              <a:cs typeface="Arial" charset="0"/>
            </a:endParaRPr>
          </a:p>
          <a:p>
            <a:pPr algn="ctr">
              <a:lnSpc>
                <a:spcPct val="80000"/>
              </a:lnSpc>
            </a:pPr>
            <a:r>
              <a:rPr lang="es-MX" altLang="es-MX" sz="1200" b="0" dirty="0" smtClean="0">
                <a:solidFill>
                  <a:schemeClr val="tx1"/>
                </a:solidFill>
                <a:latin typeface="Calibri" panose="020F0502020204030204" pitchFamily="34" charset="0"/>
                <a:cs typeface="Arial" charset="0"/>
              </a:rPr>
              <a:t>Profesional Especialista 1 </a:t>
            </a:r>
            <a:endParaRPr lang="es-MX" altLang="es-MX" sz="1200" b="0" dirty="0">
              <a:solidFill>
                <a:schemeClr val="tx1"/>
              </a:solidFill>
              <a:latin typeface="Calibri" panose="020F0502020204030204" pitchFamily="34" charset="0"/>
              <a:cs typeface="Arial" charset="0"/>
            </a:endParaRPr>
          </a:p>
          <a:p>
            <a:pPr algn="ctr">
              <a:lnSpc>
                <a:spcPct val="80000"/>
              </a:lnSpc>
            </a:pPr>
            <a:endParaRPr lang="es-MX" altLang="es-MX" sz="1200" b="0" dirty="0">
              <a:solidFill>
                <a:schemeClr val="tx1"/>
              </a:solidFill>
              <a:latin typeface="Calibri" panose="020F0502020204030204" pitchFamily="34" charset="0"/>
              <a:cs typeface="Arial" charset="0"/>
            </a:endParaRPr>
          </a:p>
          <a:p>
            <a:pPr algn="ctr">
              <a:lnSpc>
                <a:spcPct val="80000"/>
              </a:lnSpc>
            </a:pPr>
            <a:endParaRPr lang="es-ES" altLang="es-MX" sz="1200" b="0" dirty="0">
              <a:solidFill>
                <a:schemeClr val="tx1"/>
              </a:solidFill>
              <a:latin typeface="Calibri" panose="020F0502020204030204" pitchFamily="34" charset="0"/>
              <a:cs typeface="Arial" charset="0"/>
            </a:endParaRPr>
          </a:p>
        </p:txBody>
      </p:sp>
      <p:sp>
        <p:nvSpPr>
          <p:cNvPr id="125" name="Rectangle 108"/>
          <p:cNvSpPr>
            <a:spLocks noChangeArrowheads="1"/>
          </p:cNvSpPr>
          <p:nvPr/>
        </p:nvSpPr>
        <p:spPr bwMode="auto">
          <a:xfrm>
            <a:off x="4721324" y="3662353"/>
            <a:ext cx="1511848" cy="36881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dirty="0" smtClean="0">
                <a:latin typeface="Calibri" panose="020F0502020204030204" pitchFamily="34" charset="0"/>
                <a:cs typeface="Arial" panose="020B0604020202020204" pitchFamily="34" charset="0"/>
              </a:rPr>
              <a:t>Instructor (a)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1200" dirty="0" smtClean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s-MX" sz="1200" b="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6" name="Rectangle 3"/>
          <p:cNvSpPr>
            <a:spLocks noChangeArrowheads="1"/>
          </p:cNvSpPr>
          <p:nvPr/>
        </p:nvSpPr>
        <p:spPr bwMode="auto">
          <a:xfrm>
            <a:off x="2934594" y="4163522"/>
            <a:ext cx="1674702" cy="33637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s-MX" altLang="es-MX" sz="1200" b="0" dirty="0" smtClean="0">
                <a:solidFill>
                  <a:schemeClr val="tx1"/>
                </a:solidFill>
                <a:latin typeface="Calibri" panose="020F0502020204030204" pitchFamily="34" charset="0"/>
                <a:cs typeface="Arial" charset="0"/>
              </a:rPr>
              <a:t>Auxiliar</a:t>
            </a:r>
            <a:endPara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endParaRPr>
          </a:p>
        </p:txBody>
      </p:sp>
      <p:sp>
        <p:nvSpPr>
          <p:cNvPr id="127" name="Rectangle 108"/>
          <p:cNvSpPr>
            <a:spLocks noChangeArrowheads="1"/>
          </p:cNvSpPr>
          <p:nvPr/>
        </p:nvSpPr>
        <p:spPr bwMode="auto">
          <a:xfrm>
            <a:off x="4721324" y="4164045"/>
            <a:ext cx="1511848" cy="33532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dirty="0" smtClean="0">
                <a:latin typeface="Calibri" panose="020F0502020204030204" pitchFamily="34" charset="0"/>
                <a:cs typeface="Arial" panose="020B0604020202020204" pitchFamily="34" charset="0"/>
              </a:rPr>
              <a:t>Instructor(a</a:t>
            </a:r>
            <a:r>
              <a:rPr lang="es-MX" sz="1200" dirty="0" smtClean="0">
                <a:latin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es-MX" sz="1200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3" name="Line 6"/>
          <p:cNvSpPr>
            <a:spLocks noChangeShapeType="1"/>
          </p:cNvSpPr>
          <p:nvPr/>
        </p:nvSpPr>
        <p:spPr bwMode="auto">
          <a:xfrm>
            <a:off x="913424" y="4331708"/>
            <a:ext cx="1800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MX" sz="1200">
              <a:latin typeface="Calibri" panose="020F0502020204030204" pitchFamily="34" charset="0"/>
            </a:endParaRPr>
          </a:p>
        </p:txBody>
      </p:sp>
      <p:sp>
        <p:nvSpPr>
          <p:cNvPr id="24" name="Line 6"/>
          <p:cNvSpPr>
            <a:spLocks noChangeShapeType="1"/>
          </p:cNvSpPr>
          <p:nvPr/>
        </p:nvSpPr>
        <p:spPr bwMode="auto">
          <a:xfrm>
            <a:off x="913424" y="4834074"/>
            <a:ext cx="1800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MX" sz="1200">
              <a:latin typeface="Calibri" panose="020F0502020204030204" pitchFamily="34" charset="0"/>
            </a:endParaRPr>
          </a:p>
        </p:txBody>
      </p:sp>
      <p:sp>
        <p:nvSpPr>
          <p:cNvPr id="25" name="Rectangle 19"/>
          <p:cNvSpPr>
            <a:spLocks noChangeArrowheads="1"/>
          </p:cNvSpPr>
          <p:nvPr/>
        </p:nvSpPr>
        <p:spPr bwMode="auto">
          <a:xfrm>
            <a:off x="1114106" y="4161373"/>
            <a:ext cx="1506471" cy="34067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b="0" dirty="0" smtClean="0">
                <a:latin typeface="Calibri" panose="020F0502020204030204" pitchFamily="34" charset="0"/>
              </a:rPr>
              <a:t>Promotor(a)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1200" b="0" dirty="0" smtClean="0">
                <a:latin typeface="Calibri" panose="020F0502020204030204" pitchFamily="34" charset="0"/>
              </a:rPr>
              <a:t> </a:t>
            </a:r>
            <a:endParaRPr lang="es-MX" sz="1200" b="0" dirty="0" smtClean="0">
              <a:latin typeface="Calibri" panose="020F0502020204030204" pitchFamily="34" charset="0"/>
            </a:endParaRPr>
          </a:p>
        </p:txBody>
      </p:sp>
      <p:sp>
        <p:nvSpPr>
          <p:cNvPr id="26" name="Rectangle 13"/>
          <p:cNvSpPr>
            <a:spLocks noChangeArrowheads="1"/>
          </p:cNvSpPr>
          <p:nvPr/>
        </p:nvSpPr>
        <p:spPr bwMode="auto">
          <a:xfrm>
            <a:off x="1114106" y="4646600"/>
            <a:ext cx="1519590" cy="37494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s-MX" altLang="es-MX" sz="1200" b="0" dirty="0" smtClean="0">
                <a:solidFill>
                  <a:schemeClr val="tx1"/>
                </a:solidFill>
                <a:latin typeface="Calibri" panose="020F0502020204030204" pitchFamily="34" charset="0"/>
                <a:cs typeface="Arial" charset="0"/>
              </a:rPr>
              <a:t>Instructor(a</a:t>
            </a:r>
            <a:r>
              <a:rPr lang="es-MX" altLang="es-MX" sz="1200" b="0" dirty="0" smtClean="0">
                <a:solidFill>
                  <a:schemeClr val="tx1"/>
                </a:solidFill>
                <a:latin typeface="Calibri" panose="020F0502020204030204" pitchFamily="34" charset="0"/>
                <a:cs typeface="Arial" charset="0"/>
              </a:rPr>
              <a:t>)</a:t>
            </a:r>
            <a:endPara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endParaRPr>
          </a:p>
        </p:txBody>
      </p:sp>
      <p:sp>
        <p:nvSpPr>
          <p:cNvPr id="29" name="Rectangle 1150"/>
          <p:cNvSpPr>
            <a:spLocks noChangeArrowheads="1"/>
          </p:cNvSpPr>
          <p:nvPr/>
        </p:nvSpPr>
        <p:spPr bwMode="auto">
          <a:xfrm>
            <a:off x="2934594" y="3659284"/>
            <a:ext cx="1670238" cy="37494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s-MX" altLang="es-MX" sz="1200" b="0" dirty="0">
                <a:solidFill>
                  <a:schemeClr val="tx1"/>
                </a:solidFill>
                <a:latin typeface="Calibri" panose="020F0502020204030204" pitchFamily="34" charset="0"/>
                <a:cs typeface="Arial" charset="0"/>
              </a:rPr>
              <a:t>Auxiliar </a:t>
            </a:r>
            <a:endPara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endParaRPr>
          </a:p>
          <a:p>
            <a:pPr algn="ctr">
              <a:lnSpc>
                <a:spcPct val="80000"/>
              </a:lnSpc>
            </a:pPr>
            <a:r>
              <a:rPr lang="es-MX" altLang="es-MX" sz="1200" b="0" dirty="0" smtClean="0">
                <a:solidFill>
                  <a:schemeClr val="tx1"/>
                </a:solidFill>
                <a:latin typeface="Calibri" panose="020F0502020204030204" pitchFamily="34" charset="0"/>
                <a:cs typeface="Arial" charset="0"/>
              </a:rPr>
              <a:t> </a:t>
            </a:r>
            <a:endPara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endParaRPr>
          </a:p>
        </p:txBody>
      </p:sp>
      <p:sp>
        <p:nvSpPr>
          <p:cNvPr id="30" name="Rectangle 108"/>
          <p:cNvSpPr>
            <a:spLocks noChangeArrowheads="1"/>
          </p:cNvSpPr>
          <p:nvPr/>
        </p:nvSpPr>
        <p:spPr bwMode="auto">
          <a:xfrm>
            <a:off x="4721324" y="3203867"/>
            <a:ext cx="1519799" cy="34916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dirty="0" smtClean="0">
                <a:latin typeface="Calibri" panose="020F0502020204030204" pitchFamily="34" charset="0"/>
                <a:cs typeface="Arial" panose="020B0604020202020204" pitchFamily="34" charset="0"/>
              </a:rPr>
              <a:t>Auxiliar</a:t>
            </a:r>
            <a:endParaRPr lang="es-MX" sz="1200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2" name="Line 6"/>
          <p:cNvSpPr>
            <a:spLocks noChangeShapeType="1"/>
          </p:cNvSpPr>
          <p:nvPr/>
        </p:nvSpPr>
        <p:spPr bwMode="auto">
          <a:xfrm>
            <a:off x="2737405" y="4834074"/>
            <a:ext cx="1800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MX" sz="1200">
              <a:latin typeface="Calibri" panose="020F0502020204030204" pitchFamily="34" charset="0"/>
            </a:endParaRPr>
          </a:p>
        </p:txBody>
      </p:sp>
      <p:sp>
        <p:nvSpPr>
          <p:cNvPr id="33" name="Rectangle 53"/>
          <p:cNvSpPr>
            <a:spLocks noChangeArrowheads="1"/>
          </p:cNvSpPr>
          <p:nvPr/>
        </p:nvSpPr>
        <p:spPr bwMode="auto">
          <a:xfrm>
            <a:off x="2934594" y="4657180"/>
            <a:ext cx="1665572" cy="35378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s-MX" altLang="es-MX" sz="1200" b="0" dirty="0" smtClean="0">
                <a:solidFill>
                  <a:schemeClr val="tx1"/>
                </a:solidFill>
                <a:latin typeface="Calibri" panose="020F0502020204030204" pitchFamily="34" charset="0"/>
                <a:cs typeface="Arial" charset="0"/>
              </a:rPr>
              <a:t>Instructor(a</a:t>
            </a:r>
            <a:r>
              <a:rPr lang="es-MX" altLang="es-MX" sz="1200" b="0" dirty="0" smtClean="0">
                <a:solidFill>
                  <a:schemeClr val="tx1"/>
                </a:solidFill>
                <a:latin typeface="Calibri" panose="020F0502020204030204" pitchFamily="34" charset="0"/>
                <a:cs typeface="Arial" charset="0"/>
              </a:rPr>
              <a:t>)</a:t>
            </a:r>
            <a:endPara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endParaRPr>
          </a:p>
        </p:txBody>
      </p:sp>
      <p:sp>
        <p:nvSpPr>
          <p:cNvPr id="34" name="Rectangle 417"/>
          <p:cNvSpPr>
            <a:spLocks noChangeArrowheads="1"/>
          </p:cNvSpPr>
          <p:nvPr/>
        </p:nvSpPr>
        <p:spPr bwMode="auto">
          <a:xfrm>
            <a:off x="6587765" y="4666411"/>
            <a:ext cx="1533035" cy="33532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es-MX" altLang="es-MX" sz="1200" b="0" dirty="0">
              <a:solidFill>
                <a:schemeClr val="tx1"/>
              </a:solidFill>
              <a:latin typeface="Calibri" panose="020F0502020204030204" pitchFamily="34" charset="0"/>
              <a:cs typeface="Arial" charset="0"/>
            </a:endParaRPr>
          </a:p>
          <a:p>
            <a:pPr algn="ctr">
              <a:lnSpc>
                <a:spcPct val="80000"/>
              </a:lnSpc>
            </a:pPr>
            <a:r>
              <a:rPr lang="es-MX" altLang="es-MX" sz="1200" b="0" dirty="0" smtClean="0">
                <a:solidFill>
                  <a:schemeClr val="tx1"/>
                </a:solidFill>
                <a:latin typeface="Calibri" panose="020F0502020204030204" pitchFamily="34" charset="0"/>
                <a:cs typeface="Arial" charset="0"/>
              </a:rPr>
              <a:t>Auxiliar</a:t>
            </a:r>
          </a:p>
          <a:p>
            <a:pPr algn="ctr">
              <a:lnSpc>
                <a:spcPct val="80000"/>
              </a:lnSpc>
            </a:pPr>
            <a:r>
              <a:rPr lang="es-MX" altLang="es-MX" sz="1200" b="0" dirty="0" smtClean="0">
                <a:solidFill>
                  <a:schemeClr val="tx1"/>
                </a:solidFill>
                <a:latin typeface="Calibri" panose="020F0502020204030204" pitchFamily="34" charset="0"/>
                <a:cs typeface="Arial" charset="0"/>
              </a:rPr>
              <a:t> </a:t>
            </a:r>
            <a:endParaRPr lang="es-MX" altLang="es-MX" sz="1200" b="0" dirty="0">
              <a:solidFill>
                <a:schemeClr val="tx1"/>
              </a:solidFill>
              <a:latin typeface="Calibri" panose="020F0502020204030204" pitchFamily="34" charset="0"/>
              <a:cs typeface="Arial" charset="0"/>
            </a:endParaRPr>
          </a:p>
          <a:p>
            <a:pPr algn="ctr">
              <a:lnSpc>
                <a:spcPct val="80000"/>
              </a:lnSpc>
            </a:pPr>
            <a:endParaRPr lang="es-MX" altLang="es-MX" sz="1200" b="0" dirty="0">
              <a:solidFill>
                <a:schemeClr val="tx1"/>
              </a:solidFill>
              <a:latin typeface="Calibri" panose="020F0502020204030204" pitchFamily="34" charset="0"/>
              <a:cs typeface="Arial" charset="0"/>
            </a:endParaRPr>
          </a:p>
        </p:txBody>
      </p:sp>
      <p:sp>
        <p:nvSpPr>
          <p:cNvPr id="35" name="Line 6"/>
          <p:cNvSpPr>
            <a:spLocks noChangeShapeType="1"/>
          </p:cNvSpPr>
          <p:nvPr/>
        </p:nvSpPr>
        <p:spPr bwMode="auto">
          <a:xfrm>
            <a:off x="8115117" y="3378451"/>
            <a:ext cx="1800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MX" sz="1200" dirty="0">
              <a:latin typeface="Calibri" panose="020F0502020204030204" pitchFamily="34" charset="0"/>
            </a:endParaRPr>
          </a:p>
        </p:txBody>
      </p:sp>
      <p:sp>
        <p:nvSpPr>
          <p:cNvPr id="36" name="Line 6"/>
          <p:cNvSpPr>
            <a:spLocks noChangeShapeType="1"/>
          </p:cNvSpPr>
          <p:nvPr/>
        </p:nvSpPr>
        <p:spPr bwMode="auto">
          <a:xfrm>
            <a:off x="8115117" y="3846758"/>
            <a:ext cx="1800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MX" sz="1200">
              <a:latin typeface="Calibri" panose="020F0502020204030204" pitchFamily="34" charset="0"/>
            </a:endParaRPr>
          </a:p>
        </p:txBody>
      </p:sp>
      <p:sp>
        <p:nvSpPr>
          <p:cNvPr id="37" name="Rectangle 53"/>
          <p:cNvSpPr>
            <a:spLocks noChangeArrowheads="1"/>
          </p:cNvSpPr>
          <p:nvPr/>
        </p:nvSpPr>
        <p:spPr bwMode="auto">
          <a:xfrm>
            <a:off x="4741575" y="4653537"/>
            <a:ext cx="1495096" cy="36107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dirty="0" smtClean="0">
                <a:latin typeface="Calibri" panose="020F0502020204030204" pitchFamily="34" charset="0"/>
                <a:cs typeface="Arial" panose="020B0604020202020204" pitchFamily="34" charset="0"/>
              </a:rPr>
              <a:t>Instructor(a</a:t>
            </a:r>
            <a:r>
              <a:rPr lang="es-MX" sz="1200" dirty="0" smtClean="0">
                <a:latin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es-MX" sz="1200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angle 82"/>
          <p:cNvSpPr>
            <a:spLocks noChangeArrowheads="1"/>
          </p:cNvSpPr>
          <p:nvPr/>
        </p:nvSpPr>
        <p:spPr bwMode="auto">
          <a:xfrm>
            <a:off x="6614831" y="3651837"/>
            <a:ext cx="1505969" cy="38984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dirty="0" smtClean="0">
                <a:latin typeface="Calibri" panose="020F0502020204030204" pitchFamily="34" charset="0"/>
                <a:cs typeface="Arial" panose="020B0604020202020204" pitchFamily="34" charset="0"/>
              </a:rPr>
              <a:t>Salvavidas</a:t>
            </a:r>
            <a:endParaRPr lang="es-MX" sz="1200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44" name="3 Conector recto"/>
          <p:cNvCxnSpPr>
            <a:cxnSpLocks noChangeShapeType="1"/>
          </p:cNvCxnSpPr>
          <p:nvPr/>
        </p:nvCxnSpPr>
        <p:spPr bwMode="auto">
          <a:xfrm>
            <a:off x="2720203" y="3035428"/>
            <a:ext cx="0" cy="1800000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3 Conector recto"/>
          <p:cNvCxnSpPr>
            <a:cxnSpLocks noChangeShapeType="1"/>
          </p:cNvCxnSpPr>
          <p:nvPr/>
        </p:nvCxnSpPr>
        <p:spPr bwMode="auto">
          <a:xfrm>
            <a:off x="6448433" y="3035428"/>
            <a:ext cx="0" cy="1800000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3 Conector recto"/>
          <p:cNvCxnSpPr>
            <a:cxnSpLocks noChangeShapeType="1"/>
          </p:cNvCxnSpPr>
          <p:nvPr/>
        </p:nvCxnSpPr>
        <p:spPr bwMode="auto">
          <a:xfrm>
            <a:off x="8300568" y="3035428"/>
            <a:ext cx="0" cy="1800000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" name="Rectangle 82"/>
          <p:cNvSpPr>
            <a:spLocks noChangeArrowheads="1"/>
          </p:cNvSpPr>
          <p:nvPr/>
        </p:nvSpPr>
        <p:spPr bwMode="auto">
          <a:xfrm>
            <a:off x="6614831" y="3208309"/>
            <a:ext cx="1505969" cy="34028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dirty="0" smtClean="0">
                <a:latin typeface="Calibri" panose="020F0502020204030204" pitchFamily="34" charset="0"/>
                <a:cs typeface="Arial" panose="020B0604020202020204" pitchFamily="34" charset="0"/>
              </a:rPr>
              <a:t>Instructor(a</a:t>
            </a:r>
            <a:r>
              <a:rPr lang="es-MX" sz="1200" dirty="0" smtClean="0">
                <a:latin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es-MX" sz="1200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 82"/>
          <p:cNvSpPr>
            <a:spLocks noChangeArrowheads="1"/>
          </p:cNvSpPr>
          <p:nvPr/>
        </p:nvSpPr>
        <p:spPr bwMode="auto">
          <a:xfrm>
            <a:off x="6614831" y="4161566"/>
            <a:ext cx="1505969" cy="34028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dirty="0" smtClean="0">
                <a:latin typeface="Calibri" panose="020F0502020204030204" pitchFamily="34" charset="0"/>
                <a:cs typeface="Arial" panose="020B0604020202020204" pitchFamily="34" charset="0"/>
              </a:rPr>
              <a:t>Promotor(a</a:t>
            </a:r>
            <a:r>
              <a:rPr lang="es-MX" sz="1200" dirty="0" smtClean="0">
                <a:latin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es-MX" sz="1200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ectangle 375"/>
          <p:cNvSpPr>
            <a:spLocks noChangeArrowheads="1"/>
          </p:cNvSpPr>
          <p:nvPr/>
        </p:nvSpPr>
        <p:spPr bwMode="auto">
          <a:xfrm>
            <a:off x="3491418" y="1273757"/>
            <a:ext cx="2161165" cy="71227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dirty="0" smtClean="0">
                <a:latin typeface="Calibri" panose="020F0502020204030204" pitchFamily="34" charset="0"/>
                <a:cs typeface="Arial" panose="020B0604020202020204" pitchFamily="34" charset="0"/>
              </a:rPr>
              <a:t>Jefe(a) de Área </a:t>
            </a:r>
            <a:r>
              <a:rPr lang="es-MX" sz="1200" dirty="0" smtClean="0">
                <a:latin typeface="Calibri" panose="020F0502020204030204" pitchFamily="34" charset="0"/>
                <a:cs typeface="Arial" panose="020B0604020202020204" pitchFamily="34" charset="0"/>
              </a:rPr>
              <a:t>Acuática</a:t>
            </a:r>
            <a:endParaRPr lang="es-MX" sz="1200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3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85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5 Conector recto"/>
          <p:cNvCxnSpPr>
            <a:cxnSpLocks noChangeShapeType="1"/>
          </p:cNvCxnSpPr>
          <p:nvPr/>
        </p:nvCxnSpPr>
        <p:spPr bwMode="auto">
          <a:xfrm>
            <a:off x="3837408" y="2965165"/>
            <a:ext cx="720000" cy="0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9 Conector recto"/>
          <p:cNvCxnSpPr>
            <a:cxnSpLocks noChangeShapeType="1"/>
          </p:cNvCxnSpPr>
          <p:nvPr/>
        </p:nvCxnSpPr>
        <p:spPr bwMode="auto">
          <a:xfrm>
            <a:off x="306710" y="3360463"/>
            <a:ext cx="8502650" cy="0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91 Conector recto"/>
          <p:cNvCxnSpPr>
            <a:cxnSpLocks noChangeShapeType="1"/>
            <a:endCxn id="24" idx="2"/>
          </p:cNvCxnSpPr>
          <p:nvPr/>
        </p:nvCxnSpPr>
        <p:spPr bwMode="auto">
          <a:xfrm flipH="1">
            <a:off x="7699697" y="3655157"/>
            <a:ext cx="814388" cy="127000"/>
          </a:xfrm>
          <a:prstGeom prst="line">
            <a:avLst/>
          </a:prstGeom>
          <a:noFill/>
          <a:ln w="19050" cap="sq" algn="ctr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92 Conector recto"/>
          <p:cNvCxnSpPr>
            <a:cxnSpLocks noChangeShapeType="1"/>
          </p:cNvCxnSpPr>
          <p:nvPr/>
        </p:nvCxnSpPr>
        <p:spPr bwMode="auto">
          <a:xfrm>
            <a:off x="8620447" y="4059337"/>
            <a:ext cx="200025" cy="0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93 Conector recto"/>
          <p:cNvCxnSpPr>
            <a:cxnSpLocks noChangeShapeType="1"/>
          </p:cNvCxnSpPr>
          <p:nvPr/>
        </p:nvCxnSpPr>
        <p:spPr bwMode="auto">
          <a:xfrm>
            <a:off x="8620447" y="4586957"/>
            <a:ext cx="200025" cy="0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94 Conector recto"/>
          <p:cNvCxnSpPr>
            <a:cxnSpLocks noChangeShapeType="1"/>
          </p:cNvCxnSpPr>
          <p:nvPr/>
        </p:nvCxnSpPr>
        <p:spPr bwMode="auto">
          <a:xfrm>
            <a:off x="8620447" y="5011390"/>
            <a:ext cx="200025" cy="0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95 Conector recto"/>
          <p:cNvCxnSpPr>
            <a:cxnSpLocks noChangeShapeType="1"/>
          </p:cNvCxnSpPr>
          <p:nvPr/>
        </p:nvCxnSpPr>
        <p:spPr bwMode="auto">
          <a:xfrm>
            <a:off x="8609335" y="5451698"/>
            <a:ext cx="200025" cy="0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96 Conector recto"/>
          <p:cNvCxnSpPr>
            <a:cxnSpLocks noChangeShapeType="1"/>
          </p:cNvCxnSpPr>
          <p:nvPr/>
        </p:nvCxnSpPr>
        <p:spPr bwMode="auto">
          <a:xfrm>
            <a:off x="8817673" y="3360463"/>
            <a:ext cx="0" cy="2100760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87 Conector recto"/>
          <p:cNvCxnSpPr>
            <a:cxnSpLocks noChangeShapeType="1"/>
          </p:cNvCxnSpPr>
          <p:nvPr/>
        </p:nvCxnSpPr>
        <p:spPr bwMode="auto">
          <a:xfrm>
            <a:off x="335285" y="4068862"/>
            <a:ext cx="200025" cy="0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88 Conector recto"/>
          <p:cNvCxnSpPr>
            <a:cxnSpLocks noChangeShapeType="1"/>
          </p:cNvCxnSpPr>
          <p:nvPr/>
        </p:nvCxnSpPr>
        <p:spPr bwMode="auto">
          <a:xfrm>
            <a:off x="322585" y="4586957"/>
            <a:ext cx="200025" cy="0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89 Conector recto"/>
          <p:cNvCxnSpPr>
            <a:cxnSpLocks noChangeShapeType="1"/>
          </p:cNvCxnSpPr>
          <p:nvPr/>
        </p:nvCxnSpPr>
        <p:spPr bwMode="auto">
          <a:xfrm>
            <a:off x="335285" y="5020915"/>
            <a:ext cx="200025" cy="0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90 Conector recto"/>
          <p:cNvCxnSpPr>
            <a:cxnSpLocks noChangeShapeType="1"/>
          </p:cNvCxnSpPr>
          <p:nvPr/>
        </p:nvCxnSpPr>
        <p:spPr bwMode="auto">
          <a:xfrm>
            <a:off x="330563" y="5461223"/>
            <a:ext cx="200025" cy="0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13 Conector recto"/>
          <p:cNvCxnSpPr>
            <a:cxnSpLocks noChangeShapeType="1"/>
          </p:cNvCxnSpPr>
          <p:nvPr/>
        </p:nvCxnSpPr>
        <p:spPr bwMode="auto">
          <a:xfrm flipH="1">
            <a:off x="306710" y="3360463"/>
            <a:ext cx="0" cy="2100760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Rectangle 24"/>
          <p:cNvSpPr>
            <a:spLocks noChangeArrowheads="1"/>
          </p:cNvSpPr>
          <p:nvPr/>
        </p:nvSpPr>
        <p:spPr bwMode="auto">
          <a:xfrm>
            <a:off x="2526035" y="4868515"/>
            <a:ext cx="1831975" cy="3222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b="0" dirty="0">
                <a:latin typeface="Calibri" panose="020F0502020204030204" pitchFamily="34" charset="0"/>
              </a:rPr>
              <a:t>UNIDAD DEPORTIVA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1200" b="0" dirty="0">
                <a:latin typeface="Calibri" panose="020F0502020204030204" pitchFamily="34" charset="0"/>
              </a:rPr>
              <a:t>RAUL GONZALEZ</a:t>
            </a:r>
          </a:p>
        </p:txBody>
      </p:sp>
      <p:sp>
        <p:nvSpPr>
          <p:cNvPr id="22" name="Rectangle 39"/>
          <p:cNvSpPr>
            <a:spLocks noChangeArrowheads="1"/>
          </p:cNvSpPr>
          <p:nvPr/>
        </p:nvSpPr>
        <p:spPr bwMode="auto">
          <a:xfrm>
            <a:off x="538485" y="3467832"/>
            <a:ext cx="1835150" cy="3095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b="0" dirty="0">
                <a:latin typeface="Calibri" panose="020F0502020204030204" pitchFamily="34" charset="0"/>
              </a:rPr>
              <a:t>GIMNASIO 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1200" b="0" dirty="0">
                <a:latin typeface="Calibri" panose="020F0502020204030204" pitchFamily="34" charset="0"/>
              </a:rPr>
              <a:t>BUROCRATAS MUNICIAPALES</a:t>
            </a:r>
          </a:p>
        </p:txBody>
      </p:sp>
      <p:sp>
        <p:nvSpPr>
          <p:cNvPr id="23" name="Rectangle 339"/>
          <p:cNvSpPr>
            <a:spLocks noChangeArrowheads="1"/>
          </p:cNvSpPr>
          <p:nvPr/>
        </p:nvSpPr>
        <p:spPr bwMode="auto">
          <a:xfrm>
            <a:off x="2535560" y="3919637"/>
            <a:ext cx="1811337" cy="31591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b="0" dirty="0">
                <a:latin typeface="Calibri" panose="020F0502020204030204" pitchFamily="34" charset="0"/>
              </a:rPr>
              <a:t>UNIDAD DEPORTIVA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1200" b="0" dirty="0">
                <a:latin typeface="Calibri" panose="020F0502020204030204" pitchFamily="34" charset="0"/>
              </a:rPr>
              <a:t>VALLE DE SANTA LUCIA</a:t>
            </a:r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6782122" y="3483707"/>
            <a:ext cx="1833563" cy="2984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b="0" dirty="0">
                <a:latin typeface="Calibri" panose="020F0502020204030204" pitchFamily="34" charset="0"/>
              </a:rPr>
              <a:t>GIMNASIO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1200" b="0" dirty="0">
                <a:latin typeface="Calibri" panose="020F0502020204030204" pitchFamily="34" charset="0"/>
              </a:rPr>
              <a:t>FILIBERTO SAGRERO</a:t>
            </a:r>
          </a:p>
        </p:txBody>
      </p:sp>
      <p:sp>
        <p:nvSpPr>
          <p:cNvPr id="25" name="Rectangle 1153"/>
          <p:cNvSpPr>
            <a:spLocks noChangeArrowheads="1"/>
          </p:cNvSpPr>
          <p:nvPr/>
        </p:nvSpPr>
        <p:spPr bwMode="auto">
          <a:xfrm>
            <a:off x="546422" y="4378995"/>
            <a:ext cx="1812925" cy="3365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b="0" dirty="0">
                <a:latin typeface="Calibri" panose="020F0502020204030204" pitchFamily="34" charset="0"/>
              </a:rPr>
              <a:t>GIMNASIO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1200" b="0" dirty="0">
                <a:latin typeface="Calibri" panose="020F0502020204030204" pitchFamily="34" charset="0"/>
              </a:rPr>
              <a:t>10 DE MARZO</a:t>
            </a:r>
            <a:endParaRPr lang="es-ES" sz="1200" b="0" dirty="0">
              <a:latin typeface="Calibri" panose="020F0502020204030204" pitchFamily="34" charset="0"/>
            </a:endParaRPr>
          </a:p>
        </p:txBody>
      </p:sp>
      <p:sp>
        <p:nvSpPr>
          <p:cNvPr id="27" name="Rectangle 417"/>
          <p:cNvSpPr>
            <a:spLocks noChangeArrowheads="1"/>
          </p:cNvSpPr>
          <p:nvPr/>
        </p:nvSpPr>
        <p:spPr bwMode="auto">
          <a:xfrm>
            <a:off x="6782122" y="4863753"/>
            <a:ext cx="1833563" cy="32543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es-MX" sz="1200" b="0" dirty="0">
              <a:latin typeface="Calibri" panose="020F0502020204030204" pitchFamily="34" charset="0"/>
            </a:endParaRPr>
          </a:p>
          <a:p>
            <a:pPr algn="ctr">
              <a:lnSpc>
                <a:spcPct val="80000"/>
              </a:lnSpc>
              <a:defRPr/>
            </a:pPr>
            <a:endParaRPr lang="es-MX" sz="1200" b="0" dirty="0">
              <a:latin typeface="Calibri" panose="020F0502020204030204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es-MX" sz="1200" b="0" dirty="0">
                <a:latin typeface="Calibri" panose="020F0502020204030204" pitchFamily="34" charset="0"/>
              </a:rPr>
              <a:t>GIMNASIO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1200" b="0" dirty="0">
                <a:latin typeface="Calibri" panose="020F0502020204030204" pitchFamily="34" charset="0"/>
              </a:rPr>
              <a:t>MODERNA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1200" b="0" dirty="0">
                <a:latin typeface="Calibri" panose="020F0502020204030204" pitchFamily="34" charset="0"/>
              </a:rPr>
              <a:t> </a:t>
            </a:r>
          </a:p>
          <a:p>
            <a:pPr algn="ctr">
              <a:lnSpc>
                <a:spcPct val="80000"/>
              </a:lnSpc>
              <a:defRPr/>
            </a:pPr>
            <a:endParaRPr lang="es-MX" sz="1200" b="0" dirty="0">
              <a:latin typeface="Calibri" panose="020F0502020204030204" pitchFamily="34" charset="0"/>
            </a:endParaRPr>
          </a:p>
        </p:txBody>
      </p:sp>
      <p:sp>
        <p:nvSpPr>
          <p:cNvPr id="28" name="Rectangle 39"/>
          <p:cNvSpPr>
            <a:spLocks noChangeArrowheads="1"/>
          </p:cNvSpPr>
          <p:nvPr/>
        </p:nvSpPr>
        <p:spPr bwMode="auto">
          <a:xfrm>
            <a:off x="548010" y="3905349"/>
            <a:ext cx="1833562" cy="30638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b="0" dirty="0">
                <a:latin typeface="Calibri" panose="020F0502020204030204" pitchFamily="34" charset="0"/>
              </a:rPr>
              <a:t>GIMNASIO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1200" b="0" dirty="0">
                <a:latin typeface="Calibri" panose="020F0502020204030204" pitchFamily="34" charset="0"/>
              </a:rPr>
              <a:t>VALLE DEL MIRADOR</a:t>
            </a:r>
          </a:p>
        </p:txBody>
      </p:sp>
      <p:sp>
        <p:nvSpPr>
          <p:cNvPr id="29" name="Rectangle 1153"/>
          <p:cNvSpPr>
            <a:spLocks noChangeArrowheads="1"/>
          </p:cNvSpPr>
          <p:nvPr/>
        </p:nvSpPr>
        <p:spPr bwMode="auto">
          <a:xfrm>
            <a:off x="4854897" y="4868515"/>
            <a:ext cx="1844675" cy="3222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b="0" dirty="0">
                <a:latin typeface="Calibri" panose="020F0502020204030204" pitchFamily="34" charset="0"/>
              </a:rPr>
              <a:t>GIMNASIO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1200" b="0" dirty="0">
                <a:latin typeface="Calibri" panose="020F0502020204030204" pitchFamily="34" charset="0"/>
              </a:rPr>
              <a:t>VALLE DE INFONAVIT</a:t>
            </a:r>
          </a:p>
        </p:txBody>
      </p:sp>
      <p:sp>
        <p:nvSpPr>
          <p:cNvPr id="30" name="Rectangle 311"/>
          <p:cNvSpPr>
            <a:spLocks noChangeArrowheads="1"/>
          </p:cNvSpPr>
          <p:nvPr/>
        </p:nvSpPr>
        <p:spPr bwMode="auto">
          <a:xfrm>
            <a:off x="2535560" y="4378995"/>
            <a:ext cx="1817687" cy="3365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b="0" dirty="0">
                <a:latin typeface="Calibri" panose="020F0502020204030204" pitchFamily="34" charset="0"/>
              </a:rPr>
              <a:t>UNIDAD DEPORTIVA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1200" b="0" dirty="0">
                <a:latin typeface="Calibri" panose="020F0502020204030204" pitchFamily="34" charset="0"/>
              </a:rPr>
              <a:t>JESUS HINOJOSA TIJERINA</a:t>
            </a:r>
          </a:p>
        </p:txBody>
      </p:sp>
      <p:sp>
        <p:nvSpPr>
          <p:cNvPr id="31" name="Rectangle 299"/>
          <p:cNvSpPr>
            <a:spLocks noChangeArrowheads="1"/>
          </p:cNvSpPr>
          <p:nvPr/>
        </p:nvSpPr>
        <p:spPr bwMode="auto">
          <a:xfrm>
            <a:off x="4840610" y="3483707"/>
            <a:ext cx="1830387" cy="2968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b="0" dirty="0">
                <a:latin typeface="Calibri" panose="020F0502020204030204" pitchFamily="34" charset="0"/>
              </a:rPr>
              <a:t>GIMNASIO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1200" b="0" dirty="0">
                <a:latin typeface="Calibri" panose="020F0502020204030204" pitchFamily="34" charset="0"/>
              </a:rPr>
              <a:t>VILLA ALEGRE</a:t>
            </a:r>
            <a:endParaRPr lang="es-ES" sz="1200" b="0" dirty="0">
              <a:latin typeface="Calibri" panose="020F0502020204030204" pitchFamily="34" charset="0"/>
            </a:endParaRPr>
          </a:p>
        </p:txBody>
      </p:sp>
      <p:sp>
        <p:nvSpPr>
          <p:cNvPr id="32" name="Rectangle 217"/>
          <p:cNvSpPr>
            <a:spLocks noChangeArrowheads="1"/>
          </p:cNvSpPr>
          <p:nvPr/>
        </p:nvSpPr>
        <p:spPr bwMode="auto">
          <a:xfrm>
            <a:off x="538485" y="4868515"/>
            <a:ext cx="1835150" cy="3222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b="0" dirty="0">
                <a:latin typeface="Calibri" panose="020F0502020204030204" pitchFamily="34" charset="0"/>
              </a:rPr>
              <a:t>GIMNASIO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1200" b="0" dirty="0">
                <a:latin typeface="Calibri" panose="020F0502020204030204" pitchFamily="34" charset="0"/>
              </a:rPr>
              <a:t>PARQUE ESPAÑA</a:t>
            </a:r>
          </a:p>
        </p:txBody>
      </p:sp>
      <p:sp>
        <p:nvSpPr>
          <p:cNvPr id="33" name="Rectangle 417"/>
          <p:cNvSpPr>
            <a:spLocks noChangeArrowheads="1"/>
          </p:cNvSpPr>
          <p:nvPr/>
        </p:nvSpPr>
        <p:spPr bwMode="auto">
          <a:xfrm>
            <a:off x="4845372" y="3910112"/>
            <a:ext cx="1846263" cy="3222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es-MX" sz="1200" b="0" dirty="0">
              <a:latin typeface="Calibri" panose="020F0502020204030204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es-MX" sz="1200" b="0" dirty="0">
                <a:latin typeface="Calibri" panose="020F0502020204030204" pitchFamily="34" charset="0"/>
              </a:rPr>
              <a:t>GIMNASIO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1200" b="0" dirty="0">
                <a:latin typeface="Calibri" panose="020F0502020204030204" pitchFamily="34" charset="0"/>
              </a:rPr>
              <a:t>SAN JORGE</a:t>
            </a:r>
          </a:p>
          <a:p>
            <a:pPr algn="ctr">
              <a:lnSpc>
                <a:spcPct val="80000"/>
              </a:lnSpc>
              <a:defRPr/>
            </a:pPr>
            <a:endParaRPr lang="es-MX" sz="1200" b="0" dirty="0">
              <a:latin typeface="Calibri" panose="020F0502020204030204" pitchFamily="34" charset="0"/>
            </a:endParaRPr>
          </a:p>
        </p:txBody>
      </p:sp>
      <p:sp>
        <p:nvSpPr>
          <p:cNvPr id="34" name="Rectangle 137"/>
          <p:cNvSpPr>
            <a:spLocks noChangeArrowheads="1"/>
          </p:cNvSpPr>
          <p:nvPr/>
        </p:nvSpPr>
        <p:spPr bwMode="auto">
          <a:xfrm>
            <a:off x="6782122" y="3914874"/>
            <a:ext cx="1817688" cy="31908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b="0" dirty="0">
                <a:latin typeface="Calibri" panose="020F0502020204030204" pitchFamily="34" charset="0"/>
              </a:rPr>
              <a:t>GIMNASIO BICENTENARIO 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1200" b="0" dirty="0">
                <a:latin typeface="Calibri" panose="020F0502020204030204" pitchFamily="34" charset="0"/>
              </a:rPr>
              <a:t>FOMERREY 113</a:t>
            </a:r>
          </a:p>
        </p:txBody>
      </p:sp>
      <p:sp>
        <p:nvSpPr>
          <p:cNvPr id="37" name="Rectangle 137"/>
          <p:cNvSpPr>
            <a:spLocks noChangeArrowheads="1"/>
          </p:cNvSpPr>
          <p:nvPr/>
        </p:nvSpPr>
        <p:spPr bwMode="auto">
          <a:xfrm>
            <a:off x="4854897" y="5348512"/>
            <a:ext cx="1862138" cy="312736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b="0" dirty="0">
                <a:latin typeface="Calibri" panose="020F0502020204030204" pitchFamily="34" charset="0"/>
              </a:rPr>
              <a:t>GIMNASIO 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1200" b="0" dirty="0">
                <a:latin typeface="Calibri" panose="020F0502020204030204" pitchFamily="34" charset="0"/>
              </a:rPr>
              <a:t>CAMINO REAL</a:t>
            </a:r>
          </a:p>
        </p:txBody>
      </p:sp>
      <p:sp>
        <p:nvSpPr>
          <p:cNvPr id="38" name="Rectangle 24"/>
          <p:cNvSpPr>
            <a:spLocks noChangeArrowheads="1"/>
          </p:cNvSpPr>
          <p:nvPr/>
        </p:nvSpPr>
        <p:spPr bwMode="auto">
          <a:xfrm>
            <a:off x="6796410" y="5359623"/>
            <a:ext cx="1831975" cy="3016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b="0" dirty="0">
                <a:latin typeface="Calibri" panose="020F0502020204030204" pitchFamily="34" charset="0"/>
              </a:rPr>
              <a:t>GIMNASIO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1200" b="0" dirty="0">
                <a:latin typeface="Calibri" panose="020F0502020204030204" pitchFamily="34" charset="0"/>
              </a:rPr>
              <a:t> LOS CAMPEONES</a:t>
            </a:r>
          </a:p>
        </p:txBody>
      </p:sp>
      <p:sp>
        <p:nvSpPr>
          <p:cNvPr id="39" name="Rectangle 64"/>
          <p:cNvSpPr>
            <a:spLocks noChangeArrowheads="1"/>
          </p:cNvSpPr>
          <p:nvPr/>
        </p:nvSpPr>
        <p:spPr bwMode="auto">
          <a:xfrm>
            <a:off x="6791647" y="4378995"/>
            <a:ext cx="1825625" cy="3365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b="0" dirty="0">
                <a:latin typeface="Calibri" panose="020F0502020204030204" pitchFamily="34" charset="0"/>
              </a:rPr>
              <a:t>GIMNASIO BICENTENARIO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1200" b="0" dirty="0">
                <a:latin typeface="Calibri" panose="020F0502020204030204" pitchFamily="34" charset="0"/>
              </a:rPr>
              <a:t>DIEGO DE MONTEMAYOR</a:t>
            </a:r>
          </a:p>
        </p:txBody>
      </p:sp>
      <p:sp>
        <p:nvSpPr>
          <p:cNvPr id="40" name="Rectangle 24"/>
          <p:cNvSpPr>
            <a:spLocks noChangeArrowheads="1"/>
          </p:cNvSpPr>
          <p:nvPr/>
        </p:nvSpPr>
        <p:spPr bwMode="auto">
          <a:xfrm>
            <a:off x="2516510" y="5351686"/>
            <a:ext cx="1831975" cy="3095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b="0" dirty="0">
                <a:latin typeface="Calibri" panose="020F0502020204030204" pitchFamily="34" charset="0"/>
              </a:rPr>
              <a:t>GIMNASIO 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1200" b="0" dirty="0">
                <a:latin typeface="Calibri" panose="020F0502020204030204" pitchFamily="34" charset="0"/>
              </a:rPr>
              <a:t>SAN BERNABE</a:t>
            </a:r>
          </a:p>
        </p:txBody>
      </p:sp>
      <p:sp>
        <p:nvSpPr>
          <p:cNvPr id="41" name="Rectangle 45"/>
          <p:cNvSpPr>
            <a:spLocks noChangeArrowheads="1"/>
          </p:cNvSpPr>
          <p:nvPr/>
        </p:nvSpPr>
        <p:spPr bwMode="auto">
          <a:xfrm>
            <a:off x="538486" y="5348511"/>
            <a:ext cx="1835150" cy="2984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es-MX" sz="1200" b="0" dirty="0">
              <a:latin typeface="Calibri" panose="020F0502020204030204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es-MX" sz="1200" b="0" dirty="0">
                <a:latin typeface="Calibri" panose="020F0502020204030204" pitchFamily="34" charset="0"/>
              </a:rPr>
              <a:t>GIMNASIO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1200" b="0" dirty="0">
                <a:latin typeface="Calibri" panose="020F0502020204030204" pitchFamily="34" charset="0"/>
              </a:rPr>
              <a:t>POLIVALENTE</a:t>
            </a:r>
          </a:p>
          <a:p>
            <a:pPr algn="ctr">
              <a:lnSpc>
                <a:spcPct val="80000"/>
              </a:lnSpc>
              <a:defRPr/>
            </a:pPr>
            <a:endParaRPr lang="es-MX" sz="1200" b="0" dirty="0">
              <a:latin typeface="Calibri" panose="020F0502020204030204" pitchFamily="34" charset="0"/>
            </a:endParaRPr>
          </a:p>
        </p:txBody>
      </p:sp>
      <p:sp>
        <p:nvSpPr>
          <p:cNvPr id="42" name="Rectangle 45"/>
          <p:cNvSpPr>
            <a:spLocks noChangeArrowheads="1"/>
          </p:cNvSpPr>
          <p:nvPr/>
        </p:nvSpPr>
        <p:spPr bwMode="auto">
          <a:xfrm>
            <a:off x="2535560" y="3475770"/>
            <a:ext cx="1816100" cy="31273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es-MX" sz="1200" b="0" dirty="0">
              <a:latin typeface="Calibri" panose="020F0502020204030204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es-MX" sz="1200" b="0" dirty="0">
                <a:latin typeface="Calibri" panose="020F0502020204030204" pitchFamily="34" charset="0"/>
              </a:rPr>
              <a:t>DOMO ACUATICO</a:t>
            </a:r>
          </a:p>
          <a:p>
            <a:pPr algn="ctr">
              <a:lnSpc>
                <a:spcPct val="80000"/>
              </a:lnSpc>
              <a:defRPr/>
            </a:pPr>
            <a:endParaRPr lang="es-MX" sz="1200" b="0" dirty="0">
              <a:latin typeface="Calibri" panose="020F0502020204030204" pitchFamily="34" charset="0"/>
            </a:endParaRPr>
          </a:p>
        </p:txBody>
      </p:sp>
      <p:sp>
        <p:nvSpPr>
          <p:cNvPr id="43" name="Rectangle 375"/>
          <p:cNvSpPr>
            <a:spLocks noChangeArrowheads="1"/>
          </p:cNvSpPr>
          <p:nvPr/>
        </p:nvSpPr>
        <p:spPr bwMode="auto">
          <a:xfrm>
            <a:off x="2117529" y="2680524"/>
            <a:ext cx="1720610" cy="56928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b="0" dirty="0" smtClean="0">
                <a:latin typeface="Calibri" panose="020F0502020204030204" pitchFamily="34" charset="0"/>
                <a:cs typeface="Arial" panose="020B0604020202020204" pitchFamily="34" charset="0"/>
              </a:rPr>
              <a:t>Secretaria(o)  </a:t>
            </a:r>
            <a:r>
              <a:rPr lang="es-MX" sz="1200" b="0" dirty="0" smtClean="0">
                <a:latin typeface="Calibri" panose="020F0502020204030204" pitchFamily="34" charset="0"/>
                <a:cs typeface="Arial" panose="020B0604020202020204" pitchFamily="34" charset="0"/>
              </a:rPr>
              <a:t>C</a:t>
            </a:r>
            <a:endParaRPr lang="es-MX" sz="1200" b="0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ctangle 137"/>
          <p:cNvSpPr>
            <a:spLocks noChangeArrowheads="1"/>
          </p:cNvSpPr>
          <p:nvPr/>
        </p:nvSpPr>
        <p:spPr bwMode="auto">
          <a:xfrm>
            <a:off x="4854897" y="4378996"/>
            <a:ext cx="1830388" cy="3365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b="0" dirty="0">
                <a:latin typeface="Calibri" panose="020F0502020204030204" pitchFamily="34" charset="0"/>
              </a:rPr>
              <a:t>GIMNASIO 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1200" b="0" dirty="0">
                <a:latin typeface="Calibri" panose="020F0502020204030204" pitchFamily="34" charset="0"/>
              </a:rPr>
              <a:t>INDECO NARANJO</a:t>
            </a:r>
          </a:p>
        </p:txBody>
      </p:sp>
      <p:cxnSp>
        <p:nvCxnSpPr>
          <p:cNvPr id="45" name="87 Conector recto"/>
          <p:cNvCxnSpPr>
            <a:cxnSpLocks noChangeShapeType="1"/>
          </p:cNvCxnSpPr>
          <p:nvPr/>
        </p:nvCxnSpPr>
        <p:spPr bwMode="auto">
          <a:xfrm>
            <a:off x="322585" y="3596420"/>
            <a:ext cx="200025" cy="0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6" name="87 Conector recto"/>
          <p:cNvCxnSpPr>
            <a:cxnSpLocks noChangeShapeType="1"/>
          </p:cNvCxnSpPr>
          <p:nvPr/>
        </p:nvCxnSpPr>
        <p:spPr bwMode="auto">
          <a:xfrm>
            <a:off x="8609335" y="3642579"/>
            <a:ext cx="200025" cy="0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7" name="Line 206"/>
          <p:cNvSpPr>
            <a:spLocks noChangeShapeType="1"/>
          </p:cNvSpPr>
          <p:nvPr/>
        </p:nvSpPr>
        <p:spPr bwMode="auto">
          <a:xfrm flipH="1">
            <a:off x="4571195" y="2021670"/>
            <a:ext cx="0" cy="3495562"/>
          </a:xfrm>
          <a:prstGeom prst="line">
            <a:avLst/>
          </a:prstGeom>
          <a:noFill/>
          <a:ln w="28575" cap="sq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es-MX" sz="1200" b="0">
              <a:latin typeface="Calibri" panose="020F0502020204030204" pitchFamily="34" charset="0"/>
            </a:endParaRPr>
          </a:p>
        </p:txBody>
      </p:sp>
      <p:cxnSp>
        <p:nvCxnSpPr>
          <p:cNvPr id="48" name="2 Conector recto"/>
          <p:cNvCxnSpPr>
            <a:cxnSpLocks noChangeShapeType="1"/>
            <a:stCxn id="42" idx="3"/>
            <a:endCxn id="31" idx="1"/>
          </p:cNvCxnSpPr>
          <p:nvPr/>
        </p:nvCxnSpPr>
        <p:spPr bwMode="auto">
          <a:xfrm>
            <a:off x="4351660" y="3632932"/>
            <a:ext cx="488950" cy="0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53 Conector recto"/>
          <p:cNvCxnSpPr>
            <a:cxnSpLocks noChangeShapeType="1"/>
          </p:cNvCxnSpPr>
          <p:nvPr/>
        </p:nvCxnSpPr>
        <p:spPr bwMode="auto">
          <a:xfrm>
            <a:off x="4354835" y="4081521"/>
            <a:ext cx="488950" cy="0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54 Conector recto"/>
          <p:cNvCxnSpPr>
            <a:cxnSpLocks noChangeShapeType="1"/>
          </p:cNvCxnSpPr>
          <p:nvPr/>
        </p:nvCxnSpPr>
        <p:spPr bwMode="auto">
          <a:xfrm>
            <a:off x="4354835" y="4552113"/>
            <a:ext cx="488950" cy="0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1" name="57 Conector recto"/>
          <p:cNvCxnSpPr>
            <a:cxnSpLocks noChangeShapeType="1"/>
          </p:cNvCxnSpPr>
          <p:nvPr/>
        </p:nvCxnSpPr>
        <p:spPr bwMode="auto">
          <a:xfrm>
            <a:off x="4354835" y="5039925"/>
            <a:ext cx="488950" cy="0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73 Conector recto"/>
          <p:cNvCxnSpPr>
            <a:cxnSpLocks noChangeShapeType="1"/>
          </p:cNvCxnSpPr>
          <p:nvPr/>
        </p:nvCxnSpPr>
        <p:spPr bwMode="auto">
          <a:xfrm>
            <a:off x="4354835" y="5519907"/>
            <a:ext cx="488950" cy="0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3" name="Rectangle 417"/>
          <p:cNvSpPr>
            <a:spLocks noChangeArrowheads="1"/>
          </p:cNvSpPr>
          <p:nvPr/>
        </p:nvSpPr>
        <p:spPr bwMode="auto">
          <a:xfrm>
            <a:off x="3333399" y="1761329"/>
            <a:ext cx="2500313" cy="7921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b="0" dirty="0" smtClean="0">
                <a:latin typeface="Calibri" panose="020F0502020204030204" pitchFamily="34" charset="0"/>
                <a:cs typeface="Arial" panose="020B0604020202020204" pitchFamily="34" charset="0"/>
              </a:rPr>
              <a:t>Coordinador(a) </a:t>
            </a:r>
            <a:r>
              <a:rPr lang="es-MX" sz="1200" b="0" dirty="0">
                <a:latin typeface="Calibri" panose="020F0502020204030204" pitchFamily="34" charset="0"/>
                <a:cs typeface="Arial" panose="020B0604020202020204" pitchFamily="34" charset="0"/>
              </a:rPr>
              <a:t>de </a:t>
            </a:r>
            <a:endParaRPr lang="es-MX" sz="1200" b="0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es-MX" sz="1200" b="0" dirty="0" smtClean="0">
                <a:latin typeface="Calibri" panose="020F0502020204030204" pitchFamily="34" charset="0"/>
                <a:cs typeface="Arial" panose="020B0604020202020204" pitchFamily="34" charset="0"/>
              </a:rPr>
              <a:t>Unidades </a:t>
            </a:r>
            <a:r>
              <a:rPr lang="es-MX" sz="1200" b="0" dirty="0" smtClean="0">
                <a:latin typeface="Calibri" panose="020F0502020204030204" pitchFamily="34" charset="0"/>
                <a:cs typeface="Arial" panose="020B0604020202020204" pitchFamily="34" charset="0"/>
              </a:rPr>
              <a:t>Deportivas</a:t>
            </a:r>
            <a:endParaRPr lang="es-MX" sz="1200" b="0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4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38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19 Conector recto"/>
          <p:cNvCxnSpPr>
            <a:cxnSpLocks noChangeShapeType="1"/>
          </p:cNvCxnSpPr>
          <p:nvPr/>
        </p:nvCxnSpPr>
        <p:spPr bwMode="auto">
          <a:xfrm>
            <a:off x="6546229" y="4202971"/>
            <a:ext cx="223838" cy="0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4789648" y="3851779"/>
            <a:ext cx="1756582" cy="67698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b="0" dirty="0" smtClean="0">
                <a:latin typeface="Calibri" panose="020F0502020204030204" pitchFamily="34" charset="0"/>
                <a:cs typeface="Arial" panose="020B0604020202020204" pitchFamily="34" charset="0"/>
              </a:rPr>
              <a:t>Instructor(a</a:t>
            </a:r>
            <a:r>
              <a:rPr lang="es-MX" sz="1200" b="0" dirty="0" smtClean="0">
                <a:latin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es-MX" sz="1200" b="0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Line 19"/>
          <p:cNvSpPr>
            <a:spLocks noChangeShapeType="1"/>
          </p:cNvSpPr>
          <p:nvPr/>
        </p:nvSpPr>
        <p:spPr bwMode="auto">
          <a:xfrm>
            <a:off x="4481229" y="2325917"/>
            <a:ext cx="0" cy="1412875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es-MX" sz="1200" b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Line 32"/>
          <p:cNvSpPr>
            <a:spLocks noChangeShapeType="1"/>
          </p:cNvSpPr>
          <p:nvPr/>
        </p:nvSpPr>
        <p:spPr bwMode="auto">
          <a:xfrm>
            <a:off x="2243341" y="3752229"/>
            <a:ext cx="4548952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es-MX" sz="1200" b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Line 33"/>
          <p:cNvSpPr>
            <a:spLocks noChangeShapeType="1"/>
          </p:cNvSpPr>
          <p:nvPr/>
        </p:nvSpPr>
        <p:spPr bwMode="auto">
          <a:xfrm flipH="1">
            <a:off x="2235388" y="3752230"/>
            <a:ext cx="0" cy="1180681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es-MX" sz="1200" b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Line 34"/>
          <p:cNvSpPr>
            <a:spLocks noChangeShapeType="1"/>
          </p:cNvSpPr>
          <p:nvPr/>
        </p:nvSpPr>
        <p:spPr bwMode="auto">
          <a:xfrm>
            <a:off x="2237728" y="4147409"/>
            <a:ext cx="2413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es-MX" sz="1200" b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Line 35"/>
          <p:cNvSpPr>
            <a:spLocks noChangeShapeType="1"/>
          </p:cNvSpPr>
          <p:nvPr/>
        </p:nvSpPr>
        <p:spPr bwMode="auto">
          <a:xfrm flipH="1">
            <a:off x="6792292" y="3763342"/>
            <a:ext cx="0" cy="1175919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es-MX" sz="1200" b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37"/>
          <p:cNvSpPr>
            <a:spLocks noChangeArrowheads="1"/>
          </p:cNvSpPr>
          <p:nvPr/>
        </p:nvSpPr>
        <p:spPr bwMode="auto">
          <a:xfrm>
            <a:off x="4811672" y="4598349"/>
            <a:ext cx="1755196" cy="69928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b="0" dirty="0" smtClean="0">
                <a:latin typeface="Calibri" panose="020F0502020204030204" pitchFamily="34" charset="0"/>
                <a:cs typeface="Arial" panose="020B0604020202020204" pitchFamily="34" charset="0"/>
              </a:rPr>
              <a:t>Intendente</a:t>
            </a:r>
            <a:endParaRPr lang="es-MX" sz="1200" b="0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Line 138"/>
          <p:cNvSpPr>
            <a:spLocks noChangeShapeType="1"/>
          </p:cNvSpPr>
          <p:nvPr/>
        </p:nvSpPr>
        <p:spPr bwMode="auto">
          <a:xfrm>
            <a:off x="2246502" y="4932911"/>
            <a:ext cx="227012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es-MX" sz="1200" b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2479027" y="3850533"/>
            <a:ext cx="1775633" cy="69535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b="0" dirty="0" smtClean="0">
                <a:latin typeface="Calibri" panose="020F0502020204030204" pitchFamily="34" charset="0"/>
                <a:cs typeface="Arial" panose="020B0604020202020204" pitchFamily="34" charset="0"/>
              </a:rPr>
              <a:t>Auxiliar</a:t>
            </a:r>
            <a:endParaRPr lang="es-MX" sz="1200" b="0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2148667" y="2933476"/>
            <a:ext cx="1876426" cy="6778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b="0" dirty="0">
                <a:latin typeface="Calibri" panose="020F0502020204030204" pitchFamily="34" charset="0"/>
                <a:cs typeface="Arial" panose="020B0604020202020204" pitchFamily="34" charset="0"/>
              </a:rPr>
              <a:t>Secretaria / </a:t>
            </a:r>
            <a:r>
              <a:rPr lang="es-MX" sz="1200" b="0" dirty="0" smtClean="0">
                <a:latin typeface="Calibri" panose="020F0502020204030204" pitchFamily="34" charset="0"/>
                <a:cs typeface="Arial" panose="020B0604020202020204" pitchFamily="34" charset="0"/>
              </a:rPr>
              <a:t>O</a:t>
            </a:r>
            <a:endParaRPr lang="es-MX" sz="1200" b="0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2 Conector recto"/>
          <p:cNvCxnSpPr>
            <a:cxnSpLocks noChangeShapeType="1"/>
            <a:stCxn id="16" idx="3"/>
          </p:cNvCxnSpPr>
          <p:nvPr/>
        </p:nvCxnSpPr>
        <p:spPr bwMode="auto">
          <a:xfrm>
            <a:off x="4025093" y="3272408"/>
            <a:ext cx="434975" cy="793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3320767" y="1991442"/>
            <a:ext cx="2349500" cy="74939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es-MX" sz="900" b="0" dirty="0"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es-MX" sz="1200" b="0" dirty="0" smtClean="0">
                <a:latin typeface="Calibri" panose="020F0502020204030204" pitchFamily="34" charset="0"/>
                <a:cs typeface="Arial" panose="020B0604020202020204" pitchFamily="34" charset="0"/>
              </a:rPr>
              <a:t>Auxiliar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1200" b="0" dirty="0" smtClean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s-MX" sz="1200" b="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defRPr/>
            </a:pPr>
            <a:endParaRPr lang="es-MX" sz="1200" b="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53"/>
          <p:cNvSpPr>
            <a:spLocks noChangeArrowheads="1"/>
          </p:cNvSpPr>
          <p:nvPr/>
        </p:nvSpPr>
        <p:spPr bwMode="auto">
          <a:xfrm>
            <a:off x="2462401" y="4601943"/>
            <a:ext cx="1775633" cy="67304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b="0" dirty="0" smtClean="0">
                <a:latin typeface="Calibri" panose="020F0502020204030204" pitchFamily="34" charset="0"/>
                <a:cs typeface="Arial" panose="020B0604020202020204" pitchFamily="34" charset="0"/>
              </a:rPr>
              <a:t>Mantenimiento</a:t>
            </a:r>
            <a:endParaRPr lang="es-MX" sz="1200" b="0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19 Conector recto"/>
          <p:cNvCxnSpPr>
            <a:cxnSpLocks noChangeShapeType="1"/>
          </p:cNvCxnSpPr>
          <p:nvPr/>
        </p:nvCxnSpPr>
        <p:spPr bwMode="auto">
          <a:xfrm>
            <a:off x="6566867" y="4939261"/>
            <a:ext cx="225425" cy="0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58 CuadroTexto"/>
          <p:cNvSpPr txBox="1">
            <a:spLocks noChangeArrowheads="1"/>
          </p:cNvSpPr>
          <p:nvPr/>
        </p:nvSpPr>
        <p:spPr bwMode="auto">
          <a:xfrm>
            <a:off x="2614381" y="1340768"/>
            <a:ext cx="391523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BUROCRATAS MUNICIPALES</a:t>
            </a:r>
          </a:p>
        </p:txBody>
      </p:sp>
      <p:sp>
        <p:nvSpPr>
          <p:cNvPr id="22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140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58 CuadroTexto"/>
          <p:cNvSpPr txBox="1">
            <a:spLocks noChangeArrowheads="1"/>
          </p:cNvSpPr>
          <p:nvPr/>
        </p:nvSpPr>
        <p:spPr bwMode="auto">
          <a:xfrm>
            <a:off x="2956077" y="1412776"/>
            <a:ext cx="323184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VALLE DEL MIRADOR</a:t>
            </a:r>
          </a:p>
        </p:txBody>
      </p:sp>
      <p:sp>
        <p:nvSpPr>
          <p:cNvPr id="13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4266581103"/>
              </p:ext>
            </p:extLst>
          </p:nvPr>
        </p:nvGraphicFramePr>
        <p:xfrm>
          <a:off x="2001302" y="2324668"/>
          <a:ext cx="5141395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9241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58 CuadroTexto"/>
          <p:cNvSpPr txBox="1">
            <a:spLocks noChangeArrowheads="1"/>
          </p:cNvSpPr>
          <p:nvPr/>
        </p:nvSpPr>
        <p:spPr bwMode="auto">
          <a:xfrm>
            <a:off x="3320696" y="1377015"/>
            <a:ext cx="250260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10 DE MARZO</a:t>
            </a:r>
          </a:p>
        </p:txBody>
      </p:sp>
      <p:sp>
        <p:nvSpPr>
          <p:cNvPr id="21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2" name="Diagrama 21"/>
          <p:cNvGraphicFramePr/>
          <p:nvPr>
            <p:extLst>
              <p:ext uri="{D42A27DB-BD31-4B8C-83A1-F6EECF244321}">
                <p14:modId xmlns:p14="http://schemas.microsoft.com/office/powerpoint/2010/main" val="4276073663"/>
              </p:ext>
            </p:extLst>
          </p:nvPr>
        </p:nvGraphicFramePr>
        <p:xfrm>
          <a:off x="1010850" y="2060848"/>
          <a:ext cx="7122300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1918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4 Conector recto"/>
          <p:cNvCxnSpPr>
            <a:cxnSpLocks noChangeShapeType="1"/>
            <a:stCxn id="12" idx="3"/>
          </p:cNvCxnSpPr>
          <p:nvPr/>
        </p:nvCxnSpPr>
        <p:spPr bwMode="auto">
          <a:xfrm>
            <a:off x="4076350" y="3312726"/>
            <a:ext cx="500181" cy="0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2 Conector recto"/>
          <p:cNvCxnSpPr>
            <a:cxnSpLocks noChangeShapeType="1"/>
            <a:stCxn id="23" idx="2"/>
          </p:cNvCxnSpPr>
          <p:nvPr/>
        </p:nvCxnSpPr>
        <p:spPr bwMode="auto">
          <a:xfrm>
            <a:off x="4569463" y="2727297"/>
            <a:ext cx="0" cy="1088410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Rectangle 24"/>
          <p:cNvSpPr>
            <a:spLocks noChangeArrowheads="1"/>
          </p:cNvSpPr>
          <p:nvPr/>
        </p:nvSpPr>
        <p:spPr bwMode="auto">
          <a:xfrm>
            <a:off x="4830575" y="3965201"/>
            <a:ext cx="1790003" cy="61592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b="0" dirty="0">
                <a:latin typeface="Calibri" panose="020F0502020204030204" pitchFamily="34" charset="0"/>
                <a:cs typeface="Arial" panose="020B0604020202020204" pitchFamily="34" charset="0"/>
              </a:rPr>
              <a:t>Ayudante de </a:t>
            </a:r>
            <a:endParaRPr lang="es-MX" sz="1200" b="0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es-MX" sz="1200" b="0" dirty="0" smtClean="0">
                <a:latin typeface="Calibri" panose="020F0502020204030204" pitchFamily="34" charset="0"/>
                <a:cs typeface="Arial" panose="020B0604020202020204" pitchFamily="34" charset="0"/>
              </a:rPr>
              <a:t>Mantenimiento</a:t>
            </a:r>
            <a:endParaRPr lang="es-MX" sz="1200" b="0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31"/>
          <p:cNvSpPr>
            <a:spLocks noChangeArrowheads="1"/>
          </p:cNvSpPr>
          <p:nvPr/>
        </p:nvSpPr>
        <p:spPr bwMode="auto">
          <a:xfrm>
            <a:off x="2302362" y="2953157"/>
            <a:ext cx="1773988" cy="719138"/>
          </a:xfrm>
          <a:prstGeom prst="rect">
            <a:avLst/>
          </a:prstGeom>
          <a:noFill/>
          <a:ln w="19050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b="0" dirty="0">
                <a:latin typeface="Calibri" panose="020F0502020204030204" pitchFamily="34" charset="0"/>
                <a:cs typeface="Arial" panose="020B0604020202020204" pitchFamily="34" charset="0"/>
              </a:rPr>
              <a:t>Secretaria / </a:t>
            </a:r>
            <a:r>
              <a:rPr lang="es-MX" sz="1200" b="0" dirty="0" smtClean="0">
                <a:latin typeface="Calibri" panose="020F0502020204030204" pitchFamily="34" charset="0"/>
                <a:cs typeface="Arial" panose="020B0604020202020204" pitchFamily="34" charset="0"/>
              </a:rPr>
              <a:t>O</a:t>
            </a:r>
            <a:endParaRPr lang="es-MX" sz="1200" b="0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10 Conector recto"/>
          <p:cNvCxnSpPr>
            <a:cxnSpLocks noChangeShapeType="1"/>
          </p:cNvCxnSpPr>
          <p:nvPr/>
        </p:nvCxnSpPr>
        <p:spPr bwMode="auto">
          <a:xfrm>
            <a:off x="2113450" y="3815707"/>
            <a:ext cx="4754103" cy="0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30720 Conector recto"/>
          <p:cNvCxnSpPr>
            <a:cxnSpLocks noChangeShapeType="1"/>
          </p:cNvCxnSpPr>
          <p:nvPr/>
        </p:nvCxnSpPr>
        <p:spPr bwMode="auto">
          <a:xfrm>
            <a:off x="2100750" y="3815707"/>
            <a:ext cx="0" cy="493462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66 Conector recto"/>
          <p:cNvCxnSpPr>
            <a:cxnSpLocks noChangeShapeType="1"/>
          </p:cNvCxnSpPr>
          <p:nvPr/>
        </p:nvCxnSpPr>
        <p:spPr bwMode="auto">
          <a:xfrm>
            <a:off x="2107100" y="4325268"/>
            <a:ext cx="185737" cy="0"/>
          </a:xfrm>
          <a:prstGeom prst="line">
            <a:avLst/>
          </a:prstGeom>
          <a:noFill/>
          <a:ln w="19050" cap="sq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4 Conector recto"/>
          <p:cNvCxnSpPr>
            <a:cxnSpLocks noChangeShapeType="1"/>
          </p:cNvCxnSpPr>
          <p:nvPr/>
        </p:nvCxnSpPr>
        <p:spPr bwMode="auto">
          <a:xfrm>
            <a:off x="6867553" y="3815707"/>
            <a:ext cx="0" cy="1197469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58 CuadroTexto"/>
          <p:cNvSpPr txBox="1">
            <a:spLocks noChangeArrowheads="1"/>
          </p:cNvSpPr>
          <p:nvPr/>
        </p:nvSpPr>
        <p:spPr bwMode="auto">
          <a:xfrm>
            <a:off x="3141833" y="1361587"/>
            <a:ext cx="286033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PARQUE ESPAÑA</a:t>
            </a:r>
          </a:p>
        </p:txBody>
      </p:sp>
      <p:sp>
        <p:nvSpPr>
          <p:cNvPr id="22" name="Rectangle 20"/>
          <p:cNvSpPr>
            <a:spLocks noChangeArrowheads="1"/>
          </p:cNvSpPr>
          <p:nvPr/>
        </p:nvSpPr>
        <p:spPr bwMode="auto">
          <a:xfrm>
            <a:off x="2302362" y="4006756"/>
            <a:ext cx="1790003" cy="669171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s-MX" altLang="es-MX" sz="1200" b="0" dirty="0" smtClean="0">
                <a:solidFill>
                  <a:schemeClr val="tx1"/>
                </a:solidFill>
                <a:latin typeface="Calibri" panose="020F0502020204030204" pitchFamily="34" charset="0"/>
                <a:cs typeface="Arial" charset="0"/>
              </a:rPr>
              <a:t>Intendente</a:t>
            </a:r>
            <a:endPara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endParaRPr>
          </a:p>
        </p:txBody>
      </p:sp>
      <p:sp>
        <p:nvSpPr>
          <p:cNvPr id="23" name="Rectangle 375"/>
          <p:cNvSpPr>
            <a:spLocks noChangeArrowheads="1"/>
          </p:cNvSpPr>
          <p:nvPr/>
        </p:nvSpPr>
        <p:spPr bwMode="auto">
          <a:xfrm>
            <a:off x="3472188" y="1978288"/>
            <a:ext cx="2194550" cy="749009"/>
          </a:xfrm>
          <a:prstGeom prst="rect">
            <a:avLst/>
          </a:prstGeom>
          <a:noFill/>
          <a:ln w="19050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dirty="0" smtClean="0">
                <a:latin typeface="Calibri" panose="020F0502020204030204" pitchFamily="34" charset="0"/>
                <a:cs typeface="Arial" panose="020B0604020202020204" pitchFamily="34" charset="0"/>
              </a:rPr>
              <a:t>Promotor(a) Deportivo(a</a:t>
            </a:r>
            <a:r>
              <a:rPr lang="es-MX" sz="1200" dirty="0" smtClean="0">
                <a:latin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es-MX" sz="1200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66 Conector recto"/>
          <p:cNvCxnSpPr>
            <a:cxnSpLocks noChangeShapeType="1"/>
          </p:cNvCxnSpPr>
          <p:nvPr/>
        </p:nvCxnSpPr>
        <p:spPr bwMode="auto">
          <a:xfrm>
            <a:off x="6622706" y="4293096"/>
            <a:ext cx="228221" cy="0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Rectangle 24"/>
          <p:cNvSpPr>
            <a:spLocks noChangeArrowheads="1"/>
          </p:cNvSpPr>
          <p:nvPr/>
        </p:nvSpPr>
        <p:spPr bwMode="auto">
          <a:xfrm>
            <a:off x="4841015" y="4653136"/>
            <a:ext cx="1790003" cy="672207"/>
          </a:xfrm>
          <a:prstGeom prst="rect">
            <a:avLst/>
          </a:prstGeom>
          <a:noFill/>
          <a:ln w="19050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dirty="0" smtClean="0">
                <a:latin typeface="Calibri" panose="020F0502020204030204" pitchFamily="34" charset="0"/>
                <a:cs typeface="Arial" panose="020B0604020202020204" pitchFamily="34" charset="0"/>
              </a:rPr>
              <a:t>Vigilante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1200" dirty="0" smtClean="0">
                <a:latin typeface="Calibri" panose="020F0502020204030204" pitchFamily="34" charset="0"/>
                <a:cs typeface="Arial" panose="020B0604020202020204" pitchFamily="34" charset="0"/>
              </a:rPr>
              <a:t>Vacante </a:t>
            </a:r>
          </a:p>
        </p:txBody>
      </p:sp>
      <p:cxnSp>
        <p:nvCxnSpPr>
          <p:cNvPr id="24" name="66 Conector recto"/>
          <p:cNvCxnSpPr>
            <a:cxnSpLocks noChangeShapeType="1"/>
          </p:cNvCxnSpPr>
          <p:nvPr/>
        </p:nvCxnSpPr>
        <p:spPr bwMode="auto">
          <a:xfrm>
            <a:off x="6631019" y="5013176"/>
            <a:ext cx="228221" cy="0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97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58 CuadroTexto"/>
          <p:cNvSpPr txBox="1">
            <a:spLocks noChangeArrowheads="1"/>
          </p:cNvSpPr>
          <p:nvPr/>
        </p:nvSpPr>
        <p:spPr bwMode="auto">
          <a:xfrm>
            <a:off x="3302197" y="1413649"/>
            <a:ext cx="2539606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POLIVALENTE</a:t>
            </a:r>
          </a:p>
        </p:txBody>
      </p:sp>
      <p:sp>
        <p:nvSpPr>
          <p:cNvPr id="34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044756819"/>
              </p:ext>
            </p:extLst>
          </p:nvPr>
        </p:nvGraphicFramePr>
        <p:xfrm>
          <a:off x="361025" y="1340768"/>
          <a:ext cx="8387439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4507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Line 138"/>
          <p:cNvSpPr>
            <a:spLocks noChangeShapeType="1"/>
          </p:cNvSpPr>
          <p:nvPr/>
        </p:nvSpPr>
        <p:spPr bwMode="auto">
          <a:xfrm>
            <a:off x="3608799" y="5047441"/>
            <a:ext cx="228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es-MX" sz="1200" b="0">
              <a:latin typeface="Calibri" panose="020F0502020204030204" pitchFamily="34" charset="0"/>
            </a:endParaRPr>
          </a:p>
        </p:txBody>
      </p:sp>
      <p:sp>
        <p:nvSpPr>
          <p:cNvPr id="7" name="Line 23"/>
          <p:cNvSpPr>
            <a:spLocks noChangeShapeType="1"/>
          </p:cNvSpPr>
          <p:nvPr/>
        </p:nvSpPr>
        <p:spPr bwMode="auto">
          <a:xfrm>
            <a:off x="7327958" y="4299643"/>
            <a:ext cx="3048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es-MX" sz="1200" b="0">
              <a:latin typeface="Calibri" panose="020F0502020204030204" pitchFamily="34" charset="0"/>
            </a:endParaRPr>
          </a:p>
        </p:txBody>
      </p:sp>
      <p:sp>
        <p:nvSpPr>
          <p:cNvPr id="9" name="Line 138"/>
          <p:cNvSpPr>
            <a:spLocks noChangeShapeType="1"/>
          </p:cNvSpPr>
          <p:nvPr/>
        </p:nvSpPr>
        <p:spPr bwMode="auto">
          <a:xfrm>
            <a:off x="3606764" y="4298056"/>
            <a:ext cx="228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es-MX" sz="1200" b="0">
              <a:latin typeface="Calibri" panose="020F0502020204030204" pitchFamily="34" charset="0"/>
            </a:endParaRPr>
          </a:p>
        </p:txBody>
      </p:sp>
      <p:sp>
        <p:nvSpPr>
          <p:cNvPr id="10" name="Line 74"/>
          <p:cNvSpPr>
            <a:spLocks noChangeShapeType="1"/>
          </p:cNvSpPr>
          <p:nvPr/>
        </p:nvSpPr>
        <p:spPr bwMode="auto">
          <a:xfrm flipV="1">
            <a:off x="1598217" y="5056881"/>
            <a:ext cx="231775" cy="568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es-MX" sz="1200" b="0">
              <a:latin typeface="Calibri" panose="020F0502020204030204" pitchFamily="34" charset="0"/>
            </a:endParaRPr>
          </a:p>
        </p:txBody>
      </p:sp>
      <p:cxnSp>
        <p:nvCxnSpPr>
          <p:cNvPr id="13" name="3 Conector recto"/>
          <p:cNvCxnSpPr>
            <a:cxnSpLocks noChangeShapeType="1"/>
          </p:cNvCxnSpPr>
          <p:nvPr/>
        </p:nvCxnSpPr>
        <p:spPr bwMode="auto">
          <a:xfrm flipV="1">
            <a:off x="3581372" y="3326762"/>
            <a:ext cx="993775" cy="0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Line 2"/>
          <p:cNvSpPr>
            <a:spLocks noChangeShapeType="1"/>
          </p:cNvSpPr>
          <p:nvPr/>
        </p:nvSpPr>
        <p:spPr bwMode="auto">
          <a:xfrm>
            <a:off x="4575147" y="2396231"/>
            <a:ext cx="7937" cy="1393825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es-MX" sz="1200" b="0">
              <a:latin typeface="Calibri" panose="020F0502020204030204" pitchFamily="34" charset="0"/>
            </a:endParaRP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3739623" y="4714364"/>
            <a:ext cx="1676912" cy="70998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b="0" dirty="0" smtClean="0">
                <a:latin typeface="Calibri" panose="020F0502020204030204" pitchFamily="34" charset="0"/>
              </a:rPr>
              <a:t>Instructor(a) 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1200" b="0" dirty="0" smtClean="0">
                <a:latin typeface="Calibri" panose="020F0502020204030204" pitchFamily="34" charset="0"/>
              </a:rPr>
              <a:t>  </a:t>
            </a:r>
            <a:endParaRPr lang="es-MX" sz="1200" b="0" dirty="0" smtClean="0">
              <a:latin typeface="Calibri" panose="020F0502020204030204" pitchFamily="34" charset="0"/>
            </a:endParaRPr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1598217" y="4232968"/>
            <a:ext cx="228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es-MX" sz="1200" b="0">
              <a:latin typeface="Calibri" panose="020F0502020204030204" pitchFamily="34" charset="0"/>
            </a:endParaRPr>
          </a:p>
        </p:txBody>
      </p:sp>
      <p:sp>
        <p:nvSpPr>
          <p:cNvPr id="18" name="Line 21"/>
          <p:cNvSpPr>
            <a:spLocks noChangeShapeType="1"/>
          </p:cNvSpPr>
          <p:nvPr/>
        </p:nvSpPr>
        <p:spPr bwMode="auto">
          <a:xfrm>
            <a:off x="1598217" y="3799579"/>
            <a:ext cx="6034541" cy="1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es-MX" sz="1200" b="0">
              <a:latin typeface="Calibri" panose="020F0502020204030204" pitchFamily="34" charset="0"/>
            </a:endParaRPr>
          </a:p>
        </p:txBody>
      </p:sp>
      <p:sp>
        <p:nvSpPr>
          <p:cNvPr id="20" name="Rectangle 72"/>
          <p:cNvSpPr>
            <a:spLocks noChangeArrowheads="1"/>
          </p:cNvSpPr>
          <p:nvPr/>
        </p:nvSpPr>
        <p:spPr bwMode="auto">
          <a:xfrm>
            <a:off x="3749640" y="3912293"/>
            <a:ext cx="1691530" cy="70643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b="0" dirty="0" smtClean="0">
                <a:latin typeface="Calibri" panose="020F0502020204030204" pitchFamily="34" charset="0"/>
              </a:rPr>
              <a:t>Intendente</a:t>
            </a:r>
            <a:endParaRPr lang="es-MX" sz="1200" b="0" dirty="0" smtClean="0">
              <a:latin typeface="Calibri" panose="020F0502020204030204" pitchFamily="34" charset="0"/>
            </a:endParaRPr>
          </a:p>
        </p:txBody>
      </p:sp>
      <p:sp>
        <p:nvSpPr>
          <p:cNvPr id="21" name="Rectangle 73"/>
          <p:cNvSpPr>
            <a:spLocks noChangeArrowheads="1"/>
          </p:cNvSpPr>
          <p:nvPr/>
        </p:nvSpPr>
        <p:spPr bwMode="auto">
          <a:xfrm>
            <a:off x="1734742" y="4686993"/>
            <a:ext cx="1733435" cy="71992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b="0" dirty="0" smtClean="0">
                <a:latin typeface="Calibri" panose="020F0502020204030204" pitchFamily="34" charset="0"/>
              </a:rPr>
              <a:t>Intendente</a:t>
            </a:r>
            <a:endParaRPr lang="es-MX" sz="1200" b="0" dirty="0" smtClean="0">
              <a:latin typeface="Calibri" panose="020F0502020204030204" pitchFamily="34" charset="0"/>
            </a:endParaRPr>
          </a:p>
        </p:txBody>
      </p:sp>
      <p:sp>
        <p:nvSpPr>
          <p:cNvPr id="22" name="Rectangle 393"/>
          <p:cNvSpPr>
            <a:spLocks noChangeArrowheads="1"/>
          </p:cNvSpPr>
          <p:nvPr/>
        </p:nvSpPr>
        <p:spPr bwMode="auto">
          <a:xfrm>
            <a:off x="5749755" y="3916360"/>
            <a:ext cx="1664354" cy="70643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b="0" dirty="0" smtClean="0">
                <a:latin typeface="Calibri" panose="020F0502020204030204" pitchFamily="34" charset="0"/>
              </a:rPr>
              <a:t>Vigilante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1200" b="0" dirty="0" smtClean="0">
                <a:latin typeface="Calibri" panose="020F0502020204030204" pitchFamily="34" charset="0"/>
              </a:rPr>
              <a:t> </a:t>
            </a:r>
            <a:endParaRPr lang="es-MX" sz="1200" b="0" dirty="0">
              <a:latin typeface="Calibri" panose="020F0502020204030204" pitchFamily="34" charset="0"/>
            </a:endParaRPr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1731567" y="3878956"/>
            <a:ext cx="1721043" cy="70961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b="0" dirty="0" smtClean="0">
                <a:latin typeface="Calibri" panose="020F0502020204030204" pitchFamily="34" charset="0"/>
              </a:rPr>
              <a:t>Encargado(a</a:t>
            </a:r>
            <a:r>
              <a:rPr lang="es-MX" sz="1200" b="0" dirty="0" smtClean="0">
                <a:latin typeface="Calibri" panose="020F0502020204030204" pitchFamily="34" charset="0"/>
              </a:rPr>
              <a:t>)</a:t>
            </a:r>
            <a:endParaRPr lang="es-MX" sz="1200" b="0" dirty="0" smtClean="0">
              <a:latin typeface="Calibri" panose="020F0502020204030204" pitchFamily="34" charset="0"/>
            </a:endParaRPr>
          </a:p>
        </p:txBody>
      </p:sp>
      <p:sp>
        <p:nvSpPr>
          <p:cNvPr id="25" name="Rectangle 602"/>
          <p:cNvSpPr>
            <a:spLocks noChangeArrowheads="1"/>
          </p:cNvSpPr>
          <p:nvPr/>
        </p:nvSpPr>
        <p:spPr bwMode="auto">
          <a:xfrm>
            <a:off x="1949877" y="3018092"/>
            <a:ext cx="1768020" cy="65861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b="0" dirty="0" smtClean="0">
                <a:latin typeface="Calibri" panose="020F0502020204030204" pitchFamily="34" charset="0"/>
              </a:rPr>
              <a:t>Secretaria </a:t>
            </a:r>
            <a:r>
              <a:rPr lang="es-MX" sz="1200" b="0" dirty="0">
                <a:latin typeface="Calibri" panose="020F0502020204030204" pitchFamily="34" charset="0"/>
              </a:rPr>
              <a:t>/ </a:t>
            </a:r>
            <a:r>
              <a:rPr lang="es-MX" sz="1200" b="0" dirty="0" smtClean="0">
                <a:latin typeface="Calibri" panose="020F0502020204030204" pitchFamily="34" charset="0"/>
              </a:rPr>
              <a:t>O</a:t>
            </a:r>
            <a:endParaRPr lang="es-MX" sz="1200" b="0" dirty="0" smtClean="0">
              <a:latin typeface="Calibri" panose="020F0502020204030204" pitchFamily="34" charset="0"/>
            </a:endParaRPr>
          </a:p>
        </p:txBody>
      </p:sp>
      <p:cxnSp>
        <p:nvCxnSpPr>
          <p:cNvPr id="28" name="2 Conector recto"/>
          <p:cNvCxnSpPr>
            <a:cxnSpLocks noChangeShapeType="1"/>
          </p:cNvCxnSpPr>
          <p:nvPr/>
        </p:nvCxnSpPr>
        <p:spPr bwMode="auto">
          <a:xfrm>
            <a:off x="3595584" y="3809106"/>
            <a:ext cx="0" cy="1238335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9 Conector recto"/>
          <p:cNvCxnSpPr>
            <a:cxnSpLocks noChangeShapeType="1"/>
          </p:cNvCxnSpPr>
          <p:nvPr/>
        </p:nvCxnSpPr>
        <p:spPr bwMode="auto">
          <a:xfrm>
            <a:off x="7632758" y="3813868"/>
            <a:ext cx="0" cy="484188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Rectangle 137"/>
          <p:cNvSpPr>
            <a:spLocks noChangeArrowheads="1"/>
          </p:cNvSpPr>
          <p:nvPr/>
        </p:nvSpPr>
        <p:spPr bwMode="auto">
          <a:xfrm>
            <a:off x="3446772" y="1985595"/>
            <a:ext cx="2240210" cy="85248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b="0" dirty="0" smtClean="0">
                <a:latin typeface="Calibri" panose="020F0502020204030204" pitchFamily="34" charset="0"/>
              </a:rPr>
              <a:t>Encargado(a) </a:t>
            </a:r>
          </a:p>
        </p:txBody>
      </p:sp>
      <p:sp>
        <p:nvSpPr>
          <p:cNvPr id="31" name="58 CuadroTexto"/>
          <p:cNvSpPr txBox="1">
            <a:spLocks noChangeArrowheads="1"/>
          </p:cNvSpPr>
          <p:nvPr/>
        </p:nvSpPr>
        <p:spPr bwMode="auto">
          <a:xfrm>
            <a:off x="2525318" y="1460799"/>
            <a:ext cx="409336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r>
              <a:rPr lang="es-MX" altLang="es-MX" sz="1500" dirty="0">
                <a:solidFill>
                  <a:schemeClr val="tx1"/>
                </a:solidFill>
                <a:latin typeface="Arial" charset="0"/>
                <a:cs typeface="Arial" charset="0"/>
              </a:rPr>
              <a:t>UNIDAD </a:t>
            </a:r>
            <a:r>
              <a:rPr lang="es-MX" altLang="es-MX" sz="15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DEPORTIVA </a:t>
            </a:r>
            <a:r>
              <a:rPr lang="es-MX" altLang="es-MX" sz="1500" dirty="0">
                <a:solidFill>
                  <a:schemeClr val="tx1"/>
                </a:solidFill>
                <a:latin typeface="Arial" charset="0"/>
                <a:cs typeface="Arial" charset="0"/>
              </a:rPr>
              <a:t>VALLE SANTA LUCIA</a:t>
            </a:r>
          </a:p>
        </p:txBody>
      </p:sp>
      <p:sp>
        <p:nvSpPr>
          <p:cNvPr id="32" name="Line 22"/>
          <p:cNvSpPr>
            <a:spLocks noChangeShapeType="1"/>
          </p:cNvSpPr>
          <p:nvPr/>
        </p:nvSpPr>
        <p:spPr bwMode="auto">
          <a:xfrm>
            <a:off x="1596630" y="3799581"/>
            <a:ext cx="0" cy="1239838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es-MX" sz="1200" b="0">
              <a:latin typeface="Calibri" panose="020F0502020204030204" pitchFamily="34" charset="0"/>
            </a:endParaRPr>
          </a:p>
        </p:txBody>
      </p:sp>
      <p:sp>
        <p:nvSpPr>
          <p:cNvPr id="24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69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ine 313"/>
          <p:cNvSpPr>
            <a:spLocks noChangeShapeType="1"/>
          </p:cNvSpPr>
          <p:nvPr/>
        </p:nvSpPr>
        <p:spPr bwMode="auto">
          <a:xfrm>
            <a:off x="1483889" y="3761619"/>
            <a:ext cx="0" cy="1986843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es-MX" sz="1200" b="0">
              <a:latin typeface="Calibri" panose="020F0502020204030204" pitchFamily="34" charset="0"/>
            </a:endParaRPr>
          </a:p>
        </p:txBody>
      </p:sp>
      <p:sp>
        <p:nvSpPr>
          <p:cNvPr id="14" name="Line 201"/>
          <p:cNvSpPr>
            <a:spLocks noChangeShapeType="1"/>
          </p:cNvSpPr>
          <p:nvPr/>
        </p:nvSpPr>
        <p:spPr bwMode="auto">
          <a:xfrm>
            <a:off x="1488651" y="4175250"/>
            <a:ext cx="250825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es-MX" sz="1200" b="0">
              <a:latin typeface="Calibri" panose="020F0502020204030204" pitchFamily="34" charset="0"/>
            </a:endParaRPr>
          </a:p>
        </p:txBody>
      </p:sp>
      <p:sp>
        <p:nvSpPr>
          <p:cNvPr id="15" name="Line 201"/>
          <p:cNvSpPr>
            <a:spLocks noChangeShapeType="1"/>
          </p:cNvSpPr>
          <p:nvPr/>
        </p:nvSpPr>
        <p:spPr bwMode="auto">
          <a:xfrm>
            <a:off x="1490239" y="5007100"/>
            <a:ext cx="250825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es-MX" sz="1200" b="0">
              <a:latin typeface="Calibri" panose="020F0502020204030204" pitchFamily="34" charset="0"/>
            </a:endParaRPr>
          </a:p>
        </p:txBody>
      </p:sp>
      <p:sp>
        <p:nvSpPr>
          <p:cNvPr id="16" name="Line 201"/>
          <p:cNvSpPr>
            <a:spLocks noChangeShapeType="1"/>
          </p:cNvSpPr>
          <p:nvPr/>
        </p:nvSpPr>
        <p:spPr bwMode="auto">
          <a:xfrm>
            <a:off x="1475952" y="5761560"/>
            <a:ext cx="263524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es-MX" sz="1200" b="0">
              <a:latin typeface="Calibri" panose="020F0502020204030204" pitchFamily="34" charset="0"/>
            </a:endParaRPr>
          </a:p>
        </p:txBody>
      </p:sp>
      <p:sp>
        <p:nvSpPr>
          <p:cNvPr id="4" name="Line 140"/>
          <p:cNvSpPr>
            <a:spLocks noChangeShapeType="1"/>
          </p:cNvSpPr>
          <p:nvPr/>
        </p:nvSpPr>
        <p:spPr bwMode="auto">
          <a:xfrm>
            <a:off x="3109470" y="3201434"/>
            <a:ext cx="2181225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es-MX" sz="1200" b="0">
              <a:latin typeface="Calibri" panose="020F0502020204030204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033726" y="2914097"/>
            <a:ext cx="1888543" cy="64611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b="0" dirty="0" smtClean="0">
                <a:latin typeface="Calibri" panose="020F0502020204030204" pitchFamily="34" charset="0"/>
              </a:rPr>
              <a:t>Secretaria(o) </a:t>
            </a:r>
            <a:r>
              <a:rPr lang="es-MX" sz="1200" b="0" dirty="0">
                <a:latin typeface="Calibri" panose="020F0502020204030204" pitchFamily="34" charset="0"/>
              </a:rPr>
              <a:t>/ </a:t>
            </a:r>
            <a:r>
              <a:rPr lang="es-MX" sz="1200" b="0" dirty="0" smtClean="0">
                <a:latin typeface="Calibri" panose="020F0502020204030204" pitchFamily="34" charset="0"/>
              </a:rPr>
              <a:t>E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1200" b="0" dirty="0" smtClean="0">
                <a:latin typeface="Calibri" panose="020F0502020204030204" pitchFamily="34" charset="0"/>
              </a:rPr>
              <a:t> </a:t>
            </a:r>
            <a:endParaRPr lang="es-MX" sz="1200" b="0" dirty="0" smtClean="0">
              <a:latin typeface="Calibri" panose="020F0502020204030204" pitchFamily="34" charset="0"/>
            </a:endParaRPr>
          </a:p>
        </p:txBody>
      </p:sp>
      <p:sp>
        <p:nvSpPr>
          <p:cNvPr id="8" name="Rectangle 29"/>
          <p:cNvSpPr>
            <a:spLocks noChangeArrowheads="1"/>
          </p:cNvSpPr>
          <p:nvPr/>
        </p:nvSpPr>
        <p:spPr bwMode="auto">
          <a:xfrm>
            <a:off x="1632912" y="4621337"/>
            <a:ext cx="1684652" cy="68738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b="0" dirty="0" smtClean="0">
                <a:latin typeface="Calibri" panose="020F0502020204030204" pitchFamily="34" charset="0"/>
              </a:rPr>
              <a:t>Vigilante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1200" b="0" dirty="0" smtClean="0">
                <a:latin typeface="Calibri" panose="020F0502020204030204" pitchFamily="34" charset="0"/>
              </a:rPr>
              <a:t> </a:t>
            </a:r>
            <a:endParaRPr lang="es-MX" sz="1200" b="0" dirty="0">
              <a:latin typeface="Calibri" panose="020F0502020204030204" pitchFamily="34" charset="0"/>
            </a:endParaRPr>
          </a:p>
        </p:txBody>
      </p:sp>
      <p:sp>
        <p:nvSpPr>
          <p:cNvPr id="9" name="Rectangle 53"/>
          <p:cNvSpPr>
            <a:spLocks noChangeArrowheads="1"/>
          </p:cNvSpPr>
          <p:nvPr/>
        </p:nvSpPr>
        <p:spPr bwMode="auto">
          <a:xfrm>
            <a:off x="1632912" y="3884737"/>
            <a:ext cx="1669488" cy="66198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b="0" dirty="0" smtClean="0">
                <a:latin typeface="Calibri" panose="020F0502020204030204" pitchFamily="34" charset="0"/>
              </a:rPr>
              <a:t>Intendente</a:t>
            </a:r>
            <a:endParaRPr lang="es-MX" sz="1200" b="0" dirty="0" smtClean="0">
              <a:latin typeface="Calibri" panose="020F0502020204030204" pitchFamily="34" charset="0"/>
            </a:endParaRPr>
          </a:p>
        </p:txBody>
      </p:sp>
      <p:sp>
        <p:nvSpPr>
          <p:cNvPr id="10" name="Rectangle 203"/>
          <p:cNvSpPr>
            <a:spLocks noChangeArrowheads="1"/>
          </p:cNvSpPr>
          <p:nvPr/>
        </p:nvSpPr>
        <p:spPr bwMode="auto">
          <a:xfrm>
            <a:off x="1620211" y="5386512"/>
            <a:ext cx="1688788" cy="65563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b="0" dirty="0" smtClean="0">
                <a:latin typeface="Calibri" panose="020F0502020204030204" pitchFamily="34" charset="0"/>
              </a:rPr>
              <a:t>Vigilante</a:t>
            </a:r>
            <a:endParaRPr lang="es-MX" sz="1200" b="0" dirty="0" smtClean="0">
              <a:latin typeface="Calibri" panose="020F0502020204030204" pitchFamily="34" charset="0"/>
            </a:endParaRPr>
          </a:p>
        </p:txBody>
      </p:sp>
      <p:sp>
        <p:nvSpPr>
          <p:cNvPr id="11" name="Line 249"/>
          <p:cNvSpPr>
            <a:spLocks noChangeShapeType="1"/>
          </p:cNvSpPr>
          <p:nvPr/>
        </p:nvSpPr>
        <p:spPr bwMode="auto">
          <a:xfrm>
            <a:off x="4569970" y="2348731"/>
            <a:ext cx="0" cy="1406525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es-MX" sz="1200" b="0">
              <a:latin typeface="Calibri" panose="020F0502020204030204" pitchFamily="34" charset="0"/>
            </a:endParaRPr>
          </a:p>
        </p:txBody>
      </p:sp>
      <p:sp>
        <p:nvSpPr>
          <p:cNvPr id="13" name="Line 314"/>
          <p:cNvSpPr>
            <a:spLocks noChangeShapeType="1"/>
          </p:cNvSpPr>
          <p:nvPr/>
        </p:nvSpPr>
        <p:spPr bwMode="auto">
          <a:xfrm flipV="1">
            <a:off x="1483889" y="3755255"/>
            <a:ext cx="6072379" cy="6362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es-MX" sz="1200" b="0">
              <a:latin typeface="Calibri" panose="020F0502020204030204" pitchFamily="34" charset="0"/>
            </a:endParaRP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3455545" y="1991759"/>
            <a:ext cx="2244725" cy="82073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b="0" dirty="0">
                <a:latin typeface="Calibri" panose="020F0502020204030204" pitchFamily="34" charset="0"/>
              </a:rPr>
              <a:t>Auxiliar </a:t>
            </a:r>
            <a:r>
              <a:rPr lang="es-MX" sz="1200" b="0" dirty="0" smtClean="0">
                <a:latin typeface="Calibri" panose="020F0502020204030204" pitchFamily="34" charset="0"/>
              </a:rPr>
              <a:t>Administrativo(a</a:t>
            </a:r>
            <a:r>
              <a:rPr lang="es-MX" sz="1200" b="0" dirty="0" smtClean="0">
                <a:latin typeface="Calibri" panose="020F0502020204030204" pitchFamily="34" charset="0"/>
              </a:rPr>
              <a:t>)</a:t>
            </a:r>
            <a:endParaRPr lang="es-MX" sz="1200" b="0" dirty="0" smtClean="0">
              <a:latin typeface="Calibri" panose="020F0502020204030204" pitchFamily="34" charset="0"/>
            </a:endParaRPr>
          </a:p>
        </p:txBody>
      </p:sp>
      <p:sp>
        <p:nvSpPr>
          <p:cNvPr id="18" name="Line 138"/>
          <p:cNvSpPr>
            <a:spLocks noChangeShapeType="1"/>
          </p:cNvSpPr>
          <p:nvPr/>
        </p:nvSpPr>
        <p:spPr bwMode="auto">
          <a:xfrm>
            <a:off x="3541580" y="4955914"/>
            <a:ext cx="271463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es-MX" sz="1200" b="0">
              <a:latin typeface="Calibri" panose="020F0502020204030204" pitchFamily="34" charset="0"/>
            </a:endParaRPr>
          </a:p>
        </p:txBody>
      </p:sp>
      <p:cxnSp>
        <p:nvCxnSpPr>
          <p:cNvPr id="19" name="2 Conector recto"/>
          <p:cNvCxnSpPr>
            <a:cxnSpLocks noChangeShapeType="1"/>
          </p:cNvCxnSpPr>
          <p:nvPr/>
        </p:nvCxnSpPr>
        <p:spPr bwMode="auto">
          <a:xfrm>
            <a:off x="7561030" y="3761619"/>
            <a:ext cx="0" cy="1203412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4 Conector recto"/>
          <p:cNvCxnSpPr>
            <a:cxnSpLocks noChangeShapeType="1"/>
          </p:cNvCxnSpPr>
          <p:nvPr/>
        </p:nvCxnSpPr>
        <p:spPr bwMode="auto">
          <a:xfrm>
            <a:off x="7273693" y="4291137"/>
            <a:ext cx="287337" cy="0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Line 138"/>
          <p:cNvSpPr>
            <a:spLocks noChangeShapeType="1"/>
          </p:cNvSpPr>
          <p:nvPr/>
        </p:nvSpPr>
        <p:spPr bwMode="auto">
          <a:xfrm>
            <a:off x="3555868" y="5736964"/>
            <a:ext cx="228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es-MX" sz="1200" b="0">
              <a:latin typeface="Calibri" panose="020F0502020204030204" pitchFamily="34" charset="0"/>
            </a:endParaRPr>
          </a:p>
        </p:txBody>
      </p:sp>
      <p:sp>
        <p:nvSpPr>
          <p:cNvPr id="22" name="Rectangle 19"/>
          <p:cNvSpPr>
            <a:spLocks noChangeArrowheads="1"/>
          </p:cNvSpPr>
          <p:nvPr/>
        </p:nvSpPr>
        <p:spPr bwMode="auto">
          <a:xfrm>
            <a:off x="3706626" y="5387714"/>
            <a:ext cx="1733910" cy="65087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b="0" dirty="0" smtClean="0">
                <a:latin typeface="Calibri" panose="020F0502020204030204" pitchFamily="34" charset="0"/>
              </a:rPr>
              <a:t>Vigilante</a:t>
            </a:r>
            <a:endParaRPr lang="es-MX" sz="1200" b="0" dirty="0" smtClean="0">
              <a:latin typeface="Calibri" panose="020F0502020204030204" pitchFamily="34" charset="0"/>
            </a:endParaRPr>
          </a:p>
        </p:txBody>
      </p:sp>
      <p:sp>
        <p:nvSpPr>
          <p:cNvPr id="23" name="Rectangle 20"/>
          <p:cNvSpPr>
            <a:spLocks noChangeArrowheads="1"/>
          </p:cNvSpPr>
          <p:nvPr/>
        </p:nvSpPr>
        <p:spPr bwMode="auto">
          <a:xfrm>
            <a:off x="5667493" y="3884737"/>
            <a:ext cx="1712697" cy="66198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b="0" dirty="0" smtClean="0">
                <a:latin typeface="Calibri" panose="020F0502020204030204" pitchFamily="34" charset="0"/>
              </a:rPr>
              <a:t>Intendente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1200" b="0" dirty="0" smtClean="0">
                <a:latin typeface="Calibri" panose="020F0502020204030204" pitchFamily="34" charset="0"/>
              </a:rPr>
              <a:t> </a:t>
            </a:r>
            <a:endParaRPr lang="es-MX" sz="1200" b="0" dirty="0">
              <a:latin typeface="Calibri" panose="020F0502020204030204" pitchFamily="34" charset="0"/>
            </a:endParaRPr>
          </a:p>
        </p:txBody>
      </p:sp>
      <p:sp>
        <p:nvSpPr>
          <p:cNvPr id="24" name="Rectangle 29"/>
          <p:cNvSpPr>
            <a:spLocks noChangeArrowheads="1"/>
          </p:cNvSpPr>
          <p:nvPr/>
        </p:nvSpPr>
        <p:spPr bwMode="auto">
          <a:xfrm>
            <a:off x="3706627" y="4617776"/>
            <a:ext cx="1724804" cy="68738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b="0" dirty="0" smtClean="0">
                <a:latin typeface="Calibri" panose="020F0502020204030204" pitchFamily="34" charset="0"/>
              </a:rPr>
              <a:t>Soldador(a)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1200" b="0" dirty="0" smtClean="0">
                <a:latin typeface="Calibri" panose="020F0502020204030204" pitchFamily="34" charset="0"/>
              </a:rPr>
              <a:t> </a:t>
            </a:r>
            <a:endParaRPr lang="es-MX" sz="1200" b="0" dirty="0" smtClean="0">
              <a:latin typeface="Calibri" panose="020F0502020204030204" pitchFamily="34" charset="0"/>
            </a:endParaRPr>
          </a:p>
        </p:txBody>
      </p:sp>
      <p:sp>
        <p:nvSpPr>
          <p:cNvPr id="25" name="Rectangle 417"/>
          <p:cNvSpPr>
            <a:spLocks noChangeArrowheads="1"/>
          </p:cNvSpPr>
          <p:nvPr/>
        </p:nvSpPr>
        <p:spPr bwMode="auto">
          <a:xfrm>
            <a:off x="5290694" y="2914097"/>
            <a:ext cx="1967039" cy="64611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b="0" dirty="0" smtClean="0">
                <a:latin typeface="Calibri" panose="020F0502020204030204" pitchFamily="34" charset="0"/>
              </a:rPr>
              <a:t>Auxiliar</a:t>
            </a:r>
            <a:endParaRPr lang="es-MX" sz="1200" b="0" dirty="0" smtClean="0">
              <a:latin typeface="Calibri" panose="020F0502020204030204" pitchFamily="34" charset="0"/>
            </a:endParaRPr>
          </a:p>
        </p:txBody>
      </p:sp>
      <p:cxnSp>
        <p:nvCxnSpPr>
          <p:cNvPr id="26" name="2 Conector recto"/>
          <p:cNvCxnSpPr>
            <a:cxnSpLocks noChangeShapeType="1"/>
          </p:cNvCxnSpPr>
          <p:nvPr/>
        </p:nvCxnSpPr>
        <p:spPr bwMode="auto">
          <a:xfrm>
            <a:off x="3541580" y="3761619"/>
            <a:ext cx="0" cy="1961443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Line 6"/>
          <p:cNvSpPr>
            <a:spLocks noChangeShapeType="1"/>
          </p:cNvSpPr>
          <p:nvPr/>
        </p:nvSpPr>
        <p:spPr bwMode="auto">
          <a:xfrm>
            <a:off x="7305443" y="4972175"/>
            <a:ext cx="250825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MX" sz="1200">
              <a:latin typeface="Calibri" panose="020F0502020204030204" pitchFamily="34" charset="0"/>
            </a:endParaRPr>
          </a:p>
        </p:txBody>
      </p:sp>
      <p:sp>
        <p:nvSpPr>
          <p:cNvPr id="28" name="Rectangle 21"/>
          <p:cNvSpPr>
            <a:spLocks noChangeArrowheads="1"/>
          </p:cNvSpPr>
          <p:nvPr/>
        </p:nvSpPr>
        <p:spPr bwMode="auto">
          <a:xfrm>
            <a:off x="5666911" y="4621337"/>
            <a:ext cx="1708517" cy="76517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s-MX" altLang="es-MX" sz="1200" b="0" dirty="0" smtClean="0">
                <a:solidFill>
                  <a:schemeClr val="tx1"/>
                </a:solidFill>
                <a:latin typeface="Calibri" panose="020F0502020204030204" pitchFamily="34" charset="0"/>
                <a:cs typeface="Arial" charset="0"/>
              </a:rPr>
              <a:t>Promotor(a</a:t>
            </a:r>
            <a:r>
              <a:rPr lang="es-MX" altLang="es-MX" sz="1200" b="0" dirty="0" smtClean="0">
                <a:solidFill>
                  <a:schemeClr val="tx1"/>
                </a:solidFill>
                <a:latin typeface="Calibri" panose="020F0502020204030204" pitchFamily="34" charset="0"/>
                <a:cs typeface="Arial" charset="0"/>
              </a:rPr>
              <a:t>)</a:t>
            </a:r>
            <a:endPara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endParaRPr>
          </a:p>
        </p:txBody>
      </p:sp>
      <p:sp>
        <p:nvSpPr>
          <p:cNvPr id="29" name="58 CuadroTexto"/>
          <p:cNvSpPr txBox="1">
            <a:spLocks noChangeArrowheads="1"/>
          </p:cNvSpPr>
          <p:nvPr/>
        </p:nvSpPr>
        <p:spPr bwMode="auto">
          <a:xfrm>
            <a:off x="2195228" y="1374219"/>
            <a:ext cx="475354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 DEPORTIVA JESUS HINOJOSA TIJERINA</a:t>
            </a:r>
          </a:p>
        </p:txBody>
      </p:sp>
      <p:cxnSp>
        <p:nvCxnSpPr>
          <p:cNvPr id="30" name="17 Conector recto"/>
          <p:cNvCxnSpPr>
            <a:cxnSpLocks noChangeShapeType="1"/>
          </p:cNvCxnSpPr>
          <p:nvPr/>
        </p:nvCxnSpPr>
        <p:spPr bwMode="auto">
          <a:xfrm flipV="1">
            <a:off x="3555907" y="4175250"/>
            <a:ext cx="1239838" cy="40482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Rectangle 61"/>
          <p:cNvSpPr>
            <a:spLocks noChangeArrowheads="1"/>
          </p:cNvSpPr>
          <p:nvPr/>
        </p:nvSpPr>
        <p:spPr bwMode="auto">
          <a:xfrm>
            <a:off x="3706626" y="3884738"/>
            <a:ext cx="1730258" cy="66198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b="0" dirty="0" smtClean="0">
                <a:latin typeface="Calibri" panose="020F0502020204030204" pitchFamily="34" charset="0"/>
              </a:rPr>
              <a:t>Intendente</a:t>
            </a:r>
            <a:endParaRPr lang="es-MX" sz="1200" b="0" dirty="0" smtClean="0">
              <a:latin typeface="Calibri" panose="020F0502020204030204" pitchFamily="34" charset="0"/>
            </a:endParaRPr>
          </a:p>
        </p:txBody>
      </p:sp>
      <p:sp>
        <p:nvSpPr>
          <p:cNvPr id="32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85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uadroTexto 25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619756318"/>
              </p:ext>
            </p:extLst>
          </p:nvPr>
        </p:nvGraphicFramePr>
        <p:xfrm>
          <a:off x="179512" y="1164161"/>
          <a:ext cx="8892480" cy="5466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1482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Line 180"/>
          <p:cNvSpPr>
            <a:spLocks noChangeShapeType="1"/>
          </p:cNvSpPr>
          <p:nvPr/>
        </p:nvSpPr>
        <p:spPr bwMode="auto">
          <a:xfrm>
            <a:off x="7150172" y="4993874"/>
            <a:ext cx="274638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es-MX" sz="1200">
              <a:latin typeface="Calibri" panose="020F0502020204030204" pitchFamily="34" charset="0"/>
            </a:endParaRPr>
          </a:p>
        </p:txBody>
      </p:sp>
      <p:sp>
        <p:nvSpPr>
          <p:cNvPr id="21" name="Line 180"/>
          <p:cNvSpPr>
            <a:spLocks noChangeShapeType="1"/>
          </p:cNvSpPr>
          <p:nvPr/>
        </p:nvSpPr>
        <p:spPr bwMode="auto">
          <a:xfrm>
            <a:off x="7169147" y="4335139"/>
            <a:ext cx="274638" cy="0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es-MX" sz="1200">
              <a:latin typeface="Calibri" panose="020F0502020204030204" pitchFamily="34" charset="0"/>
            </a:endParaRPr>
          </a:p>
        </p:txBody>
      </p:sp>
      <p:sp>
        <p:nvSpPr>
          <p:cNvPr id="26" name="Rectangle 123"/>
          <p:cNvSpPr>
            <a:spLocks noChangeArrowheads="1"/>
          </p:cNvSpPr>
          <p:nvPr/>
        </p:nvSpPr>
        <p:spPr bwMode="auto">
          <a:xfrm>
            <a:off x="5645212" y="3928965"/>
            <a:ext cx="1663460" cy="64770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b="0" dirty="0" smtClean="0">
                <a:latin typeface="Calibri" panose="020F0502020204030204" pitchFamily="34" charset="0"/>
              </a:rPr>
              <a:t>Encargado(a) </a:t>
            </a:r>
            <a:r>
              <a:rPr lang="es-MX" sz="1200" dirty="0" smtClean="0">
                <a:latin typeface="Calibri" panose="020F0502020204030204" pitchFamily="34" charset="0"/>
              </a:rPr>
              <a:t> </a:t>
            </a:r>
            <a:r>
              <a:rPr lang="es-MX" sz="1200" b="0" dirty="0" smtClean="0">
                <a:latin typeface="Calibri" panose="020F0502020204030204" pitchFamily="34" charset="0"/>
              </a:rPr>
              <a:t>Sección</a:t>
            </a:r>
            <a:endParaRPr lang="es-MX" sz="1200" b="0" dirty="0" smtClean="0">
              <a:latin typeface="Calibri" panose="020F0502020204030204" pitchFamily="34" charset="0"/>
            </a:endParaRPr>
          </a:p>
        </p:txBody>
      </p:sp>
      <p:sp>
        <p:nvSpPr>
          <p:cNvPr id="4" name="Line 180"/>
          <p:cNvSpPr>
            <a:spLocks noChangeShapeType="1"/>
          </p:cNvSpPr>
          <p:nvPr/>
        </p:nvSpPr>
        <p:spPr bwMode="auto">
          <a:xfrm>
            <a:off x="3603092" y="5022405"/>
            <a:ext cx="274638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es-MX" sz="1200">
              <a:latin typeface="Calibri" panose="020F0502020204030204" pitchFamily="34" charset="0"/>
            </a:endParaRPr>
          </a:p>
        </p:txBody>
      </p:sp>
      <p:sp>
        <p:nvSpPr>
          <p:cNvPr id="7" name="Line 100"/>
          <p:cNvSpPr>
            <a:spLocks noChangeShapeType="1"/>
          </p:cNvSpPr>
          <p:nvPr/>
        </p:nvSpPr>
        <p:spPr bwMode="auto">
          <a:xfrm flipH="1">
            <a:off x="3114978" y="3109081"/>
            <a:ext cx="14478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es-MX" sz="1200" b="0">
              <a:latin typeface="Calibri" panose="020F0502020204030204" pitchFamily="34" charset="0"/>
            </a:endParaRPr>
          </a:p>
        </p:txBody>
      </p:sp>
      <p:sp>
        <p:nvSpPr>
          <p:cNvPr id="10" name="Line 161"/>
          <p:cNvSpPr>
            <a:spLocks noChangeShapeType="1"/>
          </p:cNvSpPr>
          <p:nvPr/>
        </p:nvSpPr>
        <p:spPr bwMode="auto">
          <a:xfrm>
            <a:off x="4569128" y="2764594"/>
            <a:ext cx="4762" cy="974725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es-MX" sz="1200" b="0">
              <a:latin typeface="Calibri" panose="020F0502020204030204" pitchFamily="34" charset="0"/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2326842" y="2942394"/>
            <a:ext cx="1848586" cy="65563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b="0" dirty="0" smtClean="0">
                <a:latin typeface="Calibri" panose="020F0502020204030204" pitchFamily="34" charset="0"/>
              </a:rPr>
              <a:t>Auxiliar</a:t>
            </a:r>
            <a:endParaRPr lang="es-MX" sz="1200" b="0" dirty="0" smtClean="0">
              <a:latin typeface="Calibri" panose="020F0502020204030204" pitchFamily="34" charset="0"/>
            </a:endParaRPr>
          </a:p>
        </p:txBody>
      </p:sp>
      <p:sp>
        <p:nvSpPr>
          <p:cNvPr id="13" name="Line 101"/>
          <p:cNvSpPr>
            <a:spLocks noChangeShapeType="1"/>
          </p:cNvSpPr>
          <p:nvPr/>
        </p:nvSpPr>
        <p:spPr bwMode="auto">
          <a:xfrm>
            <a:off x="1664043" y="3767529"/>
            <a:ext cx="0" cy="1226666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es-MX" sz="1200" b="0">
              <a:latin typeface="Calibri" panose="020F0502020204030204" pitchFamily="34" charset="0"/>
            </a:endParaRPr>
          </a:p>
        </p:txBody>
      </p:sp>
      <p:sp>
        <p:nvSpPr>
          <p:cNvPr id="14" name="Line 102"/>
          <p:cNvSpPr>
            <a:spLocks noChangeShapeType="1"/>
          </p:cNvSpPr>
          <p:nvPr/>
        </p:nvSpPr>
        <p:spPr bwMode="auto">
          <a:xfrm>
            <a:off x="1664043" y="4264601"/>
            <a:ext cx="228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es-MX" sz="1200" b="0">
              <a:latin typeface="Calibri" panose="020F0502020204030204" pitchFamily="34" charset="0"/>
            </a:endParaRPr>
          </a:p>
        </p:txBody>
      </p:sp>
      <p:sp>
        <p:nvSpPr>
          <p:cNvPr id="15" name="Line 103"/>
          <p:cNvSpPr>
            <a:spLocks noChangeShapeType="1"/>
          </p:cNvSpPr>
          <p:nvPr/>
        </p:nvSpPr>
        <p:spPr bwMode="auto">
          <a:xfrm>
            <a:off x="1664043" y="5007551"/>
            <a:ext cx="228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es-MX" sz="1200" b="0">
              <a:latin typeface="Calibri" panose="020F0502020204030204" pitchFamily="34" charset="0"/>
            </a:endParaRPr>
          </a:p>
        </p:txBody>
      </p:sp>
      <p:sp>
        <p:nvSpPr>
          <p:cNvPr id="16" name="Line 151"/>
          <p:cNvSpPr>
            <a:spLocks noChangeShapeType="1"/>
          </p:cNvSpPr>
          <p:nvPr/>
        </p:nvSpPr>
        <p:spPr bwMode="auto">
          <a:xfrm flipV="1">
            <a:off x="1664044" y="3739319"/>
            <a:ext cx="5779742" cy="15902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es-MX" sz="1200">
              <a:latin typeface="Calibri" panose="020F0502020204030204" pitchFamily="34" charset="0"/>
            </a:endParaRPr>
          </a:p>
        </p:txBody>
      </p:sp>
      <p:sp>
        <p:nvSpPr>
          <p:cNvPr id="18" name="Rectangle 171"/>
          <p:cNvSpPr>
            <a:spLocks noChangeArrowheads="1"/>
          </p:cNvSpPr>
          <p:nvPr/>
        </p:nvSpPr>
        <p:spPr bwMode="auto">
          <a:xfrm>
            <a:off x="5653098" y="4660876"/>
            <a:ext cx="1656686" cy="66599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b="0" dirty="0" smtClean="0">
                <a:latin typeface="Calibri" panose="020F0502020204030204" pitchFamily="34" charset="0"/>
              </a:rPr>
              <a:t>Vigilante</a:t>
            </a:r>
            <a:endParaRPr lang="es-MX" sz="1200" b="0" dirty="0" smtClean="0">
              <a:latin typeface="Calibri" panose="020F0502020204030204" pitchFamily="34" charset="0"/>
            </a:endParaRPr>
          </a:p>
        </p:txBody>
      </p:sp>
      <p:sp>
        <p:nvSpPr>
          <p:cNvPr id="20" name="Line 175"/>
          <p:cNvSpPr>
            <a:spLocks noChangeShapeType="1"/>
          </p:cNvSpPr>
          <p:nvPr/>
        </p:nvSpPr>
        <p:spPr bwMode="auto">
          <a:xfrm>
            <a:off x="3603092" y="4282630"/>
            <a:ext cx="266700" cy="1587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es-MX" sz="1200" b="0">
              <a:latin typeface="Calibri" panose="020F0502020204030204" pitchFamily="34" charset="0"/>
            </a:endParaRPr>
          </a:p>
        </p:txBody>
      </p:sp>
      <p:sp>
        <p:nvSpPr>
          <p:cNvPr id="22" name="Rectangle 27"/>
          <p:cNvSpPr>
            <a:spLocks noChangeArrowheads="1"/>
          </p:cNvSpPr>
          <p:nvPr/>
        </p:nvSpPr>
        <p:spPr bwMode="auto">
          <a:xfrm>
            <a:off x="1792441" y="3943926"/>
            <a:ext cx="1678066" cy="6477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b="0" dirty="0" smtClean="0">
                <a:latin typeface="Calibri" panose="020F0502020204030204" pitchFamily="34" charset="0"/>
              </a:rPr>
              <a:t>Vigilante</a:t>
            </a:r>
            <a:endParaRPr lang="es-MX" sz="1200" b="0" dirty="0" smtClean="0">
              <a:latin typeface="Calibri" panose="020F0502020204030204" pitchFamily="34" charset="0"/>
            </a:endParaRP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3453115" y="1992166"/>
            <a:ext cx="2241550" cy="84069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es-MX" sz="1200" b="0" dirty="0" smtClean="0">
              <a:latin typeface="Calibri" panose="020F0502020204030204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es-MX" sz="1200" b="0" dirty="0" smtClean="0">
                <a:latin typeface="Calibri" panose="020F0502020204030204" pitchFamily="34" charset="0"/>
              </a:rPr>
              <a:t>Profesional </a:t>
            </a:r>
            <a:r>
              <a:rPr lang="es-MX" sz="1200" b="0" dirty="0">
                <a:latin typeface="Calibri" panose="020F0502020204030204" pitchFamily="34" charset="0"/>
              </a:rPr>
              <a:t>Especialista No. </a:t>
            </a:r>
            <a:r>
              <a:rPr lang="es-MX" sz="1200" b="0" dirty="0" smtClean="0">
                <a:latin typeface="Calibri" panose="020F0502020204030204" pitchFamily="34" charset="0"/>
              </a:rPr>
              <a:t>1</a:t>
            </a:r>
          </a:p>
          <a:p>
            <a:pPr algn="ctr">
              <a:lnSpc>
                <a:spcPct val="80000"/>
              </a:lnSpc>
              <a:defRPr/>
            </a:pPr>
            <a:endParaRPr lang="es-MX" sz="1200" b="0" dirty="0">
              <a:latin typeface="Calibri" panose="020F0502020204030204" pitchFamily="34" charset="0"/>
            </a:endParaRPr>
          </a:p>
        </p:txBody>
      </p:sp>
      <p:sp>
        <p:nvSpPr>
          <p:cNvPr id="25" name="Rectangle 107"/>
          <p:cNvSpPr>
            <a:spLocks noChangeArrowheads="1"/>
          </p:cNvSpPr>
          <p:nvPr/>
        </p:nvSpPr>
        <p:spPr bwMode="auto">
          <a:xfrm>
            <a:off x="3726715" y="3932537"/>
            <a:ext cx="1704437" cy="65908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b="0" dirty="0" smtClean="0">
                <a:latin typeface="Calibri" panose="020F0502020204030204" pitchFamily="34" charset="0"/>
              </a:rPr>
              <a:t>Intendente</a:t>
            </a:r>
            <a:endParaRPr lang="es-MX" sz="1200" b="0" dirty="0" smtClean="0">
              <a:latin typeface="Calibri" panose="020F0502020204030204" pitchFamily="34" charset="0"/>
            </a:endParaRPr>
          </a:p>
        </p:txBody>
      </p:sp>
      <p:sp>
        <p:nvSpPr>
          <p:cNvPr id="27" name="58 CuadroTexto"/>
          <p:cNvSpPr txBox="1">
            <a:spLocks noChangeArrowheads="1"/>
          </p:cNvSpPr>
          <p:nvPr/>
        </p:nvSpPr>
        <p:spPr bwMode="auto">
          <a:xfrm>
            <a:off x="2680713" y="1425161"/>
            <a:ext cx="378257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r>
              <a:rPr lang="es-MX" altLang="es-MX" sz="1500" dirty="0">
                <a:solidFill>
                  <a:schemeClr val="tx1"/>
                </a:solidFill>
                <a:latin typeface="Arial" charset="0"/>
                <a:cs typeface="Arial" charset="0"/>
              </a:rPr>
              <a:t>UNIDAD </a:t>
            </a:r>
            <a:r>
              <a:rPr lang="es-MX" altLang="es-MX" sz="15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DEPORTIVA </a:t>
            </a:r>
            <a:r>
              <a:rPr lang="es-MX" altLang="es-MX" sz="1500" dirty="0">
                <a:solidFill>
                  <a:schemeClr val="tx1"/>
                </a:solidFill>
                <a:latin typeface="Arial" charset="0"/>
                <a:cs typeface="Arial" charset="0"/>
              </a:rPr>
              <a:t>RAUL GONZALEZ</a:t>
            </a:r>
          </a:p>
        </p:txBody>
      </p:sp>
      <p:sp>
        <p:nvSpPr>
          <p:cNvPr id="29" name="Rectangle 469"/>
          <p:cNvSpPr>
            <a:spLocks noChangeArrowheads="1"/>
          </p:cNvSpPr>
          <p:nvPr/>
        </p:nvSpPr>
        <p:spPr bwMode="auto">
          <a:xfrm>
            <a:off x="3726715" y="4679173"/>
            <a:ext cx="1681245" cy="6477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b="0" dirty="0" smtClean="0">
                <a:latin typeface="Calibri" panose="020F0502020204030204" pitchFamily="34" charset="0"/>
              </a:rPr>
              <a:t>Vigilante</a:t>
            </a:r>
            <a:endParaRPr lang="es-MX" sz="1200" b="0" dirty="0" smtClean="0">
              <a:latin typeface="Calibri" panose="020F0502020204030204" pitchFamily="34" charset="0"/>
            </a:endParaRPr>
          </a:p>
        </p:txBody>
      </p:sp>
      <p:sp>
        <p:nvSpPr>
          <p:cNvPr id="30" name="Line 101"/>
          <p:cNvSpPr>
            <a:spLocks noChangeShapeType="1"/>
          </p:cNvSpPr>
          <p:nvPr/>
        </p:nvSpPr>
        <p:spPr bwMode="auto">
          <a:xfrm>
            <a:off x="3605550" y="3767529"/>
            <a:ext cx="0" cy="1254876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es-MX" sz="1200" b="0">
              <a:latin typeface="Calibri" panose="020F0502020204030204" pitchFamily="34" charset="0"/>
            </a:endParaRPr>
          </a:p>
        </p:txBody>
      </p:sp>
      <p:sp>
        <p:nvSpPr>
          <p:cNvPr id="31" name="Line 101"/>
          <p:cNvSpPr>
            <a:spLocks noChangeShapeType="1"/>
          </p:cNvSpPr>
          <p:nvPr/>
        </p:nvSpPr>
        <p:spPr bwMode="auto">
          <a:xfrm>
            <a:off x="7443785" y="3748600"/>
            <a:ext cx="0" cy="1245273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es-MX" sz="1200" b="0">
              <a:latin typeface="Calibri" panose="020F0502020204030204" pitchFamily="34" charset="0"/>
            </a:endParaRPr>
          </a:p>
        </p:txBody>
      </p:sp>
      <p:sp>
        <p:nvSpPr>
          <p:cNvPr id="32" name="Rectangle 192"/>
          <p:cNvSpPr>
            <a:spLocks noChangeArrowheads="1"/>
          </p:cNvSpPr>
          <p:nvPr/>
        </p:nvSpPr>
        <p:spPr bwMode="auto">
          <a:xfrm>
            <a:off x="1778343" y="4679173"/>
            <a:ext cx="1692164" cy="67107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b="0" dirty="0" smtClean="0">
                <a:latin typeface="Calibri" panose="020F0502020204030204" pitchFamily="34" charset="0"/>
              </a:rPr>
              <a:t>Vigilante</a:t>
            </a:r>
            <a:endParaRPr lang="es-MX" sz="1200" b="0" dirty="0" smtClean="0">
              <a:latin typeface="Calibri" panose="020F0502020204030204" pitchFamily="34" charset="0"/>
            </a:endParaRPr>
          </a:p>
        </p:txBody>
      </p:sp>
      <p:sp>
        <p:nvSpPr>
          <p:cNvPr id="24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89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58 CuadroTexto"/>
          <p:cNvSpPr txBox="1">
            <a:spLocks noChangeArrowheads="1"/>
          </p:cNvSpPr>
          <p:nvPr/>
        </p:nvSpPr>
        <p:spPr bwMode="auto">
          <a:xfrm>
            <a:off x="3260583" y="1442122"/>
            <a:ext cx="262283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SAN BERNABE</a:t>
            </a:r>
          </a:p>
        </p:txBody>
      </p:sp>
      <p:sp>
        <p:nvSpPr>
          <p:cNvPr id="23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4" name="Diagrama 23"/>
          <p:cNvGraphicFramePr/>
          <p:nvPr>
            <p:extLst>
              <p:ext uri="{D42A27DB-BD31-4B8C-83A1-F6EECF244321}">
                <p14:modId xmlns:p14="http://schemas.microsoft.com/office/powerpoint/2010/main" val="3432646550"/>
              </p:ext>
            </p:extLst>
          </p:nvPr>
        </p:nvGraphicFramePr>
        <p:xfrm>
          <a:off x="1010850" y="1988840"/>
          <a:ext cx="7122300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6094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58 CuadroTexto"/>
          <p:cNvSpPr txBox="1">
            <a:spLocks noChangeArrowheads="1"/>
          </p:cNvSpPr>
          <p:nvPr/>
        </p:nvSpPr>
        <p:spPr bwMode="auto">
          <a:xfrm>
            <a:off x="3188063" y="1417340"/>
            <a:ext cx="276787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VILLA ALEGRE</a:t>
            </a:r>
          </a:p>
        </p:txBody>
      </p:sp>
      <p:sp>
        <p:nvSpPr>
          <p:cNvPr id="26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8" name="Diagrama 27"/>
          <p:cNvGraphicFramePr/>
          <p:nvPr>
            <p:extLst>
              <p:ext uri="{D42A27DB-BD31-4B8C-83A1-F6EECF244321}">
                <p14:modId xmlns:p14="http://schemas.microsoft.com/office/powerpoint/2010/main" val="1636952756"/>
              </p:ext>
            </p:extLst>
          </p:nvPr>
        </p:nvGraphicFramePr>
        <p:xfrm>
          <a:off x="1010850" y="1988840"/>
          <a:ext cx="7122300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7301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09"/>
          <p:cNvSpPr>
            <a:spLocks noChangeShapeType="1"/>
          </p:cNvSpPr>
          <p:nvPr/>
        </p:nvSpPr>
        <p:spPr bwMode="auto">
          <a:xfrm>
            <a:off x="4569460" y="3054561"/>
            <a:ext cx="0" cy="1344613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es-MX" sz="1200" b="0">
              <a:latin typeface="Calibri" panose="020F0502020204030204" pitchFamily="34" charset="0"/>
            </a:endParaRPr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3915410" y="3649874"/>
            <a:ext cx="649288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es-MX" sz="1200" b="0">
              <a:latin typeface="Calibri" panose="020F0502020204030204" pitchFamily="34" charset="0"/>
            </a:endParaRPr>
          </a:p>
        </p:txBody>
      </p:sp>
      <p:sp>
        <p:nvSpPr>
          <p:cNvPr id="8" name="Rectangle 123"/>
          <p:cNvSpPr>
            <a:spLocks noChangeArrowheads="1"/>
          </p:cNvSpPr>
          <p:nvPr/>
        </p:nvSpPr>
        <p:spPr bwMode="auto">
          <a:xfrm>
            <a:off x="2222389" y="3248236"/>
            <a:ext cx="1715245" cy="7159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b="0" dirty="0">
                <a:latin typeface="Calibri" panose="020F0502020204030204" pitchFamily="34" charset="0"/>
              </a:rPr>
              <a:t>Secretaria / </a:t>
            </a:r>
            <a:r>
              <a:rPr lang="es-MX" sz="1200" b="0" dirty="0" smtClean="0">
                <a:latin typeface="Calibri" panose="020F0502020204030204" pitchFamily="34" charset="0"/>
              </a:rPr>
              <a:t>O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1200" b="0" dirty="0" smtClean="0">
                <a:latin typeface="Calibri" panose="020F0502020204030204" pitchFamily="34" charset="0"/>
              </a:rPr>
              <a:t> </a:t>
            </a:r>
            <a:endParaRPr lang="es-MX" sz="1200" b="0" dirty="0">
              <a:latin typeface="Calibri" panose="020F0502020204030204" pitchFamily="34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3692782" y="4183274"/>
            <a:ext cx="1752600" cy="74453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b="0" dirty="0" smtClean="0">
                <a:latin typeface="Calibri" panose="020F0502020204030204" pitchFamily="34" charset="0"/>
              </a:rPr>
              <a:t>Intendente</a:t>
            </a:r>
            <a:endParaRPr lang="es-MX" sz="1200" b="0" dirty="0" smtClean="0">
              <a:latin typeface="Calibri" panose="020F0502020204030204" pitchFamily="34" charset="0"/>
            </a:endParaRPr>
          </a:p>
        </p:txBody>
      </p:sp>
      <p:sp>
        <p:nvSpPr>
          <p:cNvPr id="11" name="58 CuadroTexto"/>
          <p:cNvSpPr txBox="1">
            <a:spLocks noChangeArrowheads="1"/>
          </p:cNvSpPr>
          <p:nvPr/>
        </p:nvSpPr>
        <p:spPr bwMode="auto">
          <a:xfrm>
            <a:off x="3327909" y="1417332"/>
            <a:ext cx="24881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SAN JORGE</a:t>
            </a:r>
          </a:p>
        </p:txBody>
      </p:sp>
      <p:sp>
        <p:nvSpPr>
          <p:cNvPr id="12" name="Rectangle 137"/>
          <p:cNvSpPr>
            <a:spLocks noChangeArrowheads="1"/>
          </p:cNvSpPr>
          <p:nvPr/>
        </p:nvSpPr>
        <p:spPr bwMode="auto">
          <a:xfrm>
            <a:off x="3330490" y="2276872"/>
            <a:ext cx="2476500" cy="79533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b="0" dirty="0" smtClean="0">
                <a:latin typeface="Calibri" panose="020F0502020204030204" pitchFamily="34" charset="0"/>
              </a:rPr>
              <a:t>Promotor(a) Deportivo(a</a:t>
            </a:r>
            <a:r>
              <a:rPr lang="es-MX" sz="1200" b="0" dirty="0" smtClean="0">
                <a:latin typeface="Calibri" panose="020F0502020204030204" pitchFamily="34" charset="0"/>
              </a:rPr>
              <a:t>)</a:t>
            </a:r>
            <a:endParaRPr lang="es-MX" sz="1200" b="0" dirty="0" smtClean="0">
              <a:latin typeface="Calibri" panose="020F0502020204030204" pitchFamily="34" charset="0"/>
            </a:endParaRPr>
          </a:p>
        </p:txBody>
      </p:sp>
      <p:sp>
        <p:nvSpPr>
          <p:cNvPr id="9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63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09"/>
          <p:cNvSpPr>
            <a:spLocks noChangeShapeType="1"/>
          </p:cNvSpPr>
          <p:nvPr/>
        </p:nvSpPr>
        <p:spPr bwMode="auto">
          <a:xfrm>
            <a:off x="4572000" y="3072210"/>
            <a:ext cx="0" cy="1049338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es-MX" sz="1200" b="0">
              <a:latin typeface="Calibri" panose="020F0502020204030204" pitchFamily="34" charset="0"/>
            </a:endParaRPr>
          </a:p>
        </p:txBody>
      </p:sp>
      <p:sp>
        <p:nvSpPr>
          <p:cNvPr id="7" name="Rectangle 1031"/>
          <p:cNvSpPr>
            <a:spLocks noChangeArrowheads="1"/>
          </p:cNvSpPr>
          <p:nvPr/>
        </p:nvSpPr>
        <p:spPr bwMode="auto">
          <a:xfrm>
            <a:off x="3691305" y="4094460"/>
            <a:ext cx="1783112" cy="7747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b="0" dirty="0" smtClean="0">
                <a:latin typeface="Calibri" panose="020F0502020204030204" pitchFamily="34" charset="0"/>
              </a:rPr>
              <a:t>Intendente</a:t>
            </a:r>
            <a:endParaRPr lang="es-MX" sz="1200" b="0" dirty="0" smtClean="0">
              <a:latin typeface="Calibri" panose="020F0502020204030204" pitchFamily="34" charset="0"/>
            </a:endParaRPr>
          </a:p>
        </p:txBody>
      </p:sp>
      <p:sp>
        <p:nvSpPr>
          <p:cNvPr id="8" name="Rectangle 137"/>
          <p:cNvSpPr>
            <a:spLocks noChangeArrowheads="1"/>
          </p:cNvSpPr>
          <p:nvPr/>
        </p:nvSpPr>
        <p:spPr bwMode="auto">
          <a:xfrm>
            <a:off x="3344316" y="2276872"/>
            <a:ext cx="2476500" cy="79533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b="0" dirty="0" smtClean="0">
                <a:latin typeface="Calibri" panose="020F0502020204030204" pitchFamily="34" charset="0"/>
              </a:rPr>
              <a:t>Promotor(a) Deportivo(a)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1200" b="0" dirty="0" smtClean="0">
                <a:latin typeface="Calibri" panose="020F0502020204030204" pitchFamily="34" charset="0"/>
              </a:rPr>
              <a:t> </a:t>
            </a:r>
            <a:endParaRPr lang="es-MX" sz="1200" b="0" dirty="0">
              <a:latin typeface="Calibri" panose="020F0502020204030204" pitchFamily="34" charset="0"/>
            </a:endParaRPr>
          </a:p>
        </p:txBody>
      </p:sp>
      <p:sp>
        <p:nvSpPr>
          <p:cNvPr id="9" name="58 CuadroTexto"/>
          <p:cNvSpPr txBox="1">
            <a:spLocks noChangeArrowheads="1"/>
          </p:cNvSpPr>
          <p:nvPr/>
        </p:nvSpPr>
        <p:spPr bwMode="auto">
          <a:xfrm>
            <a:off x="3602023" y="1412776"/>
            <a:ext cx="193995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INDECO NARANJO</a:t>
            </a:r>
          </a:p>
        </p:txBody>
      </p:sp>
      <p:sp>
        <p:nvSpPr>
          <p:cNvPr id="10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10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Line 33"/>
          <p:cNvSpPr>
            <a:spLocks noChangeShapeType="1"/>
          </p:cNvSpPr>
          <p:nvPr/>
        </p:nvSpPr>
        <p:spPr bwMode="auto">
          <a:xfrm>
            <a:off x="4569374" y="3004269"/>
            <a:ext cx="0" cy="973138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es-MX" sz="1200" b="0">
              <a:latin typeface="Calibri" panose="020F0502020204030204" pitchFamily="34" charset="0"/>
            </a:endParaRPr>
          </a:p>
        </p:txBody>
      </p:sp>
      <p:sp>
        <p:nvSpPr>
          <p:cNvPr id="11" name="Line 64"/>
          <p:cNvSpPr>
            <a:spLocks noChangeShapeType="1"/>
          </p:cNvSpPr>
          <p:nvPr/>
        </p:nvSpPr>
        <p:spPr bwMode="auto">
          <a:xfrm>
            <a:off x="5896229" y="4004394"/>
            <a:ext cx="0" cy="396713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es-MX" sz="1200" b="0">
              <a:latin typeface="Calibri" panose="020F0502020204030204" pitchFamily="34" charset="0"/>
            </a:endParaRPr>
          </a:p>
        </p:txBody>
      </p:sp>
      <p:sp>
        <p:nvSpPr>
          <p:cNvPr id="14" name="Line 26"/>
          <p:cNvSpPr>
            <a:spLocks noChangeShapeType="1"/>
          </p:cNvSpPr>
          <p:nvPr/>
        </p:nvSpPr>
        <p:spPr bwMode="auto">
          <a:xfrm>
            <a:off x="3345412" y="3977408"/>
            <a:ext cx="2550818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es-MX" sz="1200" b="0">
              <a:latin typeface="Calibri" panose="020F0502020204030204" pitchFamily="34" charset="0"/>
            </a:endParaRPr>
          </a:p>
        </p:txBody>
      </p:sp>
      <p:sp>
        <p:nvSpPr>
          <p:cNvPr id="15" name="Rectangle 107"/>
          <p:cNvSpPr>
            <a:spLocks noChangeArrowheads="1"/>
          </p:cNvSpPr>
          <p:nvPr/>
        </p:nvSpPr>
        <p:spPr bwMode="auto">
          <a:xfrm>
            <a:off x="5029953" y="4316075"/>
            <a:ext cx="1732552" cy="6667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b="0" dirty="0">
                <a:latin typeface="Calibri" panose="020F0502020204030204" pitchFamily="34" charset="0"/>
              </a:rPr>
              <a:t>Ayudante </a:t>
            </a:r>
            <a:r>
              <a:rPr lang="es-MX" sz="1200" b="0" dirty="0" smtClean="0">
                <a:latin typeface="Calibri" panose="020F0502020204030204" pitchFamily="34" charset="0"/>
              </a:rPr>
              <a:t>General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1200" b="0" dirty="0" smtClean="0">
                <a:latin typeface="Calibri" panose="020F0502020204030204" pitchFamily="34" charset="0"/>
              </a:rPr>
              <a:t> </a:t>
            </a:r>
            <a:endParaRPr lang="es-MX" sz="1200" b="0" dirty="0" smtClean="0">
              <a:latin typeface="Calibri" panose="020F0502020204030204" pitchFamily="34" charset="0"/>
            </a:endParaRPr>
          </a:p>
        </p:txBody>
      </p:sp>
      <p:sp>
        <p:nvSpPr>
          <p:cNvPr id="16" name="Rectangle 1153"/>
          <p:cNvSpPr>
            <a:spLocks noChangeArrowheads="1"/>
          </p:cNvSpPr>
          <p:nvPr/>
        </p:nvSpPr>
        <p:spPr bwMode="auto">
          <a:xfrm>
            <a:off x="3345411" y="2156544"/>
            <a:ext cx="2447925" cy="83343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b="0" dirty="0" smtClean="0">
                <a:latin typeface="Calibri" panose="020F0502020204030204" pitchFamily="34" charset="0"/>
              </a:rPr>
              <a:t>Auxiliar Administrativo(a</a:t>
            </a:r>
            <a:r>
              <a:rPr lang="es-MX" sz="1200" b="0" dirty="0" smtClean="0">
                <a:latin typeface="Calibri" panose="020F0502020204030204" pitchFamily="34" charset="0"/>
              </a:rPr>
              <a:t>)</a:t>
            </a:r>
            <a:endParaRPr lang="es-MX" sz="1200" b="0" dirty="0" smtClean="0">
              <a:latin typeface="Calibri" panose="020F0502020204030204" pitchFamily="34" charset="0"/>
            </a:endParaRPr>
          </a:p>
        </p:txBody>
      </p:sp>
      <p:sp>
        <p:nvSpPr>
          <p:cNvPr id="17" name="Rectangle 174"/>
          <p:cNvSpPr>
            <a:spLocks noChangeArrowheads="1"/>
          </p:cNvSpPr>
          <p:nvPr/>
        </p:nvSpPr>
        <p:spPr bwMode="auto">
          <a:xfrm>
            <a:off x="2461174" y="3097715"/>
            <a:ext cx="1747837" cy="69417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b="0" dirty="0">
                <a:latin typeface="Calibri" panose="020F0502020204030204" pitchFamily="34" charset="0"/>
              </a:rPr>
              <a:t>Secretaria / </a:t>
            </a:r>
            <a:r>
              <a:rPr lang="es-MX" sz="1200" b="0" dirty="0" smtClean="0">
                <a:latin typeface="Calibri" panose="020F0502020204030204" pitchFamily="34" charset="0"/>
              </a:rPr>
              <a:t>O</a:t>
            </a:r>
            <a:endParaRPr lang="es-MX" sz="1200" b="0" dirty="0" smtClean="0">
              <a:latin typeface="Calibri" panose="020F0502020204030204" pitchFamily="34" charset="0"/>
            </a:endParaRPr>
          </a:p>
        </p:txBody>
      </p:sp>
      <p:cxnSp>
        <p:nvCxnSpPr>
          <p:cNvPr id="18" name="2 Conector recto"/>
          <p:cNvCxnSpPr>
            <a:cxnSpLocks noChangeShapeType="1"/>
            <a:stCxn id="17" idx="3"/>
          </p:cNvCxnSpPr>
          <p:nvPr/>
        </p:nvCxnSpPr>
        <p:spPr bwMode="auto">
          <a:xfrm flipV="1">
            <a:off x="4209011" y="3444010"/>
            <a:ext cx="360363" cy="790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58 CuadroTexto"/>
          <p:cNvSpPr txBox="1">
            <a:spLocks noChangeArrowheads="1"/>
          </p:cNvSpPr>
          <p:nvPr/>
        </p:nvSpPr>
        <p:spPr bwMode="auto">
          <a:xfrm>
            <a:off x="2962297" y="1484784"/>
            <a:ext cx="321940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VALLE DE INFONAVIT</a:t>
            </a:r>
          </a:p>
        </p:txBody>
      </p:sp>
      <p:sp>
        <p:nvSpPr>
          <p:cNvPr id="20" name="Line 64"/>
          <p:cNvSpPr>
            <a:spLocks noChangeShapeType="1"/>
          </p:cNvSpPr>
          <p:nvPr/>
        </p:nvSpPr>
        <p:spPr bwMode="auto">
          <a:xfrm>
            <a:off x="3345411" y="4004394"/>
            <a:ext cx="0" cy="396713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endParaRPr lang="es-MX" sz="1200" b="0">
              <a:latin typeface="Calibri" panose="020F0502020204030204" pitchFamily="34" charset="0"/>
            </a:endParaRP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2397674" y="4316075"/>
            <a:ext cx="1772861" cy="65193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b="0" dirty="0" smtClean="0">
                <a:latin typeface="Calibri" panose="020F0502020204030204" pitchFamily="34" charset="0"/>
              </a:rPr>
              <a:t>Maestro(a) </a:t>
            </a:r>
            <a:r>
              <a:rPr lang="es-MX" sz="1200" b="0" dirty="0">
                <a:latin typeface="Calibri" panose="020F0502020204030204" pitchFamily="34" charset="0"/>
              </a:rPr>
              <a:t>de </a:t>
            </a:r>
            <a:r>
              <a:rPr lang="es-MX" sz="1200" b="0" dirty="0" err="1" smtClean="0">
                <a:latin typeface="Calibri" panose="020F0502020204030204" pitchFamily="34" charset="0"/>
              </a:rPr>
              <a:t>Aerobic’s</a:t>
            </a:r>
            <a:endParaRPr lang="es-MX" sz="1200" b="0" dirty="0" smtClean="0">
              <a:latin typeface="Calibri" panose="020F0502020204030204" pitchFamily="34" charset="0"/>
            </a:endParaRPr>
          </a:p>
        </p:txBody>
      </p:sp>
      <p:sp>
        <p:nvSpPr>
          <p:cNvPr id="21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30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58 CuadroTexto"/>
          <p:cNvSpPr txBox="1">
            <a:spLocks noChangeArrowheads="1"/>
          </p:cNvSpPr>
          <p:nvPr/>
        </p:nvSpPr>
        <p:spPr bwMode="auto">
          <a:xfrm>
            <a:off x="3288636" y="1434262"/>
            <a:ext cx="256672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CAMINO REAL</a:t>
            </a:r>
          </a:p>
        </p:txBody>
      </p:sp>
      <p:sp>
        <p:nvSpPr>
          <p:cNvPr id="19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" name="Diagrama 19"/>
          <p:cNvGraphicFramePr/>
          <p:nvPr>
            <p:extLst>
              <p:ext uri="{D42A27DB-BD31-4B8C-83A1-F6EECF244321}">
                <p14:modId xmlns:p14="http://schemas.microsoft.com/office/powerpoint/2010/main" val="3870626383"/>
              </p:ext>
            </p:extLst>
          </p:nvPr>
        </p:nvGraphicFramePr>
        <p:xfrm>
          <a:off x="1010850" y="2060848"/>
          <a:ext cx="7122300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0199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1"/>
          <p:cNvSpPr>
            <a:spLocks noChangeArrowheads="1"/>
          </p:cNvSpPr>
          <p:nvPr/>
        </p:nvSpPr>
        <p:spPr bwMode="auto">
          <a:xfrm>
            <a:off x="3513826" y="3608842"/>
            <a:ext cx="2140273" cy="55881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b="0" dirty="0">
                <a:latin typeface="Calibri" panose="020F0502020204030204" pitchFamily="34" charset="0"/>
              </a:rPr>
              <a:t>Secretaria / O </a:t>
            </a:r>
            <a:endParaRPr lang="es-MX" sz="1200" b="0" dirty="0" smtClean="0">
              <a:latin typeface="Calibri" panose="020F0502020204030204" pitchFamily="34" charset="0"/>
            </a:endParaRPr>
          </a:p>
        </p:txBody>
      </p:sp>
      <p:sp>
        <p:nvSpPr>
          <p:cNvPr id="19" name="58 CuadroTexto"/>
          <p:cNvSpPr txBox="1">
            <a:spLocks noChangeArrowheads="1"/>
          </p:cNvSpPr>
          <p:nvPr/>
        </p:nvSpPr>
        <p:spPr bwMode="auto">
          <a:xfrm>
            <a:off x="2949729" y="1412776"/>
            <a:ext cx="324454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GIMNASIO FILIBERTO SAGRERO</a:t>
            </a:r>
          </a:p>
        </p:txBody>
      </p:sp>
      <p:sp>
        <p:nvSpPr>
          <p:cNvPr id="8" name="Rectangle 21"/>
          <p:cNvSpPr>
            <a:spLocks noChangeArrowheads="1"/>
          </p:cNvSpPr>
          <p:nvPr/>
        </p:nvSpPr>
        <p:spPr bwMode="auto">
          <a:xfrm>
            <a:off x="3513825" y="2262381"/>
            <a:ext cx="2140273" cy="55881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  <a:defRPr/>
            </a:pPr>
            <a:r>
              <a:rPr lang="es-MX" sz="1200" b="0" dirty="0" smtClean="0">
                <a:latin typeface="Calibri" panose="020F0502020204030204" pitchFamily="34" charset="0"/>
              </a:rPr>
              <a:t>Coordinador(a) de Unidades</a:t>
            </a:r>
          </a:p>
          <a:p>
            <a:pPr algn="ctr">
              <a:lnSpc>
                <a:spcPct val="80000"/>
              </a:lnSpc>
              <a:defRPr/>
            </a:pPr>
            <a:r>
              <a:rPr lang="es-MX" sz="1200" b="0" dirty="0" smtClean="0">
                <a:latin typeface="Calibri" panose="020F0502020204030204" pitchFamily="34" charset="0"/>
              </a:rPr>
              <a:t>Deportivas</a:t>
            </a:r>
            <a:endParaRPr lang="es-MX" sz="1200" b="0" dirty="0" smtClean="0">
              <a:latin typeface="Calibri" panose="020F0502020204030204" pitchFamily="34" charset="0"/>
            </a:endParaRPr>
          </a:p>
        </p:txBody>
      </p:sp>
      <p:cxnSp>
        <p:nvCxnSpPr>
          <p:cNvPr id="11" name="21 Conector recto"/>
          <p:cNvCxnSpPr>
            <a:cxnSpLocks noChangeShapeType="1"/>
            <a:endCxn id="9" idx="0"/>
          </p:cNvCxnSpPr>
          <p:nvPr/>
        </p:nvCxnSpPr>
        <p:spPr bwMode="auto">
          <a:xfrm flipH="1">
            <a:off x="4583963" y="2821195"/>
            <a:ext cx="0" cy="787647"/>
          </a:xfrm>
          <a:prstGeom prst="line">
            <a:avLst/>
          </a:prstGeom>
          <a:noFill/>
          <a:ln w="28575" cap="sq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96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58 CuadroTexto"/>
          <p:cNvSpPr txBox="1">
            <a:spLocks noChangeArrowheads="1"/>
          </p:cNvSpPr>
          <p:nvPr/>
        </p:nvSpPr>
        <p:spPr bwMode="auto">
          <a:xfrm>
            <a:off x="1975969" y="1484784"/>
            <a:ext cx="488813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BICENTENARIO SECTOR ALIANZA FOMERREY 113</a:t>
            </a:r>
          </a:p>
        </p:txBody>
      </p:sp>
      <p:sp>
        <p:nvSpPr>
          <p:cNvPr id="7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4102263813"/>
              </p:ext>
            </p:extLst>
          </p:nvPr>
        </p:nvGraphicFramePr>
        <p:xfrm>
          <a:off x="2627784" y="2348880"/>
          <a:ext cx="3830102" cy="3081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3176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58 CuadroTexto"/>
          <p:cNvSpPr txBox="1">
            <a:spLocks noChangeArrowheads="1"/>
          </p:cNvSpPr>
          <p:nvPr/>
        </p:nvSpPr>
        <p:spPr bwMode="auto">
          <a:xfrm>
            <a:off x="2528011" y="1412776"/>
            <a:ext cx="408797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r>
              <a:rPr lang="es-MX" altLang="es-MX" sz="1500" dirty="0">
                <a:solidFill>
                  <a:schemeClr val="tx1"/>
                </a:solidFill>
                <a:latin typeface="Arial" charset="0"/>
                <a:cs typeface="Arial" charset="0"/>
              </a:rPr>
              <a:t>BICENTENARIO DIEGO DE MONTEMAYOR</a:t>
            </a:r>
          </a:p>
        </p:txBody>
      </p:sp>
      <p:sp>
        <p:nvSpPr>
          <p:cNvPr id="19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1" name="Diagrama 20"/>
          <p:cNvGraphicFramePr/>
          <p:nvPr>
            <p:extLst>
              <p:ext uri="{D42A27DB-BD31-4B8C-83A1-F6EECF244321}">
                <p14:modId xmlns:p14="http://schemas.microsoft.com/office/powerpoint/2010/main" val="3326846858"/>
              </p:ext>
            </p:extLst>
          </p:nvPr>
        </p:nvGraphicFramePr>
        <p:xfrm>
          <a:off x="1010850" y="2060848"/>
          <a:ext cx="7122300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3157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16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638296457"/>
              </p:ext>
            </p:extLst>
          </p:nvPr>
        </p:nvGraphicFramePr>
        <p:xfrm>
          <a:off x="755576" y="1484784"/>
          <a:ext cx="7582259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7589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58 CuadroTexto"/>
          <p:cNvSpPr txBox="1">
            <a:spLocks noChangeArrowheads="1"/>
          </p:cNvSpPr>
          <p:nvPr/>
        </p:nvSpPr>
        <p:spPr bwMode="auto">
          <a:xfrm>
            <a:off x="3003590" y="1412776"/>
            <a:ext cx="313682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s-MX" altLang="es-MX" sz="15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 DEPORTIVA MODERNA</a:t>
            </a:r>
          </a:p>
        </p:txBody>
      </p:sp>
      <p:sp>
        <p:nvSpPr>
          <p:cNvPr id="21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7" name="Diagrama 26"/>
          <p:cNvGraphicFramePr/>
          <p:nvPr>
            <p:extLst>
              <p:ext uri="{D42A27DB-BD31-4B8C-83A1-F6EECF244321}">
                <p14:modId xmlns:p14="http://schemas.microsoft.com/office/powerpoint/2010/main" val="3236305318"/>
              </p:ext>
            </p:extLst>
          </p:nvPr>
        </p:nvGraphicFramePr>
        <p:xfrm>
          <a:off x="1010850" y="1412776"/>
          <a:ext cx="7122300" cy="4408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4927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58 CuadroTexto"/>
          <p:cNvSpPr txBox="1">
            <a:spLocks noChangeArrowheads="1"/>
          </p:cNvSpPr>
          <p:nvPr/>
        </p:nvSpPr>
        <p:spPr bwMode="auto">
          <a:xfrm>
            <a:off x="3123527" y="1412776"/>
            <a:ext cx="289694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r>
              <a:rPr lang="es-MX" altLang="es-MX" sz="1500" dirty="0">
                <a:solidFill>
                  <a:schemeClr val="tx1"/>
                </a:solidFill>
                <a:latin typeface="Arial" charset="0"/>
                <a:cs typeface="Arial" charset="0"/>
              </a:rPr>
              <a:t>GIMNASIO LOS CAMPEONES</a:t>
            </a:r>
          </a:p>
        </p:txBody>
      </p:sp>
      <p:sp>
        <p:nvSpPr>
          <p:cNvPr id="21" name="7 CuadroTexto"/>
          <p:cNvSpPr txBox="1"/>
          <p:nvPr/>
        </p:nvSpPr>
        <p:spPr>
          <a:xfrm>
            <a:off x="361025" y="239274"/>
            <a:ext cx="70306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  <a:endParaRPr lang="es-ES" sz="34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148408609"/>
              </p:ext>
            </p:extLst>
          </p:nvPr>
        </p:nvGraphicFramePr>
        <p:xfrm>
          <a:off x="1010850" y="1412776"/>
          <a:ext cx="7122300" cy="4408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657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ortada-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" y="3196015"/>
            <a:ext cx="914339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S_tradnl" sz="5400" b="1" spc="-1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Dirección de Cultura</a:t>
            </a:r>
            <a:endParaRPr lang="es-ES" sz="5400" b="1" spc="-15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51520" y="260648"/>
            <a:ext cx="230425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75" y="124535"/>
            <a:ext cx="882946" cy="1109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63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382559" y="260648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497797688"/>
              </p:ext>
            </p:extLst>
          </p:nvPr>
        </p:nvGraphicFramePr>
        <p:xfrm>
          <a:off x="1619672" y="16288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5133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adroTexto 4"/>
          <p:cNvSpPr txBox="1"/>
          <p:nvPr/>
        </p:nvSpPr>
        <p:spPr>
          <a:xfrm>
            <a:off x="382559" y="260648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0410128"/>
              </p:ext>
            </p:extLst>
          </p:nvPr>
        </p:nvGraphicFramePr>
        <p:xfrm>
          <a:off x="1572344" y="184482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4344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4"/>
          <p:cNvSpPr txBox="1"/>
          <p:nvPr/>
        </p:nvSpPr>
        <p:spPr>
          <a:xfrm>
            <a:off x="382559" y="260648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880996395"/>
              </p:ext>
            </p:extLst>
          </p:nvPr>
        </p:nvGraphicFramePr>
        <p:xfrm>
          <a:off x="1572344" y="184482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1705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 Conector recto"/>
          <p:cNvCxnSpPr/>
          <p:nvPr/>
        </p:nvCxnSpPr>
        <p:spPr>
          <a:xfrm flipH="1">
            <a:off x="1352479" y="3951478"/>
            <a:ext cx="6439043" cy="0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Rectángulo"/>
          <p:cNvSpPr/>
          <p:nvPr/>
        </p:nvSpPr>
        <p:spPr>
          <a:xfrm>
            <a:off x="4826576" y="4142638"/>
            <a:ext cx="1764952" cy="910821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200" dirty="0" smtClean="0">
                <a:solidFill>
                  <a:prstClr val="black"/>
                </a:solidFill>
              </a:rPr>
              <a:t>Secretaria / </a:t>
            </a:r>
            <a:r>
              <a:rPr lang="es-MX" sz="1200" dirty="0" smtClean="0">
                <a:solidFill>
                  <a:prstClr val="black"/>
                </a:solidFill>
              </a:rPr>
              <a:t>o</a:t>
            </a:r>
            <a:endParaRPr lang="es-MX" sz="1200" dirty="0" smtClean="0">
              <a:solidFill>
                <a:prstClr val="black"/>
              </a:solidFill>
            </a:endParaRPr>
          </a:p>
        </p:txBody>
      </p:sp>
      <p:cxnSp>
        <p:nvCxnSpPr>
          <p:cNvPr id="10" name="9 Conector recto"/>
          <p:cNvCxnSpPr/>
          <p:nvPr/>
        </p:nvCxnSpPr>
        <p:spPr>
          <a:xfrm>
            <a:off x="1367392" y="3958609"/>
            <a:ext cx="0" cy="180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Rectángulo"/>
          <p:cNvSpPr/>
          <p:nvPr/>
        </p:nvSpPr>
        <p:spPr>
          <a:xfrm>
            <a:off x="2720393" y="4142638"/>
            <a:ext cx="1776085" cy="906226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200" dirty="0" smtClean="0">
                <a:solidFill>
                  <a:prstClr val="black"/>
                </a:solidFill>
              </a:rPr>
              <a:t>Auxiliar</a:t>
            </a:r>
            <a:endParaRPr lang="es-MX" sz="1200" dirty="0" smtClean="0">
              <a:solidFill>
                <a:prstClr val="black"/>
              </a:solidFill>
            </a:endParaRPr>
          </a:p>
        </p:txBody>
      </p:sp>
      <p:cxnSp>
        <p:nvCxnSpPr>
          <p:cNvPr id="12" name="11 Conector recto"/>
          <p:cNvCxnSpPr/>
          <p:nvPr/>
        </p:nvCxnSpPr>
        <p:spPr>
          <a:xfrm>
            <a:off x="7791522" y="3946267"/>
            <a:ext cx="0" cy="180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Rectángulo"/>
          <p:cNvSpPr/>
          <p:nvPr/>
        </p:nvSpPr>
        <p:spPr>
          <a:xfrm>
            <a:off x="3650127" y="2729657"/>
            <a:ext cx="1843747" cy="857290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kern="0" dirty="0" smtClean="0">
                <a:solidFill>
                  <a:prstClr val="black"/>
                </a:solidFill>
              </a:rPr>
              <a:t>Oficial  Administrativo(a</a:t>
            </a:r>
            <a:r>
              <a:rPr lang="es-MX" sz="1200" kern="0" dirty="0" smtClean="0">
                <a:solidFill>
                  <a:prstClr val="black"/>
                </a:solidFill>
              </a:rPr>
              <a:t>)</a:t>
            </a:r>
            <a:endParaRPr lang="es-MX" sz="1200" kern="0" dirty="0" smtClean="0">
              <a:solidFill>
                <a:prstClr val="black"/>
              </a:solidFill>
            </a:endParaRPr>
          </a:p>
        </p:txBody>
      </p:sp>
      <p:sp>
        <p:nvSpPr>
          <p:cNvPr id="14" name="23 Rectángulo"/>
          <p:cNvSpPr/>
          <p:nvPr/>
        </p:nvSpPr>
        <p:spPr>
          <a:xfrm>
            <a:off x="438253" y="4142638"/>
            <a:ext cx="1858278" cy="906145"/>
          </a:xfrm>
          <a:prstGeom prst="rect">
            <a:avLst/>
          </a:prstGeom>
          <a:noFill/>
          <a:ln w="1905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s-MX" sz="1200" b="1" dirty="0" smtClean="0">
                <a:solidFill>
                  <a:srgbClr val="000000"/>
                </a:solidFill>
                <a:ea typeface="Times New Roman"/>
                <a:cs typeface="Arial" panose="020B0604020202020204" pitchFamily="34" charset="0"/>
              </a:rPr>
              <a:t> </a:t>
            </a:r>
            <a:r>
              <a:rPr lang="es-MX" sz="1200" kern="1200" dirty="0" smtClean="0">
                <a:solidFill>
                  <a:srgbClr val="000000"/>
                </a:solidFill>
                <a:effectLst/>
                <a:ea typeface="Times New Roman"/>
                <a:cs typeface="Times New Roman"/>
              </a:rPr>
              <a:t>Vigilantes</a:t>
            </a:r>
            <a:endParaRPr lang="es-MX" sz="1200" kern="1200" dirty="0" smtClean="0">
              <a:solidFill>
                <a:srgbClr val="000000"/>
              </a:solidFill>
              <a:effectLst/>
              <a:ea typeface="Times New Roman"/>
              <a:cs typeface="Times New Roman"/>
            </a:endParaRPr>
          </a:p>
        </p:txBody>
      </p:sp>
      <p:cxnSp>
        <p:nvCxnSpPr>
          <p:cNvPr id="15" name="14 Conector recto"/>
          <p:cNvCxnSpPr/>
          <p:nvPr/>
        </p:nvCxnSpPr>
        <p:spPr>
          <a:xfrm>
            <a:off x="3608435" y="3958609"/>
            <a:ext cx="0" cy="180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"/>
          <p:cNvCxnSpPr/>
          <p:nvPr/>
        </p:nvCxnSpPr>
        <p:spPr>
          <a:xfrm>
            <a:off x="5709050" y="3958609"/>
            <a:ext cx="0" cy="180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"/>
          <p:cNvCxnSpPr/>
          <p:nvPr/>
        </p:nvCxnSpPr>
        <p:spPr>
          <a:xfrm flipH="1" flipV="1">
            <a:off x="4572000" y="3586947"/>
            <a:ext cx="1" cy="3645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8 Rectángulo"/>
          <p:cNvSpPr/>
          <p:nvPr/>
        </p:nvSpPr>
        <p:spPr>
          <a:xfrm>
            <a:off x="6935616" y="4130296"/>
            <a:ext cx="1711811" cy="979133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200" b="1" dirty="0" smtClean="0">
                <a:solidFill>
                  <a:prstClr val="black"/>
                </a:solidFill>
              </a:rPr>
              <a:t> </a:t>
            </a:r>
            <a:r>
              <a:rPr lang="es-MX" sz="1200" dirty="0" smtClean="0">
                <a:solidFill>
                  <a:prstClr val="black"/>
                </a:solidFill>
              </a:rPr>
              <a:t>Intendentes</a:t>
            </a:r>
            <a:endParaRPr lang="es-MX" sz="1200" dirty="0" smtClean="0">
              <a:solidFill>
                <a:prstClr val="black"/>
              </a:solidFill>
            </a:endParaRPr>
          </a:p>
        </p:txBody>
      </p:sp>
      <p:sp>
        <p:nvSpPr>
          <p:cNvPr id="22" name="14 Rectángulo"/>
          <p:cNvSpPr/>
          <p:nvPr/>
        </p:nvSpPr>
        <p:spPr>
          <a:xfrm>
            <a:off x="3650127" y="1276837"/>
            <a:ext cx="1843746" cy="1085305"/>
          </a:xfrm>
          <a:prstGeom prst="rect">
            <a:avLst/>
          </a:prstGeom>
          <a:noFill/>
          <a:ln w="1905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200" dirty="0" smtClean="0">
                <a:solidFill>
                  <a:schemeClr val="tx1"/>
                </a:solidFill>
                <a:cs typeface="Arial" panose="020B0604020202020204" pitchFamily="34" charset="0"/>
              </a:rPr>
              <a:t> Coordinador(a) de Museos y Espacios </a:t>
            </a:r>
            <a:r>
              <a:rPr lang="es-MX" sz="1200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Galerísticos</a:t>
            </a:r>
            <a:endParaRPr lang="es-MX" sz="1200" dirty="0" smtClean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cxnSp>
        <p:nvCxnSpPr>
          <p:cNvPr id="23" name="22 Conector recto"/>
          <p:cNvCxnSpPr/>
          <p:nvPr/>
        </p:nvCxnSpPr>
        <p:spPr>
          <a:xfrm flipH="1" flipV="1">
            <a:off x="4572000" y="2367996"/>
            <a:ext cx="1" cy="3645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uadroTexto 4"/>
          <p:cNvSpPr txBox="1"/>
          <p:nvPr/>
        </p:nvSpPr>
        <p:spPr>
          <a:xfrm>
            <a:off x="382559" y="260648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ES" sz="3400" dirty="0">
              <a:solidFill>
                <a:srgbClr val="C51A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28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 Conector recto"/>
          <p:cNvCxnSpPr/>
          <p:nvPr/>
        </p:nvCxnSpPr>
        <p:spPr>
          <a:xfrm flipH="1">
            <a:off x="4526512" y="3046692"/>
            <a:ext cx="2854" cy="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 flipH="1">
            <a:off x="1659216" y="3174768"/>
            <a:ext cx="0" cy="272150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32 Rectángulo"/>
          <p:cNvSpPr/>
          <p:nvPr/>
        </p:nvSpPr>
        <p:spPr>
          <a:xfrm>
            <a:off x="682352" y="3447291"/>
            <a:ext cx="1979930" cy="989821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 smtClean="0">
                <a:solidFill>
                  <a:srgbClr val="000000"/>
                </a:solidFill>
                <a:ea typeface="Times New Roman"/>
                <a:cs typeface="Times New Roman"/>
              </a:rPr>
              <a:t>Auxiliar Administrativo(a</a:t>
            </a:r>
            <a:r>
              <a:rPr lang="es-MX" sz="1200" dirty="0" smtClean="0">
                <a:solidFill>
                  <a:srgbClr val="000000"/>
                </a:solidFill>
                <a:ea typeface="Times New Roman"/>
                <a:cs typeface="Times New Roman"/>
              </a:rPr>
              <a:t>)</a:t>
            </a:r>
            <a:endParaRPr lang="es-MX" sz="1200" dirty="0" smtClean="0">
              <a:solidFill>
                <a:srgbClr val="000000"/>
              </a:solidFill>
              <a:ea typeface="Times New Roman"/>
              <a:cs typeface="Times New Roman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6227961" y="3510351"/>
            <a:ext cx="1861512" cy="926761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kern="0" dirty="0" smtClean="0">
                <a:solidFill>
                  <a:prstClr val="black"/>
                </a:solidFill>
              </a:rPr>
              <a:t>Auxiliar</a:t>
            </a:r>
            <a:endParaRPr lang="es-ES" sz="1200" kern="0" dirty="0" smtClean="0">
              <a:solidFill>
                <a:prstClr val="black"/>
              </a:solidFill>
            </a:endParaRPr>
          </a:p>
        </p:txBody>
      </p:sp>
      <p:cxnSp>
        <p:nvCxnSpPr>
          <p:cNvPr id="14" name="13 Conector recto"/>
          <p:cNvCxnSpPr/>
          <p:nvPr/>
        </p:nvCxnSpPr>
        <p:spPr>
          <a:xfrm>
            <a:off x="1664004" y="3183946"/>
            <a:ext cx="5496210" cy="0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"/>
          <p:cNvCxnSpPr>
            <a:endCxn id="13" idx="0"/>
          </p:cNvCxnSpPr>
          <p:nvPr/>
        </p:nvCxnSpPr>
        <p:spPr>
          <a:xfrm>
            <a:off x="7158717" y="3192259"/>
            <a:ext cx="0" cy="318092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28 Rectángulo"/>
          <p:cNvSpPr/>
          <p:nvPr/>
        </p:nvSpPr>
        <p:spPr>
          <a:xfrm>
            <a:off x="3588979" y="3502038"/>
            <a:ext cx="1986280" cy="935074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 smtClean="0">
                <a:solidFill>
                  <a:srgbClr val="000000"/>
                </a:solidFill>
                <a:ea typeface="Times New Roman"/>
                <a:cs typeface="Times New Roman"/>
              </a:rPr>
              <a:t>  Bibliotecario(a</a:t>
            </a:r>
            <a:r>
              <a:rPr lang="es-MX" sz="1200" dirty="0" smtClean="0">
                <a:solidFill>
                  <a:srgbClr val="000000"/>
                </a:solidFill>
                <a:ea typeface="Times New Roman"/>
                <a:cs typeface="Times New Roman"/>
              </a:rPr>
              <a:t>)</a:t>
            </a:r>
            <a:endParaRPr lang="es-MX" sz="1200" dirty="0" smtClean="0">
              <a:solidFill>
                <a:srgbClr val="000000"/>
              </a:solidFill>
              <a:ea typeface="Times New Roman"/>
              <a:cs typeface="Times New Roman"/>
            </a:endParaRPr>
          </a:p>
        </p:txBody>
      </p:sp>
      <p:cxnSp>
        <p:nvCxnSpPr>
          <p:cNvPr id="17" name="16 Conector recto"/>
          <p:cNvCxnSpPr/>
          <p:nvPr/>
        </p:nvCxnSpPr>
        <p:spPr>
          <a:xfrm flipV="1">
            <a:off x="4580413" y="3306489"/>
            <a:ext cx="0" cy="71355"/>
          </a:xfrm>
          <a:prstGeom prst="line">
            <a:avLst/>
          </a:prstGeom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Rectángulo"/>
          <p:cNvSpPr/>
          <p:nvPr/>
        </p:nvSpPr>
        <p:spPr>
          <a:xfrm>
            <a:off x="3588979" y="1754351"/>
            <a:ext cx="1974718" cy="974250"/>
          </a:xfrm>
          <a:prstGeom prst="rect">
            <a:avLst/>
          </a:prstGeom>
          <a:noFill/>
          <a:ln w="19050" cmpd="sng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200" dirty="0" smtClean="0">
                <a:solidFill>
                  <a:prstClr val="black"/>
                </a:solidFill>
                <a:cs typeface="Arial" panose="020B0604020202020204" pitchFamily="34" charset="0"/>
              </a:rPr>
              <a:t> Coordinador(a) </a:t>
            </a:r>
            <a:r>
              <a:rPr lang="es-MX" sz="1200" dirty="0" smtClean="0">
                <a:solidFill>
                  <a:prstClr val="black"/>
                </a:solidFill>
                <a:cs typeface="Arial" panose="020B0604020202020204" pitchFamily="34" charset="0"/>
              </a:rPr>
              <a:t>Proyectos</a:t>
            </a:r>
            <a:endParaRPr lang="es-MX" sz="1200" dirty="0" smtClean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cxnSp>
        <p:nvCxnSpPr>
          <p:cNvPr id="19" name="18 Conector recto"/>
          <p:cNvCxnSpPr/>
          <p:nvPr/>
        </p:nvCxnSpPr>
        <p:spPr>
          <a:xfrm>
            <a:off x="4580413" y="2708920"/>
            <a:ext cx="0" cy="793117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uadroTexto 4"/>
          <p:cNvSpPr txBox="1"/>
          <p:nvPr/>
        </p:nvSpPr>
        <p:spPr>
          <a:xfrm>
            <a:off x="382559" y="260648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ES" sz="3400" dirty="0">
              <a:solidFill>
                <a:srgbClr val="C51A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93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uadroTexto 4"/>
          <p:cNvSpPr txBox="1"/>
          <p:nvPr/>
        </p:nvSpPr>
        <p:spPr>
          <a:xfrm>
            <a:off x="382559" y="260648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095686654"/>
              </p:ext>
            </p:extLst>
          </p:nvPr>
        </p:nvGraphicFramePr>
        <p:xfrm>
          <a:off x="382559" y="1340768"/>
          <a:ext cx="8206640" cy="51272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5496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 Conector recto"/>
          <p:cNvCxnSpPr/>
          <p:nvPr/>
        </p:nvCxnSpPr>
        <p:spPr>
          <a:xfrm>
            <a:off x="1364253" y="3555101"/>
            <a:ext cx="6362436" cy="12802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Rectángulo"/>
          <p:cNvSpPr/>
          <p:nvPr/>
        </p:nvSpPr>
        <p:spPr>
          <a:xfrm>
            <a:off x="5292001" y="2836965"/>
            <a:ext cx="1800280" cy="574726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kern="0" dirty="0" smtClean="0">
                <a:solidFill>
                  <a:prstClr val="black"/>
                </a:solidFill>
              </a:rPr>
              <a:t>Promotor(a</a:t>
            </a:r>
            <a:r>
              <a:rPr lang="es-MX" sz="1200" kern="0" dirty="0" smtClean="0">
                <a:solidFill>
                  <a:prstClr val="black"/>
                </a:solidFill>
              </a:rPr>
              <a:t>)</a:t>
            </a:r>
            <a:endParaRPr lang="es-MX" sz="1200" kern="0" dirty="0" smtClean="0">
              <a:solidFill>
                <a:prstClr val="black"/>
              </a:solidFill>
            </a:endParaRPr>
          </a:p>
        </p:txBody>
      </p:sp>
      <p:sp>
        <p:nvSpPr>
          <p:cNvPr id="10" name="28 Rectángulo"/>
          <p:cNvSpPr/>
          <p:nvPr/>
        </p:nvSpPr>
        <p:spPr>
          <a:xfrm>
            <a:off x="2532546" y="3735149"/>
            <a:ext cx="1927225" cy="701510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spcAft>
                <a:spcPts val="0"/>
              </a:spcAft>
            </a:pPr>
            <a:r>
              <a:rPr lang="es-MX" sz="1200" dirty="0" smtClean="0">
                <a:solidFill>
                  <a:srgbClr val="000000"/>
                </a:solidFill>
                <a:ea typeface="Times New Roman"/>
                <a:cs typeface="Times New Roman"/>
              </a:rPr>
              <a:t>Auxiliares</a:t>
            </a:r>
            <a:endParaRPr lang="es-MX" sz="1200" dirty="0" smtClean="0">
              <a:solidFill>
                <a:srgbClr val="000000"/>
              </a:solidFill>
              <a:ea typeface="Times New Roman"/>
              <a:cs typeface="Times New Roman"/>
            </a:endParaRPr>
          </a:p>
        </p:txBody>
      </p:sp>
      <p:cxnSp>
        <p:nvCxnSpPr>
          <p:cNvPr id="11" name="10 Conector recto"/>
          <p:cNvCxnSpPr/>
          <p:nvPr/>
        </p:nvCxnSpPr>
        <p:spPr>
          <a:xfrm>
            <a:off x="7726687" y="3555317"/>
            <a:ext cx="2" cy="174999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"/>
          <p:cNvCxnSpPr/>
          <p:nvPr/>
        </p:nvCxnSpPr>
        <p:spPr>
          <a:xfrm>
            <a:off x="3496158" y="3555317"/>
            <a:ext cx="1" cy="174999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>
            <a:off x="1364253" y="3547004"/>
            <a:ext cx="0" cy="175398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>
            <a:off x="4572000" y="2666688"/>
            <a:ext cx="0" cy="890062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"/>
          <p:cNvCxnSpPr/>
          <p:nvPr/>
        </p:nvCxnSpPr>
        <p:spPr>
          <a:xfrm>
            <a:off x="3852000" y="3119907"/>
            <a:ext cx="1440000" cy="0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37 Rectángulo"/>
          <p:cNvSpPr/>
          <p:nvPr/>
        </p:nvSpPr>
        <p:spPr>
          <a:xfrm>
            <a:off x="4736462" y="3735149"/>
            <a:ext cx="1782497" cy="720315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s-MX" sz="1200" dirty="0" smtClean="0">
                <a:solidFill>
                  <a:srgbClr val="000000"/>
                </a:solidFill>
                <a:ea typeface="Times New Roman"/>
                <a:cs typeface="Times New Roman"/>
              </a:rPr>
              <a:t>Intendente</a:t>
            </a:r>
            <a:endParaRPr lang="es-MX" sz="1200" dirty="0" smtClean="0">
              <a:solidFill>
                <a:srgbClr val="000000"/>
              </a:solidFill>
              <a:ea typeface="Times New Roman"/>
              <a:cs typeface="Times New Roman"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3584641" y="2044107"/>
            <a:ext cx="1974718" cy="622581"/>
          </a:xfrm>
          <a:prstGeom prst="rect">
            <a:avLst/>
          </a:prstGeom>
          <a:noFill/>
          <a:ln w="19050" cmpd="sng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200" dirty="0" smtClean="0">
                <a:solidFill>
                  <a:schemeClr val="tx1"/>
                </a:solidFill>
                <a:cs typeface="Arial" panose="020B0604020202020204" pitchFamily="34" charset="0"/>
              </a:rPr>
              <a:t>Jefe(a) Cultura Popular y Eventos especiales </a:t>
            </a:r>
          </a:p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200" dirty="0" smtClean="0">
                <a:solidFill>
                  <a:schemeClr val="tx1"/>
                </a:solidFill>
                <a:cs typeface="Arial" panose="020B0604020202020204" pitchFamily="34" charset="0"/>
              </a:rPr>
              <a:t>Vacante</a:t>
            </a:r>
          </a:p>
        </p:txBody>
      </p:sp>
      <p:sp>
        <p:nvSpPr>
          <p:cNvPr id="18" name="17 Rectángulo"/>
          <p:cNvSpPr/>
          <p:nvPr/>
        </p:nvSpPr>
        <p:spPr>
          <a:xfrm>
            <a:off x="2087048" y="2836965"/>
            <a:ext cx="1764952" cy="574726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200" dirty="0" smtClean="0">
                <a:solidFill>
                  <a:prstClr val="black"/>
                </a:solidFill>
              </a:rPr>
              <a:t>Secretaria / o</a:t>
            </a:r>
          </a:p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MX" sz="1200" dirty="0" smtClean="0">
                <a:solidFill>
                  <a:prstClr val="black"/>
                </a:solidFill>
              </a:rPr>
              <a:t>   </a:t>
            </a:r>
            <a:endParaRPr lang="es-MX" sz="1200" dirty="0">
              <a:solidFill>
                <a:prstClr val="black"/>
              </a:solidFill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384581" y="3735149"/>
            <a:ext cx="1959345" cy="721126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kern="0" dirty="0" smtClean="0">
                <a:solidFill>
                  <a:prstClr val="black"/>
                </a:solidFill>
              </a:rPr>
              <a:t> Encargado(a</a:t>
            </a:r>
            <a:r>
              <a:rPr lang="es-MX" sz="1200" kern="0" dirty="0" smtClean="0">
                <a:solidFill>
                  <a:prstClr val="black"/>
                </a:solidFill>
              </a:rPr>
              <a:t>)</a:t>
            </a:r>
            <a:endParaRPr lang="es-MX" sz="1200" kern="0" dirty="0" smtClean="0">
              <a:solidFill>
                <a:prstClr val="black"/>
              </a:solidFill>
            </a:endParaRPr>
          </a:p>
        </p:txBody>
      </p:sp>
      <p:sp>
        <p:nvSpPr>
          <p:cNvPr id="20" name="37 Rectángulo"/>
          <p:cNvSpPr/>
          <p:nvPr/>
        </p:nvSpPr>
        <p:spPr>
          <a:xfrm>
            <a:off x="6835440" y="3735149"/>
            <a:ext cx="1782497" cy="701510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s-MX" sz="1200" dirty="0" smtClean="0">
                <a:solidFill>
                  <a:srgbClr val="000000"/>
                </a:solidFill>
                <a:ea typeface="Times New Roman"/>
                <a:cs typeface="Times New Roman"/>
              </a:rPr>
              <a:t> </a:t>
            </a:r>
            <a:r>
              <a:rPr lang="es-MX" sz="1200" dirty="0" smtClean="0">
                <a:solidFill>
                  <a:srgbClr val="000000"/>
                </a:solidFill>
                <a:ea typeface="Times New Roman"/>
                <a:cs typeface="Times New Roman"/>
              </a:rPr>
              <a:t>Vigilante</a:t>
            </a:r>
            <a:endParaRPr lang="es-MX" sz="1200" dirty="0" smtClean="0">
              <a:solidFill>
                <a:srgbClr val="000000"/>
              </a:solidFill>
              <a:ea typeface="Times New Roman"/>
              <a:cs typeface="Times New Roman"/>
            </a:endParaRPr>
          </a:p>
        </p:txBody>
      </p:sp>
      <p:cxnSp>
        <p:nvCxnSpPr>
          <p:cNvPr id="21" name="20 Conector recto"/>
          <p:cNvCxnSpPr/>
          <p:nvPr/>
        </p:nvCxnSpPr>
        <p:spPr>
          <a:xfrm>
            <a:off x="5617864" y="3555317"/>
            <a:ext cx="0" cy="173400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21 Rectángulo"/>
          <p:cNvSpPr/>
          <p:nvPr/>
        </p:nvSpPr>
        <p:spPr>
          <a:xfrm>
            <a:off x="384581" y="4741738"/>
            <a:ext cx="1959345" cy="790873"/>
          </a:xfrm>
          <a:prstGeom prst="rect">
            <a:avLst/>
          </a:prstGeom>
          <a:noFill/>
          <a:ln w="1905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kern="0" dirty="0" smtClean="0">
                <a:solidFill>
                  <a:prstClr val="black"/>
                </a:solidFill>
              </a:rPr>
              <a:t> Encargado(a) Grupos Artísticos                  </a:t>
            </a:r>
          </a:p>
        </p:txBody>
      </p:sp>
      <p:cxnSp>
        <p:nvCxnSpPr>
          <p:cNvPr id="23" name="22 Conector recto"/>
          <p:cNvCxnSpPr/>
          <p:nvPr/>
        </p:nvCxnSpPr>
        <p:spPr>
          <a:xfrm>
            <a:off x="1364253" y="4453738"/>
            <a:ext cx="0" cy="288000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11 Conector recto"/>
          <p:cNvCxnSpPr/>
          <p:nvPr/>
        </p:nvCxnSpPr>
        <p:spPr>
          <a:xfrm>
            <a:off x="4572000" y="1830983"/>
            <a:ext cx="1" cy="202969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13 Rectángulo"/>
          <p:cNvSpPr/>
          <p:nvPr/>
        </p:nvSpPr>
        <p:spPr>
          <a:xfrm>
            <a:off x="3584913" y="1548906"/>
            <a:ext cx="1974446" cy="276999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s-MX" sz="1200" dirty="0" smtClean="0"/>
              <a:t>Director(a) </a:t>
            </a:r>
            <a:r>
              <a:rPr lang="es-MX" sz="1200" dirty="0"/>
              <a:t>de </a:t>
            </a:r>
            <a:r>
              <a:rPr lang="es-MX" sz="1200" dirty="0" smtClean="0"/>
              <a:t>Cultura </a:t>
            </a:r>
          </a:p>
        </p:txBody>
      </p:sp>
      <p:sp>
        <p:nvSpPr>
          <p:cNvPr id="25" name="CuadroTexto 4"/>
          <p:cNvSpPr txBox="1"/>
          <p:nvPr/>
        </p:nvSpPr>
        <p:spPr>
          <a:xfrm>
            <a:off x="382559" y="260648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ES" sz="3400" dirty="0">
              <a:solidFill>
                <a:srgbClr val="C51A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10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/>
          <p:cNvSpPr txBox="1"/>
          <p:nvPr/>
        </p:nvSpPr>
        <p:spPr>
          <a:xfrm>
            <a:off x="358660" y="10338"/>
            <a:ext cx="58549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rgbClr val="C51A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de Atención y Vinculación Ciudadana</a:t>
            </a: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468622490"/>
              </p:ext>
            </p:extLst>
          </p:nvPr>
        </p:nvGraphicFramePr>
        <p:xfrm>
          <a:off x="1619672" y="177281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7078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4"/>
          <p:cNvSpPr txBox="1"/>
          <p:nvPr/>
        </p:nvSpPr>
        <p:spPr>
          <a:xfrm>
            <a:off x="382559" y="260648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680583394"/>
              </p:ext>
            </p:extLst>
          </p:nvPr>
        </p:nvGraphicFramePr>
        <p:xfrm>
          <a:off x="1403648" y="1556792"/>
          <a:ext cx="6292382" cy="4333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7664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uadroTexto 4"/>
          <p:cNvSpPr txBox="1"/>
          <p:nvPr/>
        </p:nvSpPr>
        <p:spPr>
          <a:xfrm>
            <a:off x="382559" y="260648"/>
            <a:ext cx="6229614" cy="6309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400" b="1" kern="1400" spc="-150" dirty="0" smtClean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4021196620"/>
              </p:ext>
            </p:extLst>
          </p:nvPr>
        </p:nvGraphicFramePr>
        <p:xfrm>
          <a:off x="1547664" y="170080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9531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uadroTexto 4"/>
          <p:cNvSpPr txBox="1"/>
          <p:nvPr/>
        </p:nvSpPr>
        <p:spPr>
          <a:xfrm>
            <a:off x="382559" y="260648"/>
            <a:ext cx="622961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_tradnl" sz="3200" b="1" kern="1400" spc="-150" dirty="0">
                <a:solidFill>
                  <a:srgbClr val="C51A4A"/>
                </a:solidFill>
                <a:latin typeface="Arial"/>
                <a:ea typeface="MS Gothic" panose="020B0609070205080204" pitchFamily="49" charset="-128"/>
                <a:cs typeface="Arial"/>
              </a:rPr>
              <a:t>Museo Metropolitano</a:t>
            </a:r>
            <a:endParaRPr lang="es-ES" sz="3400" dirty="0">
              <a:solidFill>
                <a:srgbClr val="C51A4A"/>
              </a:solidFill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718204101"/>
              </p:ext>
            </p:extLst>
          </p:nvPr>
        </p:nvGraphicFramePr>
        <p:xfrm>
          <a:off x="1547664" y="16288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6978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196752"/>
            <a:ext cx="5688632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37814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5222</TotalTime>
  <Words>2546</Words>
  <Application>Microsoft Office PowerPoint</Application>
  <PresentationFormat>Presentación en pantalla (4:3)</PresentationFormat>
  <Paragraphs>942</Paragraphs>
  <Slides>93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93</vt:i4>
      </vt:variant>
    </vt:vector>
  </HeadingPairs>
  <TitlesOfParts>
    <vt:vector size="98" baseType="lpstr">
      <vt:lpstr>MS Gothic</vt:lpstr>
      <vt:lpstr>Arial</vt:lpstr>
      <vt:lpstr>Calibri</vt:lpstr>
      <vt:lpstr>Times New Roman</vt:lpstr>
      <vt:lpstr>Tema de Office</vt:lpstr>
      <vt:lpstr>Presentación de PowerPoint</vt:lpstr>
      <vt:lpstr>Oficina del Secretario</vt:lpstr>
      <vt:lpstr>Oficina del Secretario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Dirección de  General de Desarrollo Social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Alma Deyanira Castillo Alvarez</dc:creator>
  <cp:lastModifiedBy>Alma Deyanira Castillo Alvarez</cp:lastModifiedBy>
  <cp:revision>1276</cp:revision>
  <cp:lastPrinted>2018-11-13T15:42:24Z</cp:lastPrinted>
  <dcterms:created xsi:type="dcterms:W3CDTF">2018-05-18T00:47:28Z</dcterms:created>
  <dcterms:modified xsi:type="dcterms:W3CDTF">2019-01-22T17:16:28Z</dcterms:modified>
</cp:coreProperties>
</file>